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8"/>
  </p:notesMasterIdLst>
  <p:sldIdLst>
    <p:sldId id="260" r:id="rId2"/>
    <p:sldId id="300" r:id="rId3"/>
    <p:sldId id="261" r:id="rId4"/>
    <p:sldId id="303" r:id="rId5"/>
    <p:sldId id="308" r:id="rId6"/>
    <p:sldId id="309" r:id="rId7"/>
  </p:sldIdLst>
  <p:sldSz cx="9144000" cy="5143500" type="screen16x9"/>
  <p:notesSz cx="6858000" cy="9144000"/>
  <p:embeddedFontLst>
    <p:embeddedFont>
      <p:font typeface="Londrina Solid" panose="020B0604020202020204" charset="0"/>
      <p:regular r:id="rId9"/>
    </p:embeddedFont>
    <p:embeddedFont>
      <p:font typeface="Barlow" panose="020B0604020202020204" charset="0"/>
      <p:regular r:id="rId10"/>
      <p:bold r:id="rId11"/>
      <p:italic r:id="rId12"/>
      <p:boldItalic r:id="rId13"/>
    </p:embeddedFont>
    <p:embeddedFont>
      <p:font typeface="Script MT Bold" panose="03040602040607080904" pitchFamily="66" charset="0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87703" autoAdjust="0"/>
  </p:normalViewPr>
  <p:slideViewPr>
    <p:cSldViewPr snapToGrid="0">
      <p:cViewPr varScale="1">
        <p:scale>
          <a:sx n="85" d="100"/>
          <a:sy n="8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5862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053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247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851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69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66519"/>
            <a:ext cx="9144000" cy="3086999"/>
          </a:xfrm>
          <a:prstGeom prst="rect">
            <a:avLst/>
          </a:prstGeom>
        </p:spPr>
      </p:pic>
      <p:pic>
        <p:nvPicPr>
          <p:cNvPr id="3" name="Track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1907" y="1489948"/>
            <a:ext cx="487363" cy="4873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7123" y="2190604"/>
            <a:ext cx="352880" cy="337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237923" y="2177385"/>
            <a:ext cx="352880" cy="337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61" y="121082"/>
            <a:ext cx="8880059" cy="231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61" y="2446738"/>
            <a:ext cx="8892143" cy="2398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5701" y="1547807"/>
            <a:ext cx="1463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room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445524" y="4415792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81416" y="4012783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bedroom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805566" y="1547807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kitchen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967564" y="4451618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943388" y="3987993"/>
            <a:ext cx="116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0" grpId="0"/>
      <p:bldP spid="91" grpId="0"/>
      <p:bldP spid="92" grpId="0"/>
      <p:bldP spid="93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93" y="568036"/>
            <a:ext cx="8508144" cy="3868820"/>
          </a:xfrm>
          <a:prstGeom prst="rect">
            <a:avLst/>
          </a:prstGeom>
        </p:spPr>
      </p:pic>
      <p:pic>
        <p:nvPicPr>
          <p:cNvPr id="3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325" y="644942"/>
            <a:ext cx="582144" cy="5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461209" y="-183554"/>
            <a:ext cx="66527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Sing the song quietly.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81" y="811518"/>
            <a:ext cx="7739808" cy="3564808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37294" y="811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2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Track 0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4340" y="343679"/>
            <a:ext cx="487363" cy="487363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1321967" y="-212807"/>
            <a:ext cx="65566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Sing the song loudly.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81" y="811518"/>
            <a:ext cx="7739808" cy="3564808"/>
          </a:xfrm>
          <a:prstGeom prst="rect">
            <a:avLst/>
          </a:prstGeom>
        </p:spPr>
      </p:pic>
      <p:pic>
        <p:nvPicPr>
          <p:cNvPr id="98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37294" y="811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427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</p:childTnLst>
        </p:cTn>
      </p:par>
    </p:tnLst>
    <p:bldLst>
      <p:bldP spid="96" grpId="0"/>
    </p:bld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22</Words>
  <Application>Microsoft Office PowerPoint</Application>
  <PresentationFormat>On-screen Show (16:9)</PresentationFormat>
  <Paragraphs>10</Paragraphs>
  <Slides>6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Times New Roman</vt:lpstr>
      <vt:lpstr>Londrina Solid</vt:lpstr>
      <vt:lpstr>Barlow</vt:lpstr>
      <vt:lpstr>Script MT Bold</vt:lpstr>
      <vt:lpstr>Economics Lesson for Pre-K by Slidesgo</vt:lpstr>
      <vt:lpstr>Warm-up and review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W10.TQC</cp:lastModifiedBy>
  <cp:revision>38</cp:revision>
  <dcterms:modified xsi:type="dcterms:W3CDTF">2025-02-20T13:39:40Z</dcterms:modified>
</cp:coreProperties>
</file>