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1"/>
  </p:notesMasterIdLst>
  <p:sldIdLst>
    <p:sldId id="260" r:id="rId2"/>
    <p:sldId id="261" r:id="rId3"/>
    <p:sldId id="301" r:id="rId4"/>
    <p:sldId id="308" r:id="rId5"/>
    <p:sldId id="326" r:id="rId6"/>
    <p:sldId id="303" r:id="rId7"/>
    <p:sldId id="304" r:id="rId8"/>
    <p:sldId id="302" r:id="rId9"/>
    <p:sldId id="305" r:id="rId10"/>
  </p:sldIdLst>
  <p:sldSz cx="9144000" cy="5143500" type="screen16x9"/>
  <p:notesSz cx="6858000" cy="9144000"/>
  <p:embeddedFontLst>
    <p:embeddedFont>
      <p:font typeface="Londrina Solid" panose="020B0604020202020204" charset="0"/>
      <p:regular r:id="rId12"/>
    </p:embeddedFont>
    <p:embeddedFont>
      <p:font typeface="Script MT Bold" panose="03040602040607080904" pitchFamily="66" charset="0"/>
      <p:bold r:id="rId13"/>
    </p:embeddedFont>
    <p:embeddedFont>
      <p:font typeface="Barlow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4660"/>
  </p:normalViewPr>
  <p:slideViewPr>
    <p:cSldViewPr snapToGrid="0">
      <p:cViewPr varScale="1">
        <p:scale>
          <a:sx n="92" d="100"/>
          <a:sy n="92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9033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73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166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088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679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897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4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144" name="Google Shape;1144;p24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45" name="Google Shape;1145;p24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146" name="Google Shape;1146;p24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7" name="Google Shape;1147;p24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24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24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Google Shape;1150;p24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1" name="Google Shape;1151;p24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2" name="Google Shape;1152;p24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3" name="Google Shape;1153;p24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4" name="Google Shape;1154;p24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5" name="Google Shape;1155;p24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6" name="Google Shape;1156;p24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7" name="Google Shape;1157;p24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8" name="Google Shape;1158;p24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9" name="Google Shape;1159;p24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0" name="Google Shape;1160;p24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1" name="Google Shape;1161;p24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62" name="Google Shape;1162;p24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4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4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4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4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4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4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4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4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4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4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4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4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4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4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0" name="Google Shape;1190;p24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70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87826" y="3117075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</a:t>
            </a:r>
            <a:br>
              <a:rPr lang="en" dirty="0"/>
            </a:br>
            <a:r>
              <a:rPr lang="en" dirty="0"/>
              <a:t>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2575998" y="226207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3068250" y="32698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Say the chant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193" y="1193897"/>
            <a:ext cx="4368437" cy="3693730"/>
          </a:xfrm>
          <a:prstGeom prst="rect">
            <a:avLst/>
          </a:prstGeom>
        </p:spPr>
      </p:pic>
      <p:pic>
        <p:nvPicPr>
          <p:cNvPr id="89" name="Track 21">
            <a:hlinkClick r:id="" action="ppaction://media"/>
            <a:extLst>
              <a:ext uri="{FF2B5EF4-FFF2-40B4-BE49-F238E27FC236}">
                <a16:creationId xmlns:a16="http://schemas.microsoft.com/office/drawing/2014/main" id="{F45FCAD8-48F7-4234-AA22-6AA130FAB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360" y="151815"/>
            <a:ext cx="891540" cy="89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6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Listen, point and say..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9" name="Picture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70" y="798896"/>
            <a:ext cx="5428454" cy="388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73" y="836117"/>
            <a:ext cx="2594409" cy="1707288"/>
          </a:xfrm>
          <a:prstGeom prst="rect">
            <a:avLst/>
          </a:prstGeom>
        </p:spPr>
      </p:pic>
      <p:pic>
        <p:nvPicPr>
          <p:cNvPr id="97" name="Track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6238" y="42708"/>
            <a:ext cx="793409" cy="7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18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43" y="970346"/>
            <a:ext cx="2594409" cy="1707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970" y="970346"/>
            <a:ext cx="5428454" cy="388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47725" y="0"/>
            <a:ext cx="80418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2329200" y="34652"/>
            <a:ext cx="43973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Track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862" y="1568257"/>
            <a:ext cx="793409" cy="793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388" y="1604312"/>
            <a:ext cx="5943600" cy="370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3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talk.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90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958558" y="-77403"/>
            <a:ext cx="52581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Ask and answer.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8"/>
          <a:stretch/>
        </p:blipFill>
        <p:spPr>
          <a:xfrm>
            <a:off x="1000125" y="1822531"/>
            <a:ext cx="7358529" cy="32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39238" y="3049298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Fun corner and wrap-up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46</Words>
  <Application>Microsoft Office PowerPoint</Application>
  <PresentationFormat>On-screen Show (16:9)</PresentationFormat>
  <Paragraphs>14</Paragraphs>
  <Slides>9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Londrina Solid</vt:lpstr>
      <vt:lpstr>Script MT Bold</vt:lpstr>
      <vt:lpstr>Barlow</vt:lpstr>
      <vt:lpstr>Economics Lesson for Pre-K by Slidesgo</vt:lpstr>
      <vt:lpstr>Warm-up  and review</vt:lpstr>
      <vt:lpstr>Say the chant</vt:lpstr>
      <vt:lpstr>Listen, point and say..</vt:lpstr>
      <vt:lpstr>PowerPoint Presentation</vt:lpstr>
      <vt:lpstr>PowerPoint Presentation</vt:lpstr>
      <vt:lpstr>PowerPoint Presentation</vt:lpstr>
      <vt:lpstr>Let’s talk.</vt:lpstr>
      <vt:lpstr>PowerPoint Presentation</vt:lpstr>
      <vt:lpstr>Fun corner and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W10.TQC</cp:lastModifiedBy>
  <cp:revision>39</cp:revision>
  <dcterms:modified xsi:type="dcterms:W3CDTF">2025-02-20T13:34:23Z</dcterms:modified>
</cp:coreProperties>
</file>