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58" r:id="rId4"/>
    <p:sldId id="283" r:id="rId5"/>
    <p:sldId id="259" r:id="rId6"/>
    <p:sldId id="279" r:id="rId7"/>
    <p:sldId id="260" r:id="rId8"/>
    <p:sldId id="280" r:id="rId9"/>
    <p:sldId id="262" r:id="rId10"/>
    <p:sldId id="281" r:id="rId11"/>
    <p:sldId id="263" r:id="rId12"/>
    <p:sldId id="267" r:id="rId13"/>
    <p:sldId id="275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3C0D5-E3F6-4BE9-8D9A-9198E576540A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CDDDE-BE58-43B2-95D1-588D45DDD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33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GV cho hs thi đua, kể nhanh.</a:t>
            </a:r>
            <a:endParaRPr/>
          </a:p>
        </p:txBody>
      </p:sp>
      <p:sp>
        <p:nvSpPr>
          <p:cNvPr id="559" name="Google Shape;55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524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64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821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59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34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317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856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41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022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91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569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0281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8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319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982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3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16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6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2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3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87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8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865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027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openxmlformats.org/officeDocument/2006/relationships/image" Target="../media/image37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1746262" y="3433953"/>
            <a:ext cx="92190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Arial"/>
                <a:cs typeface="Pattaya" panose="00000500000000000000" pitchFamily="2" charset="-34"/>
                <a:sym typeface="Arial"/>
              </a:rPr>
              <a:t>Bài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Arial"/>
                <a:cs typeface="Pattaya" panose="00000500000000000000" pitchFamily="2" charset="-34"/>
                <a:sym typeface="Arial"/>
              </a:rPr>
              <a:t> 26: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Đo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2)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035598" y="1442596"/>
            <a:ext cx="8254755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 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2025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41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Mỗi băng giấy dài bao nhiêu xăng-ti-mét?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F7B6A9-80EF-4A04-A47F-1F3AD5C41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443" y="1934863"/>
            <a:ext cx="8665541" cy="3586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3C647-C976-4A7C-A3CF-251A81BD1294}"/>
              </a:ext>
            </a:extLst>
          </p:cNvPr>
          <p:cNvSpPr txBox="1"/>
          <p:nvPr/>
        </p:nvSpPr>
        <p:spPr>
          <a:xfrm>
            <a:off x="4752975" y="2019300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6 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8AA2-6F78-4E7D-879E-51EC1BA71C50}"/>
              </a:ext>
            </a:extLst>
          </p:cNvPr>
          <p:cNvSpPr txBox="1"/>
          <p:nvPr/>
        </p:nvSpPr>
        <p:spPr>
          <a:xfrm>
            <a:off x="6096000" y="4638675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8 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832309-9F3F-44DA-9F32-0F431117439E}"/>
              </a:ext>
            </a:extLst>
          </p:cNvPr>
          <p:cNvSpPr txBox="1"/>
          <p:nvPr/>
        </p:nvSpPr>
        <p:spPr>
          <a:xfrm>
            <a:off x="9755021" y="3114675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1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354" name="Google Shape;354;p1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1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6" name="Google Shape;356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CCF6CF-1966-47E2-BEBB-B163936002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5940" y="3165949"/>
            <a:ext cx="4499238" cy="1774090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0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20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63" name="Google Shape;56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5" name="Google Shape;56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0" descr="A picture containing text, clipar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01441" y="472219"/>
            <a:ext cx="1590675" cy="125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20"/>
          <p:cNvGrpSpPr/>
          <p:nvPr/>
        </p:nvGrpSpPr>
        <p:grpSpPr>
          <a:xfrm>
            <a:off x="1509514" y="2424242"/>
            <a:ext cx="2820950" cy="3288691"/>
            <a:chOff x="1656283" y="2342932"/>
            <a:chExt cx="2587752" cy="3263934"/>
          </a:xfrm>
        </p:grpSpPr>
        <p:pic>
          <p:nvPicPr>
            <p:cNvPr id="569" name="Google Shape;569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p20"/>
            <p:cNvSpPr/>
            <p:nvPr/>
          </p:nvSpPr>
          <p:spPr>
            <a:xfrm>
              <a:off x="3400738" y="2609243"/>
              <a:ext cx="553425" cy="545272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20"/>
          <p:cNvGrpSpPr/>
          <p:nvPr/>
        </p:nvGrpSpPr>
        <p:grpSpPr>
          <a:xfrm>
            <a:off x="7175116" y="2799805"/>
            <a:ext cx="2844131" cy="2913128"/>
            <a:chOff x="6290820" y="1739825"/>
            <a:chExt cx="2284027" cy="2669073"/>
          </a:xfrm>
        </p:grpSpPr>
        <p:pic>
          <p:nvPicPr>
            <p:cNvPr id="572" name="Google Shape;572;p2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290820" y="1739825"/>
              <a:ext cx="2284027" cy="2669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20"/>
            <p:cNvSpPr/>
            <p:nvPr/>
          </p:nvSpPr>
          <p:spPr>
            <a:xfrm>
              <a:off x="7668344" y="1993915"/>
              <a:ext cx="720080" cy="64984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7770495" y="2063386"/>
              <a:ext cx="515778" cy="508364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5" name="Google Shape;575;p20"/>
          <p:cNvSpPr txBox="1"/>
          <p:nvPr/>
        </p:nvSpPr>
        <p:spPr>
          <a:xfrm>
            <a:off x="3066819" y="865406"/>
            <a:ext cx="634576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mình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0"/>
          <p:cNvSpPr/>
          <p:nvPr/>
        </p:nvSpPr>
        <p:spPr>
          <a:xfrm>
            <a:off x="44417" y="3217075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0"/>
          <p:cNvSpPr/>
          <p:nvPr/>
        </p:nvSpPr>
        <p:spPr>
          <a:xfrm>
            <a:off x="11175200" y="2115791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0"/>
          <p:cNvSpPr/>
          <p:nvPr/>
        </p:nvSpPr>
        <p:spPr>
          <a:xfrm>
            <a:off x="3677153" y="5712933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0"/>
          <p:cNvSpPr/>
          <p:nvPr/>
        </p:nvSpPr>
        <p:spPr>
          <a:xfrm>
            <a:off x="6077196" y="3150163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BCB25-B96C-4C40-BAA2-6CE6AA08795C}"/>
              </a:ext>
            </a:extLst>
          </p:cNvPr>
          <p:cNvSpPr txBox="1"/>
          <p:nvPr/>
        </p:nvSpPr>
        <p:spPr>
          <a:xfrm>
            <a:off x="3134117" y="6311865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171661-8306-4EC1-8B06-694F189782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0509" y="3329480"/>
            <a:ext cx="4285859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5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226559B3-5B2E-450D-BFA3-4148350FBD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581025" y="-2343150"/>
            <a:ext cx="11321608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Đơn vị đo độ dài Xăng ti mét - Vioedu">
            <a:hlinkClick r:id="" action="ppaction://media"/>
            <a:extLst>
              <a:ext uri="{FF2B5EF4-FFF2-40B4-BE49-F238E27FC236}">
                <a16:creationId xmlns:a16="http://schemas.microsoft.com/office/drawing/2014/main" id="{EC953B29-4173-4D26-8706-392489C64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/>
          <a:stretch/>
        </p:blipFill>
        <p:spPr>
          <a:xfrm>
            <a:off x="2324656" y="1162050"/>
            <a:ext cx="7653509" cy="460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23528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3"/>
          <p:cNvGrpSpPr/>
          <p:nvPr/>
        </p:nvGrpSpPr>
        <p:grpSpPr>
          <a:xfrm>
            <a:off x="8426725" y="-169475"/>
            <a:ext cx="3812015" cy="2424879"/>
            <a:chOff x="8426725" y="-169475"/>
            <a:chExt cx="3812015" cy="2424879"/>
          </a:xfrm>
        </p:grpSpPr>
        <p:pic>
          <p:nvPicPr>
            <p:cNvPr id="154" name="Google Shape;154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" name="Google Shape;161;p3"/>
          <p:cNvGrpSpPr/>
          <p:nvPr/>
        </p:nvGrpSpPr>
        <p:grpSpPr>
          <a:xfrm>
            <a:off x="2414253" y="393877"/>
            <a:ext cx="5452086" cy="1206500"/>
            <a:chOff x="3082469" y="1377495"/>
            <a:chExt cx="5452086" cy="1206500"/>
          </a:xfrm>
        </p:grpSpPr>
        <p:sp>
          <p:nvSpPr>
            <p:cNvPr id="162" name="Google Shape;162;p3"/>
            <p:cNvSpPr/>
            <p:nvPr/>
          </p:nvSpPr>
          <p:spPr>
            <a:xfrm>
              <a:off x="3401557" y="2042658"/>
              <a:ext cx="539750" cy="539750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985757" y="1466395"/>
              <a:ext cx="317500" cy="317500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082469" y="1836284"/>
              <a:ext cx="547688" cy="549275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682545" y="2147433"/>
              <a:ext cx="436563" cy="436562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272970" y="1656896"/>
              <a:ext cx="354013" cy="354013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CCE3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3957183" y="1377495"/>
              <a:ext cx="84137" cy="84138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498395" y="1521958"/>
              <a:ext cx="119063" cy="119062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3233283" y="2437945"/>
              <a:ext cx="77787" cy="77788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406319" y="1461633"/>
              <a:ext cx="781050" cy="781050"/>
            </a:xfrm>
            <a:prstGeom prst="ellipse">
              <a:avLst/>
            </a:prstGeom>
            <a:noFill/>
            <a:ln w="9525" cap="flat" cmpd="sng">
              <a:solidFill>
                <a:srgbClr val="979A9C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626981" y="1787070"/>
              <a:ext cx="4907574" cy="514350"/>
            </a:xfrm>
            <a:prstGeom prst="roundRect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21600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Xăng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-ti-mét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446008" y="1702934"/>
              <a:ext cx="681037" cy="6826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1069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9FE9AD-7200-476F-AD34-1D688C36C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53" y="2128174"/>
            <a:ext cx="6440024" cy="1554851"/>
          </a:xfrm>
          <a:prstGeom prst="rect">
            <a:avLst/>
          </a:prstGeom>
        </p:spPr>
      </p:pic>
      <p:sp>
        <p:nvSpPr>
          <p:cNvPr id="19" name="Google Shape;232;p7">
            <a:extLst>
              <a:ext uri="{FF2B5EF4-FFF2-40B4-BE49-F238E27FC236}">
                <a16:creationId xmlns:a16="http://schemas.microsoft.com/office/drawing/2014/main" id="{EE0D65FC-B5EB-47E4-8372-1D240D6BE7B7}"/>
              </a:ext>
            </a:extLst>
          </p:cNvPr>
          <p:cNvSpPr/>
          <p:nvPr/>
        </p:nvSpPr>
        <p:spPr>
          <a:xfrm>
            <a:off x="6041347" y="1703749"/>
            <a:ext cx="5258848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34;p7">
            <a:extLst>
              <a:ext uri="{FF2B5EF4-FFF2-40B4-BE49-F238E27FC236}">
                <a16:creationId xmlns:a16="http://schemas.microsoft.com/office/drawing/2014/main" id="{2F851497-E84D-441E-BD41-6DAAA391C9E4}"/>
              </a:ext>
            </a:extLst>
          </p:cNvPr>
          <p:cNvSpPr txBox="1"/>
          <p:nvPr/>
        </p:nvSpPr>
        <p:spPr>
          <a:xfrm>
            <a:off x="6202756" y="1690288"/>
            <a:ext cx="505579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vạch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từng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xăng-ti-mét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32;p7">
            <a:extLst>
              <a:ext uri="{FF2B5EF4-FFF2-40B4-BE49-F238E27FC236}">
                <a16:creationId xmlns:a16="http://schemas.microsoft.com/office/drawing/2014/main" id="{F8F457B8-7CA5-4A16-9E7E-FB58E48C70BB}"/>
              </a:ext>
            </a:extLst>
          </p:cNvPr>
          <p:cNvSpPr/>
          <p:nvPr/>
        </p:nvSpPr>
        <p:spPr>
          <a:xfrm>
            <a:off x="7039768" y="2932141"/>
            <a:ext cx="4971257" cy="659531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34;p7">
            <a:extLst>
              <a:ext uri="{FF2B5EF4-FFF2-40B4-BE49-F238E27FC236}">
                <a16:creationId xmlns:a16="http://schemas.microsoft.com/office/drawing/2014/main" id="{C2B301A2-3838-4900-8702-BAA5D4117280}"/>
              </a:ext>
            </a:extLst>
          </p:cNvPr>
          <p:cNvSpPr txBox="1"/>
          <p:nvPr/>
        </p:nvSpPr>
        <p:spPr>
          <a:xfrm>
            <a:off x="7201177" y="2918680"/>
            <a:ext cx="5055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tắt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cm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2;p7">
            <a:extLst>
              <a:ext uri="{FF2B5EF4-FFF2-40B4-BE49-F238E27FC236}">
                <a16:creationId xmlns:a16="http://schemas.microsoft.com/office/drawing/2014/main" id="{11115B3B-3D40-4DDB-983E-B8D69A0F12B5}"/>
              </a:ext>
            </a:extLst>
          </p:cNvPr>
          <p:cNvSpPr/>
          <p:nvPr/>
        </p:nvSpPr>
        <p:spPr>
          <a:xfrm>
            <a:off x="7039768" y="3729860"/>
            <a:ext cx="4971257" cy="659531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34;p7">
            <a:extLst>
              <a:ext uri="{FF2B5EF4-FFF2-40B4-BE49-F238E27FC236}">
                <a16:creationId xmlns:a16="http://schemas.microsoft.com/office/drawing/2014/main" id="{D6D9C6F4-0840-41BA-8480-8919ABAA4CA9}"/>
              </a:ext>
            </a:extLst>
          </p:cNvPr>
          <p:cNvSpPr txBox="1"/>
          <p:nvPr/>
        </p:nvSpPr>
        <p:spPr>
          <a:xfrm>
            <a:off x="7201177" y="3716399"/>
            <a:ext cx="5055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chì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5 cm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BA83F2-F979-4FF6-964E-ED7BB850CB2F}"/>
              </a:ext>
            </a:extLst>
          </p:cNvPr>
          <p:cNvCxnSpPr/>
          <p:nvPr/>
        </p:nvCxnSpPr>
        <p:spPr>
          <a:xfrm>
            <a:off x="1123950" y="2932141"/>
            <a:ext cx="2686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FEBBA-2C71-44A9-B03B-133F7799AE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3833" y="3328075"/>
            <a:ext cx="5084505" cy="1450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C9306C-C56C-4535-95BA-D546712EE1F8}"/>
              </a:ext>
            </a:extLst>
          </p:cNvPr>
          <p:cNvSpPr txBox="1"/>
          <p:nvPr/>
        </p:nvSpPr>
        <p:spPr>
          <a:xfrm>
            <a:off x="3134117" y="6311865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762853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/>
          <p:cNvPicPr preferRelativeResize="0"/>
          <p:nvPr/>
        </p:nvPicPr>
        <p:blipFill rotWithShape="1">
          <a:blip r:embed="rId6">
            <a:alphaModFix/>
          </a:blip>
          <a:srcRect l="10499" r="27259"/>
          <a:stretch/>
        </p:blipFill>
        <p:spPr>
          <a:xfrm flipH="1">
            <a:off x="411951" y="3924889"/>
            <a:ext cx="1737691" cy="2791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96AF8-3F27-4FB7-BBA4-001DAAD9EA0B}"/>
              </a:ext>
            </a:extLst>
          </p:cNvPr>
          <p:cNvSpPr txBox="1"/>
          <p:nvPr/>
        </p:nvSpPr>
        <p:spPr>
          <a:xfrm>
            <a:off x="838200" y="457200"/>
            <a:ext cx="98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</a:t>
            </a:r>
          </a:p>
        </p:txBody>
      </p:sp>
      <p:sp>
        <p:nvSpPr>
          <p:cNvPr id="13" name="Google Shape;232;p7">
            <a:extLst>
              <a:ext uri="{FF2B5EF4-FFF2-40B4-BE49-F238E27FC236}">
                <a16:creationId xmlns:a16="http://schemas.microsoft.com/office/drawing/2014/main" id="{08C3B75E-6486-43D4-9B10-E195D16CCA4F}"/>
              </a:ext>
            </a:extLst>
          </p:cNvPr>
          <p:cNvSpPr/>
          <p:nvPr/>
        </p:nvSpPr>
        <p:spPr>
          <a:xfrm>
            <a:off x="2364264" y="590550"/>
            <a:ext cx="5893911" cy="69764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34;p7">
            <a:extLst>
              <a:ext uri="{FF2B5EF4-FFF2-40B4-BE49-F238E27FC236}">
                <a16:creationId xmlns:a16="http://schemas.microsoft.com/office/drawing/2014/main" id="{AC47FC52-4110-4A48-97D2-2BE7D6CEECF9}"/>
              </a:ext>
            </a:extLst>
          </p:cNvPr>
          <p:cNvSpPr txBox="1"/>
          <p:nvPr/>
        </p:nvSpPr>
        <p:spPr>
          <a:xfrm>
            <a:off x="2364264" y="677783"/>
            <a:ext cx="645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1BAF3-7A59-4E99-B59B-DBB656A10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592" y="1934900"/>
            <a:ext cx="8864264" cy="3940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9C7EFF-82D0-4EC8-B761-902F42F1EB40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10323036" y="3429000"/>
            <a:ext cx="1230789" cy="92993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411951" y="3924889"/>
            <a:ext cx="1737691" cy="2791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96AF8-3F27-4FB7-BBA4-001DAAD9EA0B}"/>
              </a:ext>
            </a:extLst>
          </p:cNvPr>
          <p:cNvSpPr txBox="1"/>
          <p:nvPr/>
        </p:nvSpPr>
        <p:spPr>
          <a:xfrm>
            <a:off x="838200" y="457200"/>
            <a:ext cx="98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3" name="Google Shape;232;p7">
            <a:extLst>
              <a:ext uri="{FF2B5EF4-FFF2-40B4-BE49-F238E27FC236}">
                <a16:creationId xmlns:a16="http://schemas.microsoft.com/office/drawing/2014/main" id="{08C3B75E-6486-43D4-9B10-E195D16CCA4F}"/>
              </a:ext>
            </a:extLst>
          </p:cNvPr>
          <p:cNvSpPr/>
          <p:nvPr/>
        </p:nvSpPr>
        <p:spPr>
          <a:xfrm>
            <a:off x="2364264" y="590550"/>
            <a:ext cx="5893911" cy="69764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34;p7">
            <a:extLst>
              <a:ext uri="{FF2B5EF4-FFF2-40B4-BE49-F238E27FC236}">
                <a16:creationId xmlns:a16="http://schemas.microsoft.com/office/drawing/2014/main" id="{AC47FC52-4110-4A48-97D2-2BE7D6CEECF9}"/>
              </a:ext>
            </a:extLst>
          </p:cNvPr>
          <p:cNvSpPr txBox="1"/>
          <p:nvPr/>
        </p:nvSpPr>
        <p:spPr>
          <a:xfrm>
            <a:off x="2364264" y="677783"/>
            <a:ext cx="645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FB4A1-5CE1-4345-9FA6-3D322EA8E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150" y="1934900"/>
            <a:ext cx="6172200" cy="2847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3CA98E-0666-446A-A3C9-0CE0EBFDDFB7}"/>
              </a:ext>
            </a:extLst>
          </p:cNvPr>
          <p:cNvGrpSpPr/>
          <p:nvPr/>
        </p:nvGrpSpPr>
        <p:grpSpPr>
          <a:xfrm>
            <a:off x="7805738" y="2311598"/>
            <a:ext cx="1878811" cy="646331"/>
            <a:chOff x="8258175" y="2344542"/>
            <a:chExt cx="1878811" cy="6463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499E7D-F63C-4CD6-8D60-A515D33144BE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1EFD9A-66F5-4761-B598-32D9514132D1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47BF87-5133-4C26-AEFC-AD6E5CBDEDC4}"/>
              </a:ext>
            </a:extLst>
          </p:cNvPr>
          <p:cNvGrpSpPr/>
          <p:nvPr/>
        </p:nvGrpSpPr>
        <p:grpSpPr>
          <a:xfrm>
            <a:off x="7881259" y="3179060"/>
            <a:ext cx="1878811" cy="646331"/>
            <a:chOff x="8258175" y="2344542"/>
            <a:chExt cx="1878811" cy="64633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B7781E3-BA9B-4B30-9FBE-D85704BDD629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A97B5E-E285-4A5E-B942-D503B0D468B8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235FD7-1928-4E0A-B1E1-816BA4871D0D}"/>
              </a:ext>
            </a:extLst>
          </p:cNvPr>
          <p:cNvGrpSpPr/>
          <p:nvPr/>
        </p:nvGrpSpPr>
        <p:grpSpPr>
          <a:xfrm>
            <a:off x="7947934" y="4058252"/>
            <a:ext cx="1878811" cy="646331"/>
            <a:chOff x="8258175" y="2344542"/>
            <a:chExt cx="1878811" cy="6463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46D0298-9A8C-48C7-B47C-24EC67C2CF9F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6266B4-199F-4921-A8F4-B846BA9082D0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A14BE9-EAD6-4DB5-8A33-BA4307D0FF05}"/>
              </a:ext>
            </a:extLst>
          </p:cNvPr>
          <p:cNvSpPr txBox="1"/>
          <p:nvPr/>
        </p:nvSpPr>
        <p:spPr>
          <a:xfrm>
            <a:off x="8001514" y="2216346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3B4BC0-C28D-4976-A506-8E9A00C2E587}"/>
              </a:ext>
            </a:extLst>
          </p:cNvPr>
          <p:cNvSpPr txBox="1"/>
          <p:nvPr/>
        </p:nvSpPr>
        <p:spPr>
          <a:xfrm>
            <a:off x="8019031" y="3102773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7234AC-0459-40CD-8211-A8188107740E}"/>
              </a:ext>
            </a:extLst>
          </p:cNvPr>
          <p:cNvSpPr txBox="1"/>
          <p:nvPr/>
        </p:nvSpPr>
        <p:spPr>
          <a:xfrm>
            <a:off x="8076691" y="3976380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24" name="Google Shape;321;p11">
            <a:extLst>
              <a:ext uri="{FF2B5EF4-FFF2-40B4-BE49-F238E27FC236}">
                <a16:creationId xmlns:a16="http://schemas.microsoft.com/office/drawing/2014/main" id="{906023B7-97A6-42EC-A348-655B7B438930}"/>
              </a:ext>
            </a:extLst>
          </p:cNvPr>
          <p:cNvGrpSpPr/>
          <p:nvPr/>
        </p:nvGrpSpPr>
        <p:grpSpPr>
          <a:xfrm rot="20134372">
            <a:off x="1740959" y="793601"/>
            <a:ext cx="11806833" cy="8416130"/>
            <a:chOff x="-491208" y="1559964"/>
            <a:chExt cx="5576478" cy="4695532"/>
          </a:xfrm>
        </p:grpSpPr>
        <p:pic>
          <p:nvPicPr>
            <p:cNvPr id="25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01CD6804-347E-4113-B399-894A62CEE71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CD0C50A2-3AA7-480B-A48F-2F2F3704753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759307-28E4-497A-B1AD-9EDBF27B608F}"/>
              </a:ext>
            </a:extLst>
          </p:cNvPr>
          <p:cNvSpPr/>
          <p:nvPr/>
        </p:nvSpPr>
        <p:spPr>
          <a:xfrm>
            <a:off x="9717113" y="3050747"/>
            <a:ext cx="1737691" cy="62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D663827-8965-458D-821E-5590E942BDC6}"/>
              </a:ext>
            </a:extLst>
          </p:cNvPr>
          <p:cNvSpPr/>
          <p:nvPr/>
        </p:nvSpPr>
        <p:spPr>
          <a:xfrm>
            <a:off x="9766847" y="4014985"/>
            <a:ext cx="1922087" cy="62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26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C0439-19F3-40A6-A89F-21AC2C514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981" y="3958737"/>
            <a:ext cx="7013858" cy="171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C38FC-D60C-4189-99EE-4D3B7B93C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463" y="1839804"/>
            <a:ext cx="6409705" cy="1717943"/>
          </a:xfrm>
          <a:prstGeom prst="rect">
            <a:avLst/>
          </a:prstGeom>
        </p:spPr>
      </p:pic>
      <p:grpSp>
        <p:nvGrpSpPr>
          <p:cNvPr id="27" name="Google Shape;321;p11">
            <a:extLst>
              <a:ext uri="{FF2B5EF4-FFF2-40B4-BE49-F238E27FC236}">
                <a16:creationId xmlns:a16="http://schemas.microsoft.com/office/drawing/2014/main" id="{F6331900-063C-4CAA-A493-9C8744E61559}"/>
              </a:ext>
            </a:extLst>
          </p:cNvPr>
          <p:cNvGrpSpPr/>
          <p:nvPr/>
        </p:nvGrpSpPr>
        <p:grpSpPr>
          <a:xfrm rot="20134372">
            <a:off x="2335190" y="2414659"/>
            <a:ext cx="11401605" cy="8510178"/>
            <a:chOff x="-491208" y="1559964"/>
            <a:chExt cx="5576478" cy="4695532"/>
          </a:xfrm>
        </p:grpSpPr>
        <p:pic>
          <p:nvPicPr>
            <p:cNvPr id="2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EDE72107-6E26-408A-8FE8-953BCD070C1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18C039A8-D8B9-4549-AED8-AD7DE16763F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oogle Shape;321;p11">
            <a:extLst>
              <a:ext uri="{FF2B5EF4-FFF2-40B4-BE49-F238E27FC236}">
                <a16:creationId xmlns:a16="http://schemas.microsoft.com/office/drawing/2014/main" id="{B844A360-3FB4-4AE7-8A77-B8D0ADD82E99}"/>
              </a:ext>
            </a:extLst>
          </p:cNvPr>
          <p:cNvGrpSpPr/>
          <p:nvPr/>
        </p:nvGrpSpPr>
        <p:grpSpPr>
          <a:xfrm rot="20134372">
            <a:off x="2088935" y="432881"/>
            <a:ext cx="10534470" cy="8141238"/>
            <a:chOff x="-491208" y="1559964"/>
            <a:chExt cx="5576478" cy="4695532"/>
          </a:xfrm>
        </p:grpSpPr>
        <p:pic>
          <p:nvPicPr>
            <p:cNvPr id="2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859B2F3D-436B-4E55-94E7-7473FEF116C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C141BB41-0F9B-4301-8216-80DD4D42ACA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1" name="Google Shape;22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2942982" y="589139"/>
            <a:ext cx="92980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Ước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lượng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dùng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vạch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chúng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136463" y="714002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48F5DE-82C0-49F3-9575-61F857B1FBA9}"/>
              </a:ext>
            </a:extLst>
          </p:cNvPr>
          <p:cNvSpPr/>
          <p:nvPr/>
        </p:nvSpPr>
        <p:spPr>
          <a:xfrm>
            <a:off x="7200900" y="2755329"/>
            <a:ext cx="561975" cy="525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56BE7EA-9F2D-4FDB-A313-0D4CAD4528E7}"/>
              </a:ext>
            </a:extLst>
          </p:cNvPr>
          <p:cNvSpPr/>
          <p:nvPr/>
        </p:nvSpPr>
        <p:spPr>
          <a:xfrm>
            <a:off x="7984193" y="4853907"/>
            <a:ext cx="561975" cy="525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C0439-19F3-40A6-A89F-21AC2C514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287" y="4034910"/>
            <a:ext cx="6242883" cy="1391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C38FC-D60C-4189-99EE-4D3B7B93C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8861" y="1927237"/>
            <a:ext cx="6238094" cy="1501763"/>
          </a:xfrm>
          <a:prstGeom prst="rect">
            <a:avLst/>
          </a:prstGeom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2942982" y="589139"/>
            <a:ext cx="92980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136463" y="714002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48F5DE-82C0-49F3-9575-61F857B1FBA9}"/>
              </a:ext>
            </a:extLst>
          </p:cNvPr>
          <p:cNvSpPr/>
          <p:nvPr/>
        </p:nvSpPr>
        <p:spPr>
          <a:xfrm>
            <a:off x="6783215" y="2628799"/>
            <a:ext cx="628650" cy="597457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56BE7EA-9F2D-4FDB-A313-0D4CAD4528E7}"/>
              </a:ext>
            </a:extLst>
          </p:cNvPr>
          <p:cNvSpPr/>
          <p:nvPr/>
        </p:nvSpPr>
        <p:spPr>
          <a:xfrm>
            <a:off x="6221240" y="4808767"/>
            <a:ext cx="561975" cy="525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grpSp>
        <p:nvGrpSpPr>
          <p:cNvPr id="33" name="Google Shape;321;p11">
            <a:extLst>
              <a:ext uri="{FF2B5EF4-FFF2-40B4-BE49-F238E27FC236}">
                <a16:creationId xmlns:a16="http://schemas.microsoft.com/office/drawing/2014/main" id="{AF7289C9-12A6-42B6-98AE-B8895458AD19}"/>
              </a:ext>
            </a:extLst>
          </p:cNvPr>
          <p:cNvGrpSpPr/>
          <p:nvPr/>
        </p:nvGrpSpPr>
        <p:grpSpPr>
          <a:xfrm rot="20134372">
            <a:off x="1804821" y="464766"/>
            <a:ext cx="10334745" cy="8028694"/>
            <a:chOff x="-491208" y="1559964"/>
            <a:chExt cx="5576478" cy="4695532"/>
          </a:xfrm>
        </p:grpSpPr>
        <p:pic>
          <p:nvPicPr>
            <p:cNvPr id="3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489E6077-64C7-49BE-86F6-45460073249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B0E8A966-49E6-4195-880C-34F82CFEE2F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oogle Shape;321;p11">
            <a:extLst>
              <a:ext uri="{FF2B5EF4-FFF2-40B4-BE49-F238E27FC236}">
                <a16:creationId xmlns:a16="http://schemas.microsoft.com/office/drawing/2014/main" id="{5321F6CE-0ED3-445D-8D21-EF28F15D2DC0}"/>
              </a:ext>
            </a:extLst>
          </p:cNvPr>
          <p:cNvGrpSpPr/>
          <p:nvPr/>
        </p:nvGrpSpPr>
        <p:grpSpPr>
          <a:xfrm rot="20134372">
            <a:off x="2343135" y="3920852"/>
            <a:ext cx="8880161" cy="5233068"/>
            <a:chOff x="-248583" y="2427241"/>
            <a:chExt cx="5432944" cy="3055335"/>
          </a:xfrm>
        </p:grpSpPr>
        <p:pic>
          <p:nvPicPr>
            <p:cNvPr id="3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24B0D023-657A-46AA-93B2-1C08BA10AB3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40000" b="38815"/>
            <a:stretch/>
          </p:blipFill>
          <p:spPr>
            <a:xfrm rot="1511427">
              <a:off x="-248583" y="2643338"/>
              <a:ext cx="543294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3E9C0AFF-F261-4573-B9CB-575267FEF8A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017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172</Words>
  <Application>Microsoft Office PowerPoint</Application>
  <PresentationFormat>Widescreen</PresentationFormat>
  <Paragraphs>49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Pattaya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16</cp:revision>
  <dcterms:created xsi:type="dcterms:W3CDTF">2021-12-25T01:38:14Z</dcterms:created>
  <dcterms:modified xsi:type="dcterms:W3CDTF">2025-02-24T03:11:59Z</dcterms:modified>
</cp:coreProperties>
</file>