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5"/>
  </p:notesMasterIdLst>
  <p:sldIdLst>
    <p:sldId id="256" r:id="rId5"/>
    <p:sldId id="285" r:id="rId6"/>
    <p:sldId id="259" r:id="rId7"/>
    <p:sldId id="258" r:id="rId8"/>
    <p:sldId id="266" r:id="rId9"/>
    <p:sldId id="257" r:id="rId10"/>
    <p:sldId id="268" r:id="rId11"/>
    <p:sldId id="282" r:id="rId12"/>
    <p:sldId id="9444" r:id="rId13"/>
    <p:sldId id="28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8B0"/>
    <a:srgbClr val="FDD000"/>
    <a:srgbClr val="E13E1A"/>
    <a:srgbClr val="059BA3"/>
    <a:srgbClr val="FCDD03"/>
    <a:srgbClr val="8C7123"/>
    <a:srgbClr val="894411"/>
    <a:srgbClr val="FFA600"/>
    <a:srgbClr val="5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2D43A-E69D-4B9E-8B10-14143DCE3153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195B-CD9F-49A7-8E0B-3571845627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09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0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2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1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3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7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6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91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22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684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862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79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33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640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75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93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685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" y="-297"/>
            <a:ext cx="1206503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2"/>
            <a:ext cx="11979678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2" y="6498618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3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2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7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7272" y="2384358"/>
            <a:ext cx="5535810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13E1A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Ôn</a:t>
            </a:r>
            <a:r>
              <a:rPr lang="en-US" altLang="zh-CN" sz="6000" b="1" dirty="0">
                <a:solidFill>
                  <a:srgbClr val="E13E1A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6000" b="1" dirty="0" err="1">
                <a:solidFill>
                  <a:srgbClr val="E13E1A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tập</a:t>
            </a:r>
            <a:endParaRPr lang="zh-CN" altLang="en-US" sz="6000" b="1" dirty="0">
              <a:solidFill>
                <a:srgbClr val="894411"/>
              </a:solidFill>
              <a:latin typeface="Arial" panose="020B0604020202020204" pitchFamily="34" charset="0"/>
              <a:ea typeface="叶根友微刚细赞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7153" y="3550926"/>
            <a:ext cx="5414502" cy="59420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viên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Thị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Thanh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Thuỷ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0CAD57-2247-4706-9E47-FA735BD8EC94}"/>
              </a:ext>
            </a:extLst>
          </p:cNvPr>
          <p:cNvSpPr txBox="1"/>
          <p:nvPr/>
        </p:nvSpPr>
        <p:spPr>
          <a:xfrm>
            <a:off x="2513899" y="2545639"/>
            <a:ext cx="4273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</a:rPr>
              <a:t>Chào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tạm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biệt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các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em</a:t>
            </a:r>
            <a:endParaRPr lang="en-US" sz="5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C95A5948-19A2-4937-8444-7122AA50B703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54F4D1B-F1C3-46F0-B417-A6599C64A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D683B04B-13F4-4506-9DFD-8DD4B6809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355065" cy="5798836"/>
          </a:xfrm>
          <a:prstGeom prst="rect">
            <a:avLst/>
          </a:prstGeom>
        </p:spPr>
      </p:pic>
      <p:pic>
        <p:nvPicPr>
          <p:cNvPr id="4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655A864A-1581-41B5-9823-D62AA2CE6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227" y="643528"/>
            <a:ext cx="8592962" cy="4833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5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3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2" y="-142507"/>
            <a:ext cx="2654834" cy="22276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83074" y="1239559"/>
            <a:ext cx="132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3A0C0A-122B-4C44-8B89-815824FB5B32}"/>
              </a:ext>
            </a:extLst>
          </p:cNvPr>
          <p:cNvSpPr txBox="1"/>
          <p:nvPr/>
        </p:nvSpPr>
        <p:spPr>
          <a:xfrm>
            <a:off x="3101924" y="919549"/>
            <a:ext cx="615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 </a:t>
            </a:r>
            <a:r>
              <a:rPr lang="en-US" sz="3200" dirty="0" err="1"/>
              <a:t>yêm</a:t>
            </a:r>
            <a:r>
              <a:rPr lang="en-US" sz="3200" dirty="0"/>
              <a:t>, </a:t>
            </a:r>
            <a:r>
              <a:rPr lang="en-US" sz="3200" dirty="0" err="1"/>
              <a:t>iêng</a:t>
            </a:r>
            <a:r>
              <a:rPr lang="en-US" sz="3200" dirty="0"/>
              <a:t>, </a:t>
            </a:r>
            <a:r>
              <a:rPr lang="en-US" sz="3200" dirty="0" err="1"/>
              <a:t>eng</a:t>
            </a:r>
            <a:r>
              <a:rPr lang="en-US" sz="3200" dirty="0"/>
              <a:t>, </a:t>
            </a:r>
            <a:r>
              <a:rPr lang="en-US" sz="3200" dirty="0" err="1"/>
              <a:t>uy</a:t>
            </a:r>
            <a:r>
              <a:rPr lang="en-US" sz="3200" dirty="0"/>
              <a:t>, </a:t>
            </a:r>
            <a:r>
              <a:rPr lang="en-US" sz="3200" dirty="0" err="1"/>
              <a:t>oay</a:t>
            </a:r>
            <a:endParaRPr lang="en-US" sz="3200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C6CF341-77C7-473C-A5EE-169DBBB1BF8A}"/>
              </a:ext>
            </a:extLst>
          </p:cNvPr>
          <p:cNvSpPr/>
          <p:nvPr/>
        </p:nvSpPr>
        <p:spPr>
          <a:xfrm>
            <a:off x="1805354" y="243840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yếm</a:t>
            </a:r>
            <a:endParaRPr lang="en-US" sz="3200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6BE20B4-D15A-4588-A1E1-ED9B5D57F6DB}"/>
              </a:ext>
            </a:extLst>
          </p:cNvPr>
          <p:cNvSpPr/>
          <p:nvPr/>
        </p:nvSpPr>
        <p:spPr>
          <a:xfrm>
            <a:off x="5242561" y="238008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siêng</a:t>
            </a:r>
            <a:endParaRPr lang="en-US" sz="3200" dirty="0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A6983D8-4ECC-4923-B001-4512C52C0433}"/>
              </a:ext>
            </a:extLst>
          </p:cNvPr>
          <p:cNvSpPr/>
          <p:nvPr/>
        </p:nvSpPr>
        <p:spPr>
          <a:xfrm>
            <a:off x="9068972" y="231818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beng</a:t>
            </a:r>
            <a:endParaRPr lang="en-US" sz="3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9550CC7-6D68-4FDC-A629-47FEEEBB1F83}"/>
              </a:ext>
            </a:extLst>
          </p:cNvPr>
          <p:cNvSpPr/>
          <p:nvPr/>
        </p:nvSpPr>
        <p:spPr>
          <a:xfrm>
            <a:off x="3960054" y="4348417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lũy</a:t>
            </a:r>
            <a:endParaRPr lang="en-US" sz="3200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80F28E4-44F2-440C-BC1A-0836973F9C20}"/>
              </a:ext>
            </a:extLst>
          </p:cNvPr>
          <p:cNvSpPr/>
          <p:nvPr/>
        </p:nvSpPr>
        <p:spPr>
          <a:xfrm>
            <a:off x="6804075" y="4220896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hoay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3DD041-54CF-4C53-A378-3B1CD4A0D41C}"/>
              </a:ext>
            </a:extLst>
          </p:cNvPr>
          <p:cNvSpPr txBox="1"/>
          <p:nvPr/>
        </p:nvSpPr>
        <p:spPr>
          <a:xfrm>
            <a:off x="2589631" y="422875"/>
            <a:ext cx="720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Tìm</a:t>
            </a:r>
            <a:r>
              <a:rPr lang="en-US" sz="2800" dirty="0"/>
              <a:t> ở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1E5342-FE98-4A5E-9EFC-76B86E290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" y="1054025"/>
            <a:ext cx="12177098" cy="564626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35" y="5056200"/>
            <a:ext cx="2314236" cy="1961723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185525" y="369284"/>
            <a:ext cx="917728" cy="1578598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3E2FF53-12C2-4856-8352-8A5990EFCA0E}"/>
              </a:ext>
            </a:extLst>
          </p:cNvPr>
          <p:cNvSpPr txBox="1"/>
          <p:nvPr/>
        </p:nvSpPr>
        <p:spPr>
          <a:xfrm>
            <a:off x="1808874" y="1908675"/>
            <a:ext cx="156151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cô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giáo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1A5D20-62C4-4271-B65A-3C22CAECF5AB}"/>
              </a:ext>
            </a:extLst>
          </p:cNvPr>
          <p:cNvSpPr/>
          <p:nvPr/>
        </p:nvSpPr>
        <p:spPr>
          <a:xfrm>
            <a:off x="1808874" y="2974489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5"/>
                </a:solidFill>
              </a:rPr>
              <a:t>sách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6D886A-ABEE-412C-AC37-C7821A40A4BA}"/>
              </a:ext>
            </a:extLst>
          </p:cNvPr>
          <p:cNvSpPr txBox="1"/>
          <p:nvPr/>
        </p:nvSpPr>
        <p:spPr>
          <a:xfrm>
            <a:off x="1808874" y="4127693"/>
            <a:ext cx="156151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</a:rPr>
              <a:t>hiệu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trưởng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D90121-EF29-4448-822B-035170D2D43D}"/>
              </a:ext>
            </a:extLst>
          </p:cNvPr>
          <p:cNvSpPr/>
          <p:nvPr/>
        </p:nvSpPr>
        <p:spPr>
          <a:xfrm>
            <a:off x="4282444" y="3208950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</a:rPr>
              <a:t>lớp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học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142A5-A4C7-44D4-B08B-7FA0A18DE9C3}"/>
              </a:ext>
            </a:extLst>
          </p:cNvPr>
          <p:cNvSpPr/>
          <p:nvPr/>
        </p:nvSpPr>
        <p:spPr>
          <a:xfrm>
            <a:off x="4002375" y="4388504"/>
            <a:ext cx="197239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EC08B0"/>
                </a:solidFill>
              </a:rPr>
              <a:t>Thầy</a:t>
            </a:r>
            <a:r>
              <a:rPr lang="en-US" sz="2800" b="1" dirty="0">
                <a:solidFill>
                  <a:srgbClr val="EC08B0"/>
                </a:solidFill>
              </a:rPr>
              <a:t> </a:t>
            </a:r>
            <a:r>
              <a:rPr lang="en-US" sz="2800" b="1" dirty="0" err="1">
                <a:solidFill>
                  <a:srgbClr val="EC08B0"/>
                </a:solidFill>
              </a:rPr>
              <a:t>giáo</a:t>
            </a:r>
            <a:endParaRPr lang="en-US" sz="2800" b="1" dirty="0">
              <a:solidFill>
                <a:srgbClr val="EC08B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FD0247E-1F66-4A39-BC7D-ACAE202CF78A}"/>
              </a:ext>
            </a:extLst>
          </p:cNvPr>
          <p:cNvSpPr/>
          <p:nvPr/>
        </p:nvSpPr>
        <p:spPr>
          <a:xfrm>
            <a:off x="6656508" y="2001351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</a:rPr>
              <a:t>vở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D251AC-843D-4AD1-858B-D34E87CBD805}"/>
              </a:ext>
            </a:extLst>
          </p:cNvPr>
          <p:cNvSpPr/>
          <p:nvPr/>
        </p:nvSpPr>
        <p:spPr>
          <a:xfrm>
            <a:off x="6656508" y="3208949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</a:rPr>
              <a:t>bảng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B3864A-D7B2-4506-84DC-DEB7297234EF}"/>
              </a:ext>
            </a:extLst>
          </p:cNvPr>
          <p:cNvSpPr/>
          <p:nvPr/>
        </p:nvSpPr>
        <p:spPr>
          <a:xfrm>
            <a:off x="6656507" y="5602425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búp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bê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FD137DE-7E27-41E4-B53D-47078FB777DF}"/>
              </a:ext>
            </a:extLst>
          </p:cNvPr>
          <p:cNvSpPr/>
          <p:nvPr/>
        </p:nvSpPr>
        <p:spPr>
          <a:xfrm>
            <a:off x="9131452" y="4171945"/>
            <a:ext cx="2081107" cy="7381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đèn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giao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thông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F07623-22AF-4648-947C-4ABB84F6C5CF}"/>
              </a:ext>
            </a:extLst>
          </p:cNvPr>
          <p:cNvSpPr/>
          <p:nvPr/>
        </p:nvSpPr>
        <p:spPr>
          <a:xfrm>
            <a:off x="9148027" y="2962782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EC08B0"/>
                </a:solidFill>
              </a:rPr>
              <a:t>bút</a:t>
            </a:r>
            <a:endParaRPr lang="en-US" sz="2800" b="1" dirty="0">
              <a:solidFill>
                <a:srgbClr val="EC08B0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65B03C-9B2B-41FC-B566-2D1872B405E0}"/>
              </a:ext>
            </a:extLst>
          </p:cNvPr>
          <p:cNvSpPr/>
          <p:nvPr/>
        </p:nvSpPr>
        <p:spPr>
          <a:xfrm>
            <a:off x="9193834" y="1795507"/>
            <a:ext cx="1716709" cy="765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vườn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thú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EA094243-D49F-4EAB-8E98-6F656E1B3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6563" y="1520329"/>
            <a:ext cx="677251" cy="677251"/>
          </a:xfrm>
          <a:prstGeom prst="rect">
            <a:avLst/>
          </a:prstGeom>
        </p:spPr>
      </p:pic>
      <p:pic>
        <p:nvPicPr>
          <p:cNvPr id="80" name="Graphic 79" descr="Checkmark with solid fill">
            <a:extLst>
              <a:ext uri="{FF2B5EF4-FFF2-40B4-BE49-F238E27FC236}">
                <a16:creationId xmlns:a16="http://schemas.microsoft.com/office/drawing/2014/main" id="{7972D157-E6DB-427D-BFD5-D23584FB3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3455" y="2730307"/>
            <a:ext cx="677251" cy="677251"/>
          </a:xfrm>
          <a:prstGeom prst="rect">
            <a:avLst/>
          </a:prstGeom>
        </p:spPr>
      </p:pic>
      <p:pic>
        <p:nvPicPr>
          <p:cNvPr id="81" name="Graphic 80" descr="Checkmark with solid fill">
            <a:extLst>
              <a:ext uri="{FF2B5EF4-FFF2-40B4-BE49-F238E27FC236}">
                <a16:creationId xmlns:a16="http://schemas.microsoft.com/office/drawing/2014/main" id="{5C8034AE-32AC-426F-A493-AB25242C5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0699" y="3889099"/>
            <a:ext cx="677251" cy="677251"/>
          </a:xfrm>
          <a:prstGeom prst="rect">
            <a:avLst/>
          </a:prstGeom>
        </p:spPr>
      </p:pic>
      <p:pic>
        <p:nvPicPr>
          <p:cNvPr id="82" name="Graphic 81" descr="Checkmark with solid fill">
            <a:extLst>
              <a:ext uri="{FF2B5EF4-FFF2-40B4-BE49-F238E27FC236}">
                <a16:creationId xmlns:a16="http://schemas.microsoft.com/office/drawing/2014/main" id="{0EEED6EB-B746-4116-97C6-A17F360BB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7517" y="2855730"/>
            <a:ext cx="677251" cy="677251"/>
          </a:xfrm>
          <a:prstGeom prst="rect">
            <a:avLst/>
          </a:prstGeom>
        </p:spPr>
      </p:pic>
      <p:pic>
        <p:nvPicPr>
          <p:cNvPr id="83" name="Graphic 82" descr="Checkmark with solid fill">
            <a:extLst>
              <a:ext uri="{FF2B5EF4-FFF2-40B4-BE49-F238E27FC236}">
                <a16:creationId xmlns:a16="http://schemas.microsoft.com/office/drawing/2014/main" id="{6205D7A8-36CA-4707-BFA1-6B9A2E255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0767" y="1943233"/>
            <a:ext cx="677251" cy="677251"/>
          </a:xfrm>
          <a:prstGeom prst="rect">
            <a:avLst/>
          </a:prstGeom>
        </p:spPr>
      </p:pic>
      <p:pic>
        <p:nvPicPr>
          <p:cNvPr id="84" name="Graphic 83" descr="Checkmark with solid fill">
            <a:extLst>
              <a:ext uri="{FF2B5EF4-FFF2-40B4-BE49-F238E27FC236}">
                <a16:creationId xmlns:a16="http://schemas.microsoft.com/office/drawing/2014/main" id="{4581E995-91B4-4735-83C2-C28363926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516" y="2912059"/>
            <a:ext cx="677251" cy="677251"/>
          </a:xfrm>
          <a:prstGeom prst="rect">
            <a:avLst/>
          </a:prstGeom>
        </p:spPr>
      </p:pic>
      <p:pic>
        <p:nvPicPr>
          <p:cNvPr id="85" name="Graphic 84" descr="Checkmark with solid fill">
            <a:extLst>
              <a:ext uri="{FF2B5EF4-FFF2-40B4-BE49-F238E27FC236}">
                <a16:creationId xmlns:a16="http://schemas.microsoft.com/office/drawing/2014/main" id="{092DECD8-5117-4619-B940-1ABA9D929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3293" y="2895431"/>
            <a:ext cx="677251" cy="677251"/>
          </a:xfrm>
          <a:prstGeom prst="rect">
            <a:avLst/>
          </a:prstGeom>
        </p:spPr>
      </p:pic>
      <p:pic>
        <p:nvPicPr>
          <p:cNvPr id="79" name="Graphic 78" descr="Checkmark with solid fill">
            <a:extLst>
              <a:ext uri="{FF2B5EF4-FFF2-40B4-BE49-F238E27FC236}">
                <a16:creationId xmlns:a16="http://schemas.microsoft.com/office/drawing/2014/main" id="{359C3945-4E2D-4E83-AB65-C9F89A8F2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1308" y="4180269"/>
            <a:ext cx="677251" cy="677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196" y="1833341"/>
            <a:ext cx="5727065" cy="4855845"/>
          </a:xfrm>
          <a:prstGeom prst="rect">
            <a:avLst/>
          </a:prstGeom>
        </p:spPr>
      </p:pic>
      <p:sp>
        <p:nvSpPr>
          <p:cNvPr id="27" name="TextBox 76"/>
          <p:cNvSpPr txBox="1"/>
          <p:nvPr/>
        </p:nvSpPr>
        <p:spPr>
          <a:xfrm>
            <a:off x="1084237" y="1528997"/>
            <a:ext cx="722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ở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endParaRPr lang="zh-CN" altLang="en-US" sz="3200" b="1" dirty="0">
              <a:solidFill>
                <a:srgbClr val="059BA3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FB0476-2EF3-467F-A959-E4900A57A77F}"/>
              </a:ext>
            </a:extLst>
          </p:cNvPr>
          <p:cNvSpPr/>
          <p:nvPr/>
        </p:nvSpPr>
        <p:spPr>
          <a:xfrm>
            <a:off x="1387719" y="2563317"/>
            <a:ext cx="6412818" cy="16979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342900" indent="-342900" algn="ctr">
              <a:buAutoNum type="alphaLcPeriod"/>
            </a:pPr>
            <a:r>
              <a:rPr lang="en-US" sz="3200" dirty="0" err="1"/>
              <a:t>Việc</a:t>
            </a:r>
            <a:r>
              <a:rPr lang="en-US" sz="3200" dirty="0"/>
              <a:t> 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693679" y="450877"/>
            <a:ext cx="6518595" cy="8099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4.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1 - 2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680591-F13B-46D2-B581-4A47E5EBB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84"/>
          <a:stretch/>
        </p:blipFill>
        <p:spPr>
          <a:xfrm>
            <a:off x="2330548" y="1373970"/>
            <a:ext cx="6862970" cy="5033153"/>
          </a:xfrm>
          <a:prstGeom prst="rect">
            <a:avLst/>
          </a:prstGeom>
        </p:spPr>
      </p:pic>
      <p:pic>
        <p:nvPicPr>
          <p:cNvPr id="35" name="图片 1" descr="10">
            <a:extLst>
              <a:ext uri="{FF2B5EF4-FFF2-40B4-BE49-F238E27FC236}">
                <a16:creationId xmlns:a16="http://schemas.microsoft.com/office/drawing/2014/main" id="{3D4A2AE4-2F05-456F-9676-97F68ACC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43" y="5189268"/>
            <a:ext cx="1868805" cy="158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A239DF8-4F53-4E69-AEEB-52FA54D9ECD5}"/>
              </a:ext>
            </a:extLst>
          </p:cNvPr>
          <p:cNvSpPr txBox="1"/>
          <p:nvPr/>
        </p:nvSpPr>
        <p:spPr>
          <a:xfrm>
            <a:off x="4391462" y="703385"/>
            <a:ext cx="4318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endParaRPr lang="en-US" sz="3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C253E5-6397-4340-8F25-2C150601A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69" y="2668749"/>
            <a:ext cx="6787661" cy="34858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710F86-29F0-4294-91EF-FE24DF2C438F}"/>
              </a:ext>
            </a:extLst>
          </p:cNvPr>
          <p:cNvSpPr txBox="1"/>
          <p:nvPr/>
        </p:nvSpPr>
        <p:spPr>
          <a:xfrm>
            <a:off x="1772529" y="1349716"/>
            <a:ext cx="984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a. </a:t>
            </a:r>
            <a:r>
              <a:rPr lang="en-US" sz="2800" dirty="0" err="1">
                <a:solidFill>
                  <a:schemeClr val="accent1"/>
                </a:solidFill>
              </a:rPr>
              <a:t>Tìm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đọc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một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bài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thơ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hoặc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một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câu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chuyện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về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trường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học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DFF3C-C2AD-4C22-9664-FE22A25C7E5E}"/>
              </a:ext>
            </a:extLst>
          </p:cNvPr>
          <p:cNvSpPr txBox="1"/>
          <p:nvPr/>
        </p:nvSpPr>
        <p:spPr>
          <a:xfrm>
            <a:off x="1772529" y="1996047"/>
            <a:ext cx="936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b. </a:t>
            </a:r>
            <a:r>
              <a:rPr lang="en-US" sz="2800" dirty="0" err="1">
                <a:solidFill>
                  <a:schemeClr val="accent1"/>
                </a:solidFill>
              </a:rPr>
              <a:t>Nói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với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bạn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về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nội</a:t>
            </a:r>
            <a:r>
              <a:rPr lang="en-US" sz="2800" dirty="0">
                <a:solidFill>
                  <a:schemeClr val="accent1"/>
                </a:solidFill>
              </a:rPr>
              <a:t> dung </a:t>
            </a:r>
            <a:r>
              <a:rPr lang="en-US" sz="2800" dirty="0" err="1">
                <a:solidFill>
                  <a:schemeClr val="accent1"/>
                </a:solidFill>
              </a:rPr>
              <a:t>em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đã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đọc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56" name="图片 6" descr="15">
            <a:extLst>
              <a:ext uri="{FF2B5EF4-FFF2-40B4-BE49-F238E27FC236}">
                <a16:creationId xmlns:a16="http://schemas.microsoft.com/office/drawing/2014/main" id="{811AD81B-0026-436A-8F35-AFA41DE6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251" y="4667861"/>
            <a:ext cx="1982470" cy="1680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72" y="586740"/>
            <a:ext cx="11393715" cy="5684520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44C8C5-5D19-48A0-A413-39056BAB0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6293" y="3907634"/>
            <a:ext cx="2950367" cy="2950367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417270" y="1859340"/>
            <a:ext cx="5381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</a:p>
          <a:p>
            <a:pPr algn="ctr" defTabSz="914377">
              <a:defRPr/>
            </a:pP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truyện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đọc</a:t>
            </a:r>
            <a:endParaRPr lang="zh-CN" altLang="en-US" sz="4800" b="1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" y="3178121"/>
            <a:ext cx="3679881" cy="36798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89879" y="131656"/>
            <a:ext cx="3568700" cy="2387073"/>
            <a:chOff x="8680450" y="-280729"/>
            <a:chExt cx="4361502" cy="2917371"/>
          </a:xfrm>
        </p:grpSpPr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450" y="-280729"/>
              <a:ext cx="4361502" cy="29173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64654" y="455417"/>
              <a:ext cx="2879405" cy="131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truyện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52874" y="1028936"/>
            <a:ext cx="3642596" cy="2436502"/>
            <a:chOff x="7977904" y="2348188"/>
            <a:chExt cx="4361502" cy="2917371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904" y="2348188"/>
              <a:ext cx="4361502" cy="291737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17149" y="3181557"/>
              <a:ext cx="2802794" cy="12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b="27230"/>
          <a:stretch/>
        </p:blipFill>
        <p:spPr>
          <a:xfrm flipH="1">
            <a:off x="1" y="-167914"/>
            <a:ext cx="1782227" cy="1509308"/>
          </a:xfrm>
          <a:prstGeom prst="rect">
            <a:avLst/>
          </a:prstGeom>
        </p:spPr>
      </p:pic>
      <p:grpSp>
        <p:nvGrpSpPr>
          <p:cNvPr id="23" name="组合 25">
            <a:extLst>
              <a:ext uri="{FF2B5EF4-FFF2-40B4-BE49-F238E27FC236}">
                <a16:creationId xmlns:a16="http://schemas.microsoft.com/office/drawing/2014/main" id="{9D12B441-9B33-4871-8F4C-9175D45BDAD4}"/>
              </a:ext>
            </a:extLst>
          </p:cNvPr>
          <p:cNvGrpSpPr/>
          <p:nvPr/>
        </p:nvGrpSpPr>
        <p:grpSpPr>
          <a:xfrm>
            <a:off x="-58284" y="2642304"/>
            <a:ext cx="12265024" cy="4210953"/>
            <a:chOff x="0" y="2686117"/>
            <a:chExt cx="12265024" cy="4210953"/>
          </a:xfrm>
        </p:grpSpPr>
        <p:grpSp>
          <p:nvGrpSpPr>
            <p:cNvPr id="24" name="组合 26">
              <a:extLst>
                <a:ext uri="{FF2B5EF4-FFF2-40B4-BE49-F238E27FC236}">
                  <a16:creationId xmlns:a16="http://schemas.microsoft.com/office/drawing/2014/main" id="{34DF7EAB-82CF-4710-81D2-26733962CB55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9" name="图片 30">
                <a:extLst>
                  <a:ext uri="{FF2B5EF4-FFF2-40B4-BE49-F238E27FC236}">
                    <a16:creationId xmlns:a16="http://schemas.microsoft.com/office/drawing/2014/main" id="{86550852-3630-445C-88B5-47A0DDE71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0" name="图片 31">
                <a:extLst>
                  <a:ext uri="{FF2B5EF4-FFF2-40B4-BE49-F238E27FC236}">
                    <a16:creationId xmlns:a16="http://schemas.microsoft.com/office/drawing/2014/main" id="{07EEAD30-D6DC-4534-BF84-E0C5B32EC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6" name="组合 27">
              <a:extLst>
                <a:ext uri="{FF2B5EF4-FFF2-40B4-BE49-F238E27FC236}">
                  <a16:creationId xmlns:a16="http://schemas.microsoft.com/office/drawing/2014/main" id="{84EB0449-0B5D-4BE4-B8F3-CE1C54B5D699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3" cy="6858000"/>
            </a:xfrm>
          </p:grpSpPr>
          <p:pic>
            <p:nvPicPr>
              <p:cNvPr id="27" name="图片 28">
                <a:extLst>
                  <a:ext uri="{FF2B5EF4-FFF2-40B4-BE49-F238E27FC236}">
                    <a16:creationId xmlns:a16="http://schemas.microsoft.com/office/drawing/2014/main" id="{4BD64449-26C5-43CD-92C1-10C818B79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6" y="39071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28" name="图片 29">
                <a:extLst>
                  <a:ext uri="{FF2B5EF4-FFF2-40B4-BE49-F238E27FC236}">
                    <a16:creationId xmlns:a16="http://schemas.microsoft.com/office/drawing/2014/main" id="{7F71C295-E225-42EA-97A4-CA2B2F1C6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228287" y="3340555"/>
            <a:ext cx="3542388" cy="2465162"/>
            <a:chOff x="6731480" y="4711834"/>
            <a:chExt cx="4122217" cy="2607298"/>
          </a:xfrm>
        </p:grpSpPr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480" y="4711834"/>
              <a:ext cx="4122217" cy="26072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95853" y="5388713"/>
              <a:ext cx="2489719" cy="113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Chi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ấn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tượng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71237" y="2250877"/>
            <a:ext cx="3109105" cy="3486632"/>
            <a:chOff x="5850865" y="1807217"/>
            <a:chExt cx="2387950" cy="267791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386513" y="2153082"/>
              <a:ext cx="0" cy="318656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481888" y="1852613"/>
              <a:ext cx="0" cy="528637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Free Image on Pixabay - Hexagon, Hive, Beehive, Honeycomb | Free clip art,  Bee hive, Clip 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67647" l="4296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19" b="34542"/>
            <a:stretch/>
          </p:blipFill>
          <p:spPr bwMode="auto">
            <a:xfrm rot="20373906" flipH="1">
              <a:off x="5850865" y="1807217"/>
              <a:ext cx="2387950" cy="267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 descr="illustration of isolated beehive branch | Cartoon bee, Bee hive, Bee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5" b="44881" l="2308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725"/>
          <a:stretch/>
        </p:blipFill>
        <p:spPr bwMode="auto">
          <a:xfrm flipH="1">
            <a:off x="4066346" y="1130331"/>
            <a:ext cx="8391236" cy="22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7697797" y="3341688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1408864" y="3337445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llustration cartoon cute bee vect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676" l="10000" r="90000">
                        <a14:foregroundMark x1="23600" y1="33333" x2="19000" y2="50926"/>
                        <a14:foregroundMark x1="35200" y1="30093" x2="42400" y2="47222"/>
                        <a14:foregroundMark x1="49200" y1="33102" x2="20600" y2="47454"/>
                        <a14:foregroundMark x1="17400" y1="35648" x2="20600" y2="48843"/>
                        <a14:foregroundMark x1="22600" y1="27083" x2="25400" y2="47917"/>
                        <a14:foregroundMark x1="17200" y1="31944" x2="21600" y2="41898"/>
                        <a14:foregroundMark x1="23200" y1="51852" x2="25000" y2="56713"/>
                        <a14:foregroundMark x1="25600" y1="47222" x2="25800" y2="54167"/>
                        <a14:foregroundMark x1="41000" y1="41435" x2="44600" y2="53472"/>
                        <a14:foregroundMark x1="38200" y1="42824" x2="40200" y2="54861"/>
                        <a14:foregroundMark x1="45600" y1="48611" x2="51400" y2="54630"/>
                        <a14:foregroundMark x1="41400" y1="28009" x2="41400" y2="41204"/>
                        <a14:foregroundMark x1="49200" y1="42130" x2="52400" y2="45833"/>
                        <a14:foregroundMark x1="50000" y1="42361" x2="44200" y2="44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6139" y="1440989"/>
            <a:ext cx="3387503" cy="2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264567" y="71109"/>
            <a:ext cx="8660516" cy="1327386"/>
            <a:chOff x="2321248" y="508261"/>
            <a:chExt cx="8660516" cy="1327387"/>
          </a:xfrm>
        </p:grpSpPr>
        <p:sp>
          <p:nvSpPr>
            <p:cNvPr id="22" name="TextBox 21"/>
            <p:cNvSpPr txBox="1"/>
            <p:nvPr/>
          </p:nvSpPr>
          <p:spPr>
            <a:xfrm>
              <a:off x="3913573" y="587792"/>
              <a:ext cx="7068191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Phiếu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sách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sẻ</a:t>
              </a:r>
              <a:endParaRPr lang="en-US" sz="3600" b="1" dirty="0">
                <a:solidFill>
                  <a:srgbClr val="FF95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sp>
        <p:nvSpPr>
          <p:cNvPr id="26" name="TextBox 25"/>
          <p:cNvSpPr txBox="1"/>
          <p:nvPr/>
        </p:nvSpPr>
        <p:spPr>
          <a:xfrm>
            <a:off x="5806490" y="3840425"/>
            <a:ext cx="243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giả</a:t>
            </a:r>
            <a:endParaRPr lang="en-US" sz="4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49429" y="4680407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endParaRPr lang="en-US" sz="4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6293" y="4672206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endParaRPr lang="en-US" sz="4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1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00143 0.0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6458 L 0.00143 -0.158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15833 L 2.29167E-6 3.703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189</Words>
  <Application>Microsoft Office PowerPoint</Application>
  <PresentationFormat>Widescreen</PresentationFormat>
  <Paragraphs>49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微软雅黑 Light</vt:lpstr>
      <vt:lpstr>Arial</vt:lpstr>
      <vt:lpstr>Arial-Rounded</vt:lpstr>
      <vt:lpstr>Calibri</vt:lpstr>
      <vt:lpstr>字魂59号-创粗黑</vt:lpstr>
      <vt:lpstr>Office 主题​​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Admin</cp:lastModifiedBy>
  <cp:revision>20</cp:revision>
  <dcterms:created xsi:type="dcterms:W3CDTF">2017-08-26T10:15:00Z</dcterms:created>
  <dcterms:modified xsi:type="dcterms:W3CDTF">2025-02-24T00:50:59Z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