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1" r:id="rId1"/>
    <p:sldMasterId id="2147483682" r:id="rId2"/>
    <p:sldMasterId id="2147483694" r:id="rId3"/>
  </p:sldMasterIdLst>
  <p:notesMasterIdLst>
    <p:notesMasterId r:id="rId14"/>
  </p:notesMasterIdLst>
  <p:sldIdLst>
    <p:sldId id="3401" r:id="rId4"/>
    <p:sldId id="256" r:id="rId5"/>
    <p:sldId id="258" r:id="rId6"/>
    <p:sldId id="265" r:id="rId7"/>
    <p:sldId id="259" r:id="rId8"/>
    <p:sldId id="295" r:id="rId9"/>
    <p:sldId id="276" r:id="rId10"/>
    <p:sldId id="296" r:id="rId11"/>
    <p:sldId id="262" r:id="rId12"/>
    <p:sldId id="289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1D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FD31534-E59F-4C96-ACDF-B5D63863D418}">
  <a:tblStyle styleId="{BFD31534-E59F-4C96-ACDF-B5D63863D41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E650A-89FF-4CC3-B1B5-DF8CF759A3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851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8e637eb9f8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8e637eb9f8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g86a9e7aff2_0_155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6" name="Google Shape;776;g86a9e7aff2_0_155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8e6adb91be_1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8e6adb91be_1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g531051f14c_0_6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2" name="Google Shape;1152;g531051f14c_0_6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g531051f14c_0_6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2" name="Google Shape;1152;g531051f14c_0_6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44889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86a9e7aff2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86a9e7aff2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4" name="Google Shape;1674;g531051f14c_0_6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5" name="Google Shape;1675;g531051f14c_0_6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3985194">
            <a:off x="2365761" y="-3868595"/>
            <a:ext cx="3679860" cy="12396733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749451" y="1244400"/>
            <a:ext cx="5645100" cy="18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691600" y="2999950"/>
            <a:ext cx="3760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589463" y="188081"/>
            <a:ext cx="8167600" cy="4411338"/>
            <a:chOff x="589463" y="188081"/>
            <a:chExt cx="8167600" cy="4411338"/>
          </a:xfrm>
        </p:grpSpPr>
        <p:grpSp>
          <p:nvGrpSpPr>
            <p:cNvPr id="13" name="Google Shape;13;p2"/>
            <p:cNvGrpSpPr/>
            <p:nvPr/>
          </p:nvGrpSpPr>
          <p:grpSpPr>
            <a:xfrm>
              <a:off x="589463" y="188081"/>
              <a:ext cx="8167600" cy="4411338"/>
              <a:chOff x="680850" y="273350"/>
              <a:chExt cx="8167600" cy="4411338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8751550" y="21004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" name="Google Shape;15;p2"/>
              <p:cNvGrpSpPr/>
              <p:nvPr/>
            </p:nvGrpSpPr>
            <p:grpSpPr>
              <a:xfrm>
                <a:off x="4253925" y="273350"/>
                <a:ext cx="1529963" cy="476413"/>
                <a:chOff x="723850" y="285125"/>
                <a:chExt cx="1529963" cy="476413"/>
              </a:xfrm>
            </p:grpSpPr>
            <p:sp>
              <p:nvSpPr>
                <p:cNvPr id="16" name="Google Shape;16;p2"/>
                <p:cNvSpPr/>
                <p:nvPr/>
              </p:nvSpPr>
              <p:spPr>
                <a:xfrm>
                  <a:off x="2087013" y="285125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17;p2"/>
                <p:cNvSpPr/>
                <p:nvPr/>
              </p:nvSpPr>
              <p:spPr>
                <a:xfrm>
                  <a:off x="723850" y="664638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8" name="Google Shape;18;p2"/>
              <p:cNvSpPr/>
              <p:nvPr/>
            </p:nvSpPr>
            <p:spPr>
              <a:xfrm>
                <a:off x="1073525" y="6157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9" name="Google Shape;19;p2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20" name="Google Shape;20;p2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2" name="Google Shape;22;p2"/>
            <p:cNvSpPr/>
            <p:nvPr/>
          </p:nvSpPr>
          <p:spPr>
            <a:xfrm>
              <a:off x="2863625" y="7214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9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7708500" cy="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41" name="Google Shape;341;p29"/>
          <p:cNvSpPr txBox="1">
            <a:spLocks noGrp="1"/>
          </p:cNvSpPr>
          <p:nvPr>
            <p:ph type="ctrTitle" idx="2"/>
          </p:nvPr>
        </p:nvSpPr>
        <p:spPr>
          <a:xfrm>
            <a:off x="3429000" y="2010914"/>
            <a:ext cx="2286000" cy="35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Font typeface="Fredoka One"/>
              <a:buNone/>
              <a:defRPr sz="23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42" name="Google Shape;342;p29"/>
          <p:cNvSpPr txBox="1">
            <a:spLocks noGrp="1"/>
          </p:cNvSpPr>
          <p:nvPr>
            <p:ph type="subTitle" idx="1"/>
          </p:nvPr>
        </p:nvSpPr>
        <p:spPr>
          <a:xfrm>
            <a:off x="3294450" y="2224165"/>
            <a:ext cx="2555100" cy="15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"/>
              <a:buNone/>
              <a:defRPr sz="1600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2025/2/21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3855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2025/2/21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6115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2025/2/21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1586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2025/2/21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9311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2025/2/21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9638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2025/2/21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048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2025/2/21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6437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2025/2/21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8896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2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ctrTitle"/>
          </p:nvPr>
        </p:nvSpPr>
        <p:spPr>
          <a:xfrm>
            <a:off x="1749450" y="2059425"/>
            <a:ext cx="5645100" cy="92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Font typeface="Fredoka One"/>
              <a:buNone/>
              <a:defRPr sz="5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1"/>
          </p:nvPr>
        </p:nvSpPr>
        <p:spPr>
          <a:xfrm>
            <a:off x="2982150" y="2999950"/>
            <a:ext cx="31797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7" name="Google Shape;27;p3"/>
          <p:cNvGrpSpPr/>
          <p:nvPr/>
        </p:nvGrpSpPr>
        <p:grpSpPr>
          <a:xfrm rot="10800000">
            <a:off x="601763" y="188081"/>
            <a:ext cx="8167600" cy="4494738"/>
            <a:chOff x="589463" y="104681"/>
            <a:chExt cx="8167600" cy="4494738"/>
          </a:xfrm>
        </p:grpSpPr>
        <p:grpSp>
          <p:nvGrpSpPr>
            <p:cNvPr id="28" name="Google Shape;28;p3"/>
            <p:cNvGrpSpPr/>
            <p:nvPr/>
          </p:nvGrpSpPr>
          <p:grpSpPr>
            <a:xfrm>
              <a:off x="589463" y="338994"/>
              <a:ext cx="8167600" cy="4260425"/>
              <a:chOff x="680850" y="424263"/>
              <a:chExt cx="8167600" cy="4260425"/>
            </a:xfrm>
          </p:grpSpPr>
          <p:sp>
            <p:nvSpPr>
              <p:cNvPr id="29" name="Google Shape;29;p3"/>
              <p:cNvSpPr/>
              <p:nvPr/>
            </p:nvSpPr>
            <p:spPr>
              <a:xfrm>
                <a:off x="8751550" y="7288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3"/>
              <p:cNvSpPr/>
              <p:nvPr/>
            </p:nvSpPr>
            <p:spPr>
              <a:xfrm>
                <a:off x="4558725" y="42426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3"/>
              <p:cNvSpPr/>
              <p:nvPr/>
            </p:nvSpPr>
            <p:spPr>
              <a:xfrm>
                <a:off x="2064125" y="10729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2" name="Google Shape;32;p3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33" name="Google Shape;33;p3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34;p3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5" name="Google Shape;35;p3"/>
            <p:cNvSpPr/>
            <p:nvPr/>
          </p:nvSpPr>
          <p:spPr>
            <a:xfrm>
              <a:off x="2779375" y="1046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3"/>
          <p:cNvSpPr txBox="1">
            <a:spLocks noGrp="1"/>
          </p:cNvSpPr>
          <p:nvPr>
            <p:ph type="title" idx="2" hasCustomPrompt="1"/>
          </p:nvPr>
        </p:nvSpPr>
        <p:spPr>
          <a:xfrm>
            <a:off x="2227950" y="1462125"/>
            <a:ext cx="4688100" cy="73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2025/2/21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7765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2025/2/21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534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2025/2/21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5467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362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8466"/>
            <a:ext cx="9144000" cy="294285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20270" y="-9525"/>
            <a:ext cx="9144000" cy="178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44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341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21/2/2025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" y="1"/>
            <a:ext cx="9144001" cy="51435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7544414" y="3555768"/>
            <a:ext cx="2306184" cy="2306184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153706" y="889536"/>
            <a:ext cx="7048513" cy="35808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935974" y="664164"/>
            <a:ext cx="7148515" cy="3740643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650975" y="4222986"/>
            <a:ext cx="7842051" cy="36165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093035" y="3814678"/>
            <a:ext cx="728508" cy="729565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45177" y="258198"/>
            <a:ext cx="710423" cy="710423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7764252" y="3451815"/>
            <a:ext cx="452085" cy="132596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8409977" y="257814"/>
            <a:ext cx="700077" cy="523536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8654890" y="563035"/>
            <a:ext cx="429263" cy="429264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191173" y="4544413"/>
            <a:ext cx="429263" cy="42926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517014" y="3178232"/>
            <a:ext cx="269517" cy="26951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132410" y="3912232"/>
            <a:ext cx="760809" cy="310753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3048277" y="4078325"/>
            <a:ext cx="396479" cy="135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3573344" y="4078325"/>
            <a:ext cx="396479" cy="135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6402268" y="4078325"/>
            <a:ext cx="396479" cy="135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398396" y="228092"/>
            <a:ext cx="269352" cy="269352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7544414" y="362768"/>
            <a:ext cx="269352" cy="269352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824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SECTION_HEADER_1">
    <p:bg>
      <p:bgPr>
        <a:solidFill>
          <a:schemeClr val="dk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/>
          <p:nvPr/>
        </p:nvSpPr>
        <p:spPr>
          <a:xfrm rot="-6814806">
            <a:off x="2365761" y="-3868595"/>
            <a:ext cx="3679860" cy="12396733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4"/>
          <p:cNvGrpSpPr/>
          <p:nvPr/>
        </p:nvGrpSpPr>
        <p:grpSpPr>
          <a:xfrm rot="10800000">
            <a:off x="601763" y="188081"/>
            <a:ext cx="8167600" cy="4494738"/>
            <a:chOff x="589463" y="104681"/>
            <a:chExt cx="8167600" cy="4494738"/>
          </a:xfrm>
        </p:grpSpPr>
        <p:grpSp>
          <p:nvGrpSpPr>
            <p:cNvPr id="40" name="Google Shape;40;p4"/>
            <p:cNvGrpSpPr/>
            <p:nvPr/>
          </p:nvGrpSpPr>
          <p:grpSpPr>
            <a:xfrm>
              <a:off x="589463" y="338994"/>
              <a:ext cx="8167600" cy="4260425"/>
              <a:chOff x="680850" y="424263"/>
              <a:chExt cx="8167600" cy="4260425"/>
            </a:xfrm>
          </p:grpSpPr>
          <p:sp>
            <p:nvSpPr>
              <p:cNvPr id="41" name="Google Shape;41;p4"/>
              <p:cNvSpPr/>
              <p:nvPr/>
            </p:nvSpPr>
            <p:spPr>
              <a:xfrm>
                <a:off x="8751550" y="7288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4"/>
              <p:cNvSpPr/>
              <p:nvPr/>
            </p:nvSpPr>
            <p:spPr>
              <a:xfrm>
                <a:off x="4558725" y="42426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4"/>
              <p:cNvSpPr/>
              <p:nvPr/>
            </p:nvSpPr>
            <p:spPr>
              <a:xfrm>
                <a:off x="2064125" y="10729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4" name="Google Shape;44;p4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45" name="Google Shape;45;p4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46;p4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47" name="Google Shape;47;p4"/>
            <p:cNvSpPr/>
            <p:nvPr/>
          </p:nvSpPr>
          <p:spPr>
            <a:xfrm>
              <a:off x="2779375" y="1046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HEADER_1_1">
    <p:bg>
      <p:bgPr>
        <a:solidFill>
          <a:schemeClr val="dk2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"/>
          <p:cNvSpPr/>
          <p:nvPr/>
        </p:nvSpPr>
        <p:spPr>
          <a:xfrm rot="6814806" flipH="1">
            <a:off x="2365761" y="-3868595"/>
            <a:ext cx="3679860" cy="12396733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" name="Google Shape;50;p5"/>
          <p:cNvGrpSpPr/>
          <p:nvPr/>
        </p:nvGrpSpPr>
        <p:grpSpPr>
          <a:xfrm rot="10800000" flipH="1">
            <a:off x="-357981" y="188081"/>
            <a:ext cx="8167600" cy="4494738"/>
            <a:chOff x="589463" y="104681"/>
            <a:chExt cx="8167600" cy="4494738"/>
          </a:xfrm>
        </p:grpSpPr>
        <p:grpSp>
          <p:nvGrpSpPr>
            <p:cNvPr id="51" name="Google Shape;51;p5"/>
            <p:cNvGrpSpPr/>
            <p:nvPr/>
          </p:nvGrpSpPr>
          <p:grpSpPr>
            <a:xfrm>
              <a:off x="589463" y="338994"/>
              <a:ext cx="8167600" cy="4260425"/>
              <a:chOff x="680850" y="424263"/>
              <a:chExt cx="8167600" cy="4260425"/>
            </a:xfrm>
          </p:grpSpPr>
          <p:sp>
            <p:nvSpPr>
              <p:cNvPr id="52" name="Google Shape;52;p5"/>
              <p:cNvSpPr/>
              <p:nvPr/>
            </p:nvSpPr>
            <p:spPr>
              <a:xfrm>
                <a:off x="8751550" y="7288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>
                <a:off x="4558725" y="42426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5"/>
              <p:cNvSpPr/>
              <p:nvPr/>
            </p:nvSpPr>
            <p:spPr>
              <a:xfrm>
                <a:off x="2064125" y="10729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5" name="Google Shape;55;p5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56" name="Google Shape;56;p5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57;p5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58" name="Google Shape;58;p5"/>
            <p:cNvSpPr/>
            <p:nvPr/>
          </p:nvSpPr>
          <p:spPr>
            <a:xfrm>
              <a:off x="2779375" y="1046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TITLE_AND_BODY_1">
    <p:bg>
      <p:bgPr>
        <a:solidFill>
          <a:schemeClr val="dk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7"/>
          <p:cNvGrpSpPr/>
          <p:nvPr/>
        </p:nvGrpSpPr>
        <p:grpSpPr>
          <a:xfrm flipH="1">
            <a:off x="309113" y="378031"/>
            <a:ext cx="8729050" cy="4512413"/>
            <a:chOff x="309113" y="378031"/>
            <a:chExt cx="8729050" cy="4512413"/>
          </a:xfrm>
        </p:grpSpPr>
        <p:sp>
          <p:nvSpPr>
            <p:cNvPr id="73" name="Google Shape;73;p7"/>
            <p:cNvSpPr/>
            <p:nvPr/>
          </p:nvSpPr>
          <p:spPr>
            <a:xfrm>
              <a:off x="8871363" y="24049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7"/>
            <p:cNvSpPr/>
            <p:nvPr/>
          </p:nvSpPr>
          <p:spPr>
            <a:xfrm>
              <a:off x="8583963" y="422494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7"/>
            <p:cNvSpPr/>
            <p:nvPr/>
          </p:nvSpPr>
          <p:spPr>
            <a:xfrm>
              <a:off x="2506138" y="3780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7"/>
            <p:cNvSpPr/>
            <p:nvPr/>
          </p:nvSpPr>
          <p:spPr>
            <a:xfrm>
              <a:off x="309113" y="201539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7"/>
            <p:cNvSpPr/>
            <p:nvPr/>
          </p:nvSpPr>
          <p:spPr>
            <a:xfrm>
              <a:off x="3018713" y="45552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7"/>
            <p:cNvSpPr/>
            <p:nvPr/>
          </p:nvSpPr>
          <p:spPr>
            <a:xfrm>
              <a:off x="7108100" y="4723644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" name="Google Shape;79;p7"/>
          <p:cNvSpPr/>
          <p:nvPr/>
        </p:nvSpPr>
        <p:spPr>
          <a:xfrm rot="-4262482">
            <a:off x="-2045494" y="-2050372"/>
            <a:ext cx="5316284" cy="3506938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7"/>
          <p:cNvSpPr/>
          <p:nvPr/>
        </p:nvSpPr>
        <p:spPr>
          <a:xfrm rot="6537518">
            <a:off x="5874033" y="3689497"/>
            <a:ext cx="5316284" cy="3506938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8"/>
          <p:cNvGrpSpPr/>
          <p:nvPr/>
        </p:nvGrpSpPr>
        <p:grpSpPr>
          <a:xfrm flipH="1">
            <a:off x="309113" y="378031"/>
            <a:ext cx="8729050" cy="4512413"/>
            <a:chOff x="309113" y="378031"/>
            <a:chExt cx="8729050" cy="4512413"/>
          </a:xfrm>
        </p:grpSpPr>
        <p:sp>
          <p:nvSpPr>
            <p:cNvPr id="83" name="Google Shape;83;p8"/>
            <p:cNvSpPr/>
            <p:nvPr/>
          </p:nvSpPr>
          <p:spPr>
            <a:xfrm>
              <a:off x="8871363" y="24049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>
              <a:off x="8583963" y="422494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>
              <a:off x="2506138" y="3780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>
              <a:off x="309113" y="201539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3018713" y="45552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7108100" y="4723644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Google Shape;89;p8"/>
          <p:cNvSpPr/>
          <p:nvPr/>
        </p:nvSpPr>
        <p:spPr>
          <a:xfrm rot="-4262482">
            <a:off x="-2045494" y="-2050372"/>
            <a:ext cx="5316284" cy="3506938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8"/>
          <p:cNvSpPr/>
          <p:nvPr/>
        </p:nvSpPr>
        <p:spPr>
          <a:xfrm rot="6537518">
            <a:off x="5874033" y="3689497"/>
            <a:ext cx="5316284" cy="3506938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8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7708500" cy="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92" name="Google Shape;92;p8"/>
          <p:cNvSpPr txBox="1">
            <a:spLocks noGrp="1"/>
          </p:cNvSpPr>
          <p:nvPr>
            <p:ph type="ctrTitle" idx="2"/>
          </p:nvPr>
        </p:nvSpPr>
        <p:spPr>
          <a:xfrm>
            <a:off x="1499625" y="2010914"/>
            <a:ext cx="2286000" cy="35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93" name="Google Shape;93;p8"/>
          <p:cNvSpPr txBox="1">
            <a:spLocks noGrp="1"/>
          </p:cNvSpPr>
          <p:nvPr>
            <p:ph type="subTitle" idx="1"/>
          </p:nvPr>
        </p:nvSpPr>
        <p:spPr>
          <a:xfrm>
            <a:off x="1365075" y="2224165"/>
            <a:ext cx="2555100" cy="15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ctrTitle" idx="3"/>
          </p:nvPr>
        </p:nvSpPr>
        <p:spPr>
          <a:xfrm>
            <a:off x="5358384" y="2012502"/>
            <a:ext cx="2286000" cy="35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95" name="Google Shape;95;p8"/>
          <p:cNvSpPr txBox="1">
            <a:spLocks noGrp="1"/>
          </p:cNvSpPr>
          <p:nvPr>
            <p:ph type="subTitle" idx="4"/>
          </p:nvPr>
        </p:nvSpPr>
        <p:spPr>
          <a:xfrm>
            <a:off x="5223834" y="2220786"/>
            <a:ext cx="2555100" cy="15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/>
          <p:nvPr/>
        </p:nvSpPr>
        <p:spPr>
          <a:xfrm rot="-3984320">
            <a:off x="-2598906" y="-702305"/>
            <a:ext cx="5316353" cy="3506984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8" name="Google Shape;168;p13"/>
          <p:cNvGrpSpPr/>
          <p:nvPr/>
        </p:nvGrpSpPr>
        <p:grpSpPr>
          <a:xfrm>
            <a:off x="349613" y="451781"/>
            <a:ext cx="8384975" cy="4461413"/>
            <a:chOff x="386488" y="378031"/>
            <a:chExt cx="8384975" cy="4461413"/>
          </a:xfrm>
        </p:grpSpPr>
        <p:sp>
          <p:nvSpPr>
            <p:cNvPr id="169" name="Google Shape;169;p13"/>
            <p:cNvSpPr/>
            <p:nvPr/>
          </p:nvSpPr>
          <p:spPr>
            <a:xfrm>
              <a:off x="8604663" y="20479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3"/>
            <p:cNvSpPr/>
            <p:nvPr/>
          </p:nvSpPr>
          <p:spPr>
            <a:xfrm>
              <a:off x="8126763" y="437734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3"/>
            <p:cNvSpPr/>
            <p:nvPr/>
          </p:nvSpPr>
          <p:spPr>
            <a:xfrm>
              <a:off x="2506138" y="3780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3"/>
            <p:cNvSpPr/>
            <p:nvPr/>
          </p:nvSpPr>
          <p:spPr>
            <a:xfrm>
              <a:off x="386488" y="37382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1266113" y="47076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3"/>
            <p:cNvSpPr/>
            <p:nvPr/>
          </p:nvSpPr>
          <p:spPr>
            <a:xfrm>
              <a:off x="7451525" y="4672644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5" name="Google Shape;175;p13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7708500" cy="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_ONLY_2_1">
    <p:bg>
      <p:bgPr>
        <a:solidFill>
          <a:schemeClr val="dk2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8"/>
          <p:cNvSpPr/>
          <p:nvPr/>
        </p:nvSpPr>
        <p:spPr>
          <a:xfrm rot="3984320" flipH="1">
            <a:off x="6430959" y="-699646"/>
            <a:ext cx="5316353" cy="3506984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6" name="Google Shape;226;p18"/>
          <p:cNvGrpSpPr/>
          <p:nvPr/>
        </p:nvGrpSpPr>
        <p:grpSpPr>
          <a:xfrm>
            <a:off x="654413" y="299381"/>
            <a:ext cx="8080175" cy="4248613"/>
            <a:chOff x="691288" y="225631"/>
            <a:chExt cx="8080175" cy="4248613"/>
          </a:xfrm>
        </p:grpSpPr>
        <p:sp>
          <p:nvSpPr>
            <p:cNvPr id="227" name="Google Shape;227;p18"/>
            <p:cNvSpPr/>
            <p:nvPr/>
          </p:nvSpPr>
          <p:spPr>
            <a:xfrm>
              <a:off x="8604663" y="20479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8"/>
            <p:cNvSpPr/>
            <p:nvPr/>
          </p:nvSpPr>
          <p:spPr>
            <a:xfrm>
              <a:off x="8126763" y="437734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8"/>
            <p:cNvSpPr/>
            <p:nvPr/>
          </p:nvSpPr>
          <p:spPr>
            <a:xfrm>
              <a:off x="6773338" y="2256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8"/>
            <p:cNvSpPr/>
            <p:nvPr/>
          </p:nvSpPr>
          <p:spPr>
            <a:xfrm>
              <a:off x="691288" y="37382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8"/>
            <p:cNvSpPr/>
            <p:nvPr/>
          </p:nvSpPr>
          <p:spPr>
            <a:xfrm>
              <a:off x="1266113" y="43266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2" name="Google Shape;232;p18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7708500" cy="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6"/>
          <p:cNvSpPr/>
          <p:nvPr/>
        </p:nvSpPr>
        <p:spPr>
          <a:xfrm rot="-3985194" flipH="1">
            <a:off x="2365761" y="-3868595"/>
            <a:ext cx="3679860" cy="12396733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3" name="Google Shape;313;p26"/>
          <p:cNvGrpSpPr/>
          <p:nvPr/>
        </p:nvGrpSpPr>
        <p:grpSpPr>
          <a:xfrm>
            <a:off x="848238" y="680381"/>
            <a:ext cx="7962550" cy="4121675"/>
            <a:chOff x="885113" y="606631"/>
            <a:chExt cx="7962550" cy="4121675"/>
          </a:xfrm>
        </p:grpSpPr>
        <p:sp>
          <p:nvSpPr>
            <p:cNvPr id="314" name="Google Shape;314;p26"/>
            <p:cNvSpPr/>
            <p:nvPr/>
          </p:nvSpPr>
          <p:spPr>
            <a:xfrm>
              <a:off x="8680863" y="17431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6"/>
            <p:cNvSpPr/>
            <p:nvPr/>
          </p:nvSpPr>
          <p:spPr>
            <a:xfrm>
              <a:off x="1058338" y="6066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6"/>
            <p:cNvSpPr/>
            <p:nvPr/>
          </p:nvSpPr>
          <p:spPr>
            <a:xfrm>
              <a:off x="885113" y="46314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6"/>
            <p:cNvSpPr/>
            <p:nvPr/>
          </p:nvSpPr>
          <p:spPr>
            <a:xfrm>
              <a:off x="1228750" y="3971219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8" name="Google Shape;318;p26"/>
          <p:cNvSpPr txBox="1">
            <a:spLocks noGrp="1"/>
          </p:cNvSpPr>
          <p:nvPr>
            <p:ph type="ctrTitle"/>
          </p:nvPr>
        </p:nvSpPr>
        <p:spPr>
          <a:xfrm>
            <a:off x="2692950" y="2942597"/>
            <a:ext cx="3758100" cy="51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19" name="Google Shape;319;p26"/>
          <p:cNvSpPr txBox="1">
            <a:spLocks noGrp="1"/>
          </p:cNvSpPr>
          <p:nvPr>
            <p:ph type="subTitle" idx="1"/>
          </p:nvPr>
        </p:nvSpPr>
        <p:spPr>
          <a:xfrm>
            <a:off x="1863000" y="1647025"/>
            <a:ext cx="5418000" cy="12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9" r:id="rId7"/>
    <p:sldLayoutId id="2147483664" r:id="rId8"/>
    <p:sldLayoutId id="2147483672" r:id="rId9"/>
    <p:sldLayoutId id="2147483675" r:id="rId10"/>
    <p:sldLayoutId id="214748367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BE2C917-C185-4529-B658-720C4C5476D1}" type="datetimeFigureOut">
              <a:rPr lang="zh-CN" altLang="en-US" smtClean="0"/>
              <a:pPr/>
              <a:t>2025/2/21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22889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285CA-3D3B-499B-A815-2AD862AD2232}" type="datetimeFigureOut">
              <a:rPr lang="zh-CN" altLang="en-US" smtClean="0"/>
              <a:t>2025/2/21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30D7C-B902-4C8A-813F-8FDDF456C49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3238500" y="2228850"/>
            <a:ext cx="2667000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4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2113007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685754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9" indent="-171439" algn="l" defTabSz="68575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16" indent="-171439" algn="l" defTabSz="68575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93" indent="-171439" algn="l" defTabSz="68575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70" indent="-171439" algn="l" defTabSz="68575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47" indent="-171439" algn="l" defTabSz="68575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24" indent="-171439" algn="l" defTabSz="68575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01" indent="-171439" algn="l" defTabSz="68575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79" indent="-171439" algn="l" defTabSz="68575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55" indent="-171439" algn="l" defTabSz="68575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75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7" algn="l" defTabSz="68575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54" algn="l" defTabSz="68575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31" algn="l" defTabSz="68575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09" algn="l" defTabSz="68575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85" algn="l" defTabSz="68575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63" algn="l" defTabSz="68575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40" algn="l" defTabSz="68575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17" algn="l" defTabSz="68575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8.png"/><Relationship Id="rId5" Type="http://schemas.openxmlformats.org/officeDocument/2006/relationships/image" Target="../media/image1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475" y="280163"/>
            <a:ext cx="1127490" cy="57119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601" y="1260272"/>
            <a:ext cx="1419338" cy="71908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4" y="2185126"/>
            <a:ext cx="9143735" cy="2942768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43574" y="74"/>
            <a:ext cx="9143735" cy="178303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3458" y="3207495"/>
            <a:ext cx="4625459" cy="1935931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127" y="3191962"/>
            <a:ext cx="4625459" cy="193593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23" y="239035"/>
            <a:ext cx="1391683" cy="162363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355" y="266883"/>
            <a:ext cx="1257529" cy="1614441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728" y="2504266"/>
            <a:ext cx="667477" cy="55230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86" y="2217662"/>
            <a:ext cx="966486" cy="10639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9041C1-0297-43E5-9F8C-0E957D431BAB}"/>
              </a:ext>
            </a:extLst>
          </p:cNvPr>
          <p:cNvSpPr txBox="1"/>
          <p:nvPr/>
        </p:nvSpPr>
        <p:spPr>
          <a:xfrm>
            <a:off x="2305823" y="1740863"/>
            <a:ext cx="508633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54">
              <a:buClrTx/>
              <a:defRPr/>
            </a:pPr>
            <a:r>
              <a:rPr lang="en-US" sz="4050" b="1" kern="120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-Rounded"/>
                <a:cs typeface="+mn-cs"/>
              </a:rPr>
              <a:t>Chào</a:t>
            </a:r>
            <a:r>
              <a:rPr lang="en-US" sz="4050" b="1" kern="120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-Rounded"/>
                <a:cs typeface="+mn-cs"/>
              </a:rPr>
              <a:t> </a:t>
            </a:r>
            <a:r>
              <a:rPr lang="en-US" sz="4050" b="1" kern="120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-Rounded"/>
                <a:cs typeface="+mn-cs"/>
              </a:rPr>
              <a:t>mừng</a:t>
            </a:r>
            <a:r>
              <a:rPr lang="en-US" sz="4050" b="1" kern="120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-Rounded"/>
                <a:cs typeface="+mn-cs"/>
              </a:rPr>
              <a:t> </a:t>
            </a:r>
            <a:r>
              <a:rPr lang="en-US" sz="4050" b="1" kern="120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-Rounded"/>
                <a:cs typeface="+mn-cs"/>
              </a:rPr>
              <a:t>thầy</a:t>
            </a:r>
            <a:r>
              <a:rPr lang="en-US" sz="4050" b="1" kern="120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-Rounded"/>
                <a:cs typeface="+mn-cs"/>
              </a:rPr>
              <a:t> </a:t>
            </a:r>
            <a:r>
              <a:rPr lang="en-US" sz="4050" b="1" kern="120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-Rounded"/>
                <a:cs typeface="+mn-cs"/>
              </a:rPr>
              <a:t>cô</a:t>
            </a:r>
            <a:r>
              <a:rPr lang="en-US" sz="4050" b="1" kern="120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-Rounded"/>
                <a:cs typeface="+mn-cs"/>
              </a:rPr>
              <a:t> </a:t>
            </a:r>
            <a:r>
              <a:rPr lang="en-US" sz="4050" b="1" kern="120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-Rounded"/>
                <a:cs typeface="+mn-cs"/>
              </a:rPr>
              <a:t>và</a:t>
            </a:r>
            <a:r>
              <a:rPr lang="en-US" sz="4050" b="1" kern="120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-Rounded"/>
                <a:cs typeface="+mn-cs"/>
              </a:rPr>
              <a:t> </a:t>
            </a:r>
            <a:r>
              <a:rPr lang="en-US" sz="4050" b="1" kern="120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-Rounded"/>
                <a:cs typeface="+mn-cs"/>
              </a:rPr>
              <a:t>các</a:t>
            </a:r>
            <a:r>
              <a:rPr lang="en-US" sz="4050" b="1" kern="120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-Rounded"/>
                <a:cs typeface="+mn-cs"/>
              </a:rPr>
              <a:t> </a:t>
            </a:r>
            <a:r>
              <a:rPr lang="en-US" sz="4050" b="1" kern="120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-Rounded"/>
                <a:cs typeface="+mn-cs"/>
              </a:rPr>
              <a:t>em</a:t>
            </a:r>
            <a:endParaRPr lang="en-US" sz="4050" b="1" kern="1200" dirty="0">
              <a:ln w="19050">
                <a:solidFill>
                  <a:prstClr val="white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-Rounded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828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Box 4">
            <a:extLst>
              <a:ext uri="{FF2B5EF4-FFF2-40B4-BE49-F238E27FC236}">
                <a16:creationId xmlns:a16="http://schemas.microsoft.com/office/drawing/2014/main" id="{DE3C9F4E-2AA5-49A2-AA33-7A0C207D41FD}"/>
              </a:ext>
            </a:extLst>
          </p:cNvPr>
          <p:cNvSpPr txBox="1"/>
          <p:nvPr/>
        </p:nvSpPr>
        <p:spPr>
          <a:xfrm>
            <a:off x="1421509" y="1425887"/>
            <a:ext cx="6552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 err="1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Chào</a:t>
            </a:r>
            <a:r>
              <a:rPr lang="en-US" altLang="zh-CN" sz="6600" b="1" dirty="0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 </a:t>
            </a:r>
            <a:r>
              <a:rPr lang="en-US" altLang="zh-CN" sz="6600" b="1" dirty="0" err="1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tạm</a:t>
            </a:r>
            <a:r>
              <a:rPr lang="en-US" altLang="zh-CN" sz="6600" b="1" dirty="0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 </a:t>
            </a:r>
            <a:r>
              <a:rPr lang="en-US" altLang="zh-CN" sz="6600" b="1" dirty="0" err="1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biệt</a:t>
            </a:r>
            <a:r>
              <a:rPr lang="en-US" altLang="zh-CN" sz="6600" b="1" dirty="0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 </a:t>
            </a:r>
            <a:r>
              <a:rPr lang="en-US" altLang="zh-CN" sz="6600" b="1" dirty="0" err="1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thầy</a:t>
            </a:r>
            <a:r>
              <a:rPr lang="en-US" altLang="zh-CN" sz="6600" b="1" dirty="0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 </a:t>
            </a:r>
            <a:r>
              <a:rPr lang="en-US" altLang="zh-CN" sz="6600" b="1" dirty="0" err="1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cô</a:t>
            </a:r>
            <a:r>
              <a:rPr lang="en-US" altLang="zh-CN" sz="6600" b="1" dirty="0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 </a:t>
            </a:r>
            <a:r>
              <a:rPr lang="en-US" altLang="zh-CN" sz="6600" b="1" dirty="0" err="1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và</a:t>
            </a:r>
            <a:r>
              <a:rPr lang="en-US" altLang="zh-CN" sz="6600" b="1" dirty="0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 </a:t>
            </a:r>
            <a:r>
              <a:rPr lang="en-US" altLang="zh-CN" sz="6600" b="1" dirty="0" err="1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các</a:t>
            </a:r>
            <a:r>
              <a:rPr lang="en-US" altLang="zh-CN" sz="6600" b="1" dirty="0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 </a:t>
            </a:r>
            <a:r>
              <a:rPr lang="en-US" altLang="zh-CN" sz="6600" b="1" dirty="0" err="1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em</a:t>
            </a:r>
            <a:r>
              <a:rPr lang="en-US" altLang="zh-CN" sz="6600" b="1" dirty="0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!</a:t>
            </a:r>
          </a:p>
        </p:txBody>
      </p:sp>
      <p:grpSp>
        <p:nvGrpSpPr>
          <p:cNvPr id="68" name="Google Shape;679;p42">
            <a:extLst>
              <a:ext uri="{FF2B5EF4-FFF2-40B4-BE49-F238E27FC236}">
                <a16:creationId xmlns:a16="http://schemas.microsoft.com/office/drawing/2014/main" id="{7640FA4D-8893-46B3-809D-53BF8A21D63E}"/>
              </a:ext>
            </a:extLst>
          </p:cNvPr>
          <p:cNvGrpSpPr/>
          <p:nvPr/>
        </p:nvGrpSpPr>
        <p:grpSpPr>
          <a:xfrm rot="1765296" flipH="1">
            <a:off x="2210119" y="3927424"/>
            <a:ext cx="661771" cy="680768"/>
            <a:chOff x="2510200" y="3361463"/>
            <a:chExt cx="488700" cy="510950"/>
          </a:xfrm>
        </p:grpSpPr>
        <p:sp>
          <p:nvSpPr>
            <p:cNvPr id="69" name="Google Shape;680;p42">
              <a:extLst>
                <a:ext uri="{FF2B5EF4-FFF2-40B4-BE49-F238E27FC236}">
                  <a16:creationId xmlns:a16="http://schemas.microsoft.com/office/drawing/2014/main" id="{A29FD781-77D7-423D-8BD7-7C6B8D8F7B92}"/>
                </a:ext>
              </a:extLst>
            </p:cNvPr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681;p42">
              <a:extLst>
                <a:ext uri="{FF2B5EF4-FFF2-40B4-BE49-F238E27FC236}">
                  <a16:creationId xmlns:a16="http://schemas.microsoft.com/office/drawing/2014/main" id="{0C6D1E36-223C-438D-9C1B-815323F522B4}"/>
                </a:ext>
              </a:extLst>
            </p:cNvPr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682;p42">
              <a:extLst>
                <a:ext uri="{FF2B5EF4-FFF2-40B4-BE49-F238E27FC236}">
                  <a16:creationId xmlns:a16="http://schemas.microsoft.com/office/drawing/2014/main" id="{673D502F-8B40-4E5D-A4FA-5694163804A4}"/>
                </a:ext>
              </a:extLst>
            </p:cNvPr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683;p42">
              <a:extLst>
                <a:ext uri="{FF2B5EF4-FFF2-40B4-BE49-F238E27FC236}">
                  <a16:creationId xmlns:a16="http://schemas.microsoft.com/office/drawing/2014/main" id="{2F8CF624-640C-4D78-B782-BEA2D0326CC1}"/>
                </a:ext>
              </a:extLst>
            </p:cNvPr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" name="Google Shape;684;p42">
            <a:extLst>
              <a:ext uri="{FF2B5EF4-FFF2-40B4-BE49-F238E27FC236}">
                <a16:creationId xmlns:a16="http://schemas.microsoft.com/office/drawing/2014/main" id="{A669119D-E0EE-4EBB-9AE4-429BD4EBFF60}"/>
              </a:ext>
            </a:extLst>
          </p:cNvPr>
          <p:cNvGrpSpPr/>
          <p:nvPr/>
        </p:nvGrpSpPr>
        <p:grpSpPr>
          <a:xfrm rot="-632919" flipH="1">
            <a:off x="216576" y="1253149"/>
            <a:ext cx="641652" cy="668105"/>
            <a:chOff x="2079900" y="3077638"/>
            <a:chExt cx="367775" cy="382800"/>
          </a:xfrm>
        </p:grpSpPr>
        <p:sp>
          <p:nvSpPr>
            <p:cNvPr id="74" name="Google Shape;685;p42">
              <a:extLst>
                <a:ext uri="{FF2B5EF4-FFF2-40B4-BE49-F238E27FC236}">
                  <a16:creationId xmlns:a16="http://schemas.microsoft.com/office/drawing/2014/main" id="{67A83BFD-0C4B-43D4-8007-23918A595858}"/>
                </a:ext>
              </a:extLst>
            </p:cNvPr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686;p42">
              <a:extLst>
                <a:ext uri="{FF2B5EF4-FFF2-40B4-BE49-F238E27FC236}">
                  <a16:creationId xmlns:a16="http://schemas.microsoft.com/office/drawing/2014/main" id="{46F8C00B-4715-4555-A71A-E5AC952A0F67}"/>
                </a:ext>
              </a:extLst>
            </p:cNvPr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687;p42">
              <a:extLst>
                <a:ext uri="{FF2B5EF4-FFF2-40B4-BE49-F238E27FC236}">
                  <a16:creationId xmlns:a16="http://schemas.microsoft.com/office/drawing/2014/main" id="{905AEB46-3BE4-4BD6-BE55-112DFD46550C}"/>
                </a:ext>
              </a:extLst>
            </p:cNvPr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688;p42">
              <a:extLst>
                <a:ext uri="{FF2B5EF4-FFF2-40B4-BE49-F238E27FC236}">
                  <a16:creationId xmlns:a16="http://schemas.microsoft.com/office/drawing/2014/main" id="{D15CE8BB-F86A-476B-B63E-8BFF646089A6}"/>
                </a:ext>
              </a:extLst>
            </p:cNvPr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" name="Google Shape;689;p42">
            <a:extLst>
              <a:ext uri="{FF2B5EF4-FFF2-40B4-BE49-F238E27FC236}">
                <a16:creationId xmlns:a16="http://schemas.microsoft.com/office/drawing/2014/main" id="{DE99C26B-959A-4B65-8E10-D3DB13C741A6}"/>
              </a:ext>
            </a:extLst>
          </p:cNvPr>
          <p:cNvGrpSpPr/>
          <p:nvPr/>
        </p:nvGrpSpPr>
        <p:grpSpPr>
          <a:xfrm rot="148811">
            <a:off x="8357294" y="4411704"/>
            <a:ext cx="371396" cy="375435"/>
            <a:chOff x="2079900" y="3077638"/>
            <a:chExt cx="367775" cy="382800"/>
          </a:xfrm>
        </p:grpSpPr>
        <p:sp>
          <p:nvSpPr>
            <p:cNvPr id="79" name="Google Shape;690;p42">
              <a:extLst>
                <a:ext uri="{FF2B5EF4-FFF2-40B4-BE49-F238E27FC236}">
                  <a16:creationId xmlns:a16="http://schemas.microsoft.com/office/drawing/2014/main" id="{14D0C69A-2DFE-4181-9553-BF8B641F021D}"/>
                </a:ext>
              </a:extLst>
            </p:cNvPr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691;p42">
              <a:extLst>
                <a:ext uri="{FF2B5EF4-FFF2-40B4-BE49-F238E27FC236}">
                  <a16:creationId xmlns:a16="http://schemas.microsoft.com/office/drawing/2014/main" id="{667D14BF-12BB-4CCD-B5F6-191C62D9C1AC}"/>
                </a:ext>
              </a:extLst>
            </p:cNvPr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692;p42">
              <a:extLst>
                <a:ext uri="{FF2B5EF4-FFF2-40B4-BE49-F238E27FC236}">
                  <a16:creationId xmlns:a16="http://schemas.microsoft.com/office/drawing/2014/main" id="{81CD0C27-FE45-4C68-99E3-9E1FCA3A29D7}"/>
                </a:ext>
              </a:extLst>
            </p:cNvPr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693;p42">
              <a:extLst>
                <a:ext uri="{FF2B5EF4-FFF2-40B4-BE49-F238E27FC236}">
                  <a16:creationId xmlns:a16="http://schemas.microsoft.com/office/drawing/2014/main" id="{57104A01-C1FB-44B8-A0F3-77B80D52CD67}"/>
                </a:ext>
              </a:extLst>
            </p:cNvPr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6"/>
          <p:cNvSpPr/>
          <p:nvPr/>
        </p:nvSpPr>
        <p:spPr>
          <a:xfrm>
            <a:off x="904825" y="1055775"/>
            <a:ext cx="7006209" cy="2937280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8" name="Google Shape;388;p36"/>
          <p:cNvGrpSpPr/>
          <p:nvPr/>
        </p:nvGrpSpPr>
        <p:grpSpPr>
          <a:xfrm rot="-1765296">
            <a:off x="2646356" y="4183723"/>
            <a:ext cx="661771" cy="680768"/>
            <a:chOff x="2510200" y="3361463"/>
            <a:chExt cx="488700" cy="510950"/>
          </a:xfrm>
        </p:grpSpPr>
        <p:sp>
          <p:nvSpPr>
            <p:cNvPr id="389" name="Google Shape;389;p36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6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6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6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3" name="Google Shape;393;p36"/>
          <p:cNvGrpSpPr/>
          <p:nvPr/>
        </p:nvGrpSpPr>
        <p:grpSpPr>
          <a:xfrm rot="1655306">
            <a:off x="7613944" y="2809955"/>
            <a:ext cx="840619" cy="842907"/>
            <a:chOff x="1818025" y="1413863"/>
            <a:chExt cx="507900" cy="585524"/>
          </a:xfrm>
        </p:grpSpPr>
        <p:sp>
          <p:nvSpPr>
            <p:cNvPr id="394" name="Google Shape;394;p36"/>
            <p:cNvSpPr/>
            <p:nvPr/>
          </p:nvSpPr>
          <p:spPr>
            <a:xfrm rot="359476">
              <a:off x="1841080" y="1424291"/>
              <a:ext cx="204991" cy="137830"/>
            </a:xfrm>
            <a:custGeom>
              <a:avLst/>
              <a:gdLst/>
              <a:ahLst/>
              <a:cxnLst/>
              <a:rect l="l" t="t" r="r" b="b"/>
              <a:pathLst>
                <a:path w="6739" h="4571" extrusionOk="0">
                  <a:moveTo>
                    <a:pt x="2669" y="0"/>
                  </a:moveTo>
                  <a:cubicBezTo>
                    <a:pt x="2369" y="0"/>
                    <a:pt x="2069" y="100"/>
                    <a:pt x="1702" y="201"/>
                  </a:cubicBezTo>
                  <a:cubicBezTo>
                    <a:pt x="1502" y="267"/>
                    <a:pt x="1301" y="334"/>
                    <a:pt x="1135" y="434"/>
                  </a:cubicBezTo>
                  <a:cubicBezTo>
                    <a:pt x="1035" y="467"/>
                    <a:pt x="1001" y="467"/>
                    <a:pt x="901" y="501"/>
                  </a:cubicBezTo>
                  <a:cubicBezTo>
                    <a:pt x="801" y="534"/>
                    <a:pt x="634" y="601"/>
                    <a:pt x="501" y="634"/>
                  </a:cubicBezTo>
                  <a:cubicBezTo>
                    <a:pt x="401" y="668"/>
                    <a:pt x="334" y="668"/>
                    <a:pt x="301" y="668"/>
                  </a:cubicBezTo>
                  <a:cubicBezTo>
                    <a:pt x="201" y="701"/>
                    <a:pt x="134" y="701"/>
                    <a:pt x="34" y="701"/>
                  </a:cubicBezTo>
                  <a:cubicBezTo>
                    <a:pt x="34" y="701"/>
                    <a:pt x="1" y="701"/>
                    <a:pt x="1" y="734"/>
                  </a:cubicBezTo>
                  <a:cubicBezTo>
                    <a:pt x="1" y="801"/>
                    <a:pt x="1" y="801"/>
                    <a:pt x="34" y="834"/>
                  </a:cubicBezTo>
                  <a:cubicBezTo>
                    <a:pt x="134" y="868"/>
                    <a:pt x="201" y="968"/>
                    <a:pt x="334" y="1034"/>
                  </a:cubicBezTo>
                  <a:cubicBezTo>
                    <a:pt x="701" y="1368"/>
                    <a:pt x="1001" y="1802"/>
                    <a:pt x="1201" y="2135"/>
                  </a:cubicBezTo>
                  <a:cubicBezTo>
                    <a:pt x="1301" y="2235"/>
                    <a:pt x="1335" y="2335"/>
                    <a:pt x="1402" y="2469"/>
                  </a:cubicBezTo>
                  <a:cubicBezTo>
                    <a:pt x="1635" y="2836"/>
                    <a:pt x="1869" y="3169"/>
                    <a:pt x="2169" y="3503"/>
                  </a:cubicBezTo>
                  <a:cubicBezTo>
                    <a:pt x="2336" y="3703"/>
                    <a:pt x="2536" y="3903"/>
                    <a:pt x="2736" y="4037"/>
                  </a:cubicBezTo>
                  <a:cubicBezTo>
                    <a:pt x="2969" y="4203"/>
                    <a:pt x="3169" y="4337"/>
                    <a:pt x="3403" y="4404"/>
                  </a:cubicBezTo>
                  <a:cubicBezTo>
                    <a:pt x="3636" y="4504"/>
                    <a:pt x="3870" y="4537"/>
                    <a:pt x="4137" y="4570"/>
                  </a:cubicBezTo>
                  <a:lnTo>
                    <a:pt x="4404" y="4570"/>
                  </a:lnTo>
                  <a:cubicBezTo>
                    <a:pt x="4604" y="4570"/>
                    <a:pt x="4704" y="4570"/>
                    <a:pt x="4871" y="4537"/>
                  </a:cubicBezTo>
                  <a:cubicBezTo>
                    <a:pt x="5338" y="4504"/>
                    <a:pt x="5805" y="4337"/>
                    <a:pt x="6138" y="4103"/>
                  </a:cubicBezTo>
                  <a:lnTo>
                    <a:pt x="6172" y="4103"/>
                  </a:lnTo>
                  <a:cubicBezTo>
                    <a:pt x="6205" y="4103"/>
                    <a:pt x="6205" y="4037"/>
                    <a:pt x="6205" y="4037"/>
                  </a:cubicBezTo>
                  <a:cubicBezTo>
                    <a:pt x="6405" y="3870"/>
                    <a:pt x="6639" y="3636"/>
                    <a:pt x="6739" y="3369"/>
                  </a:cubicBezTo>
                  <a:lnTo>
                    <a:pt x="6739" y="3303"/>
                  </a:lnTo>
                  <a:lnTo>
                    <a:pt x="6672" y="3303"/>
                  </a:lnTo>
                  <a:cubicBezTo>
                    <a:pt x="6572" y="3470"/>
                    <a:pt x="6505" y="3603"/>
                    <a:pt x="6372" y="3703"/>
                  </a:cubicBezTo>
                  <a:lnTo>
                    <a:pt x="6238" y="3836"/>
                  </a:lnTo>
                  <a:cubicBezTo>
                    <a:pt x="6338" y="3536"/>
                    <a:pt x="6438" y="3203"/>
                    <a:pt x="6372" y="2869"/>
                  </a:cubicBezTo>
                  <a:cubicBezTo>
                    <a:pt x="6372" y="2602"/>
                    <a:pt x="6305" y="2302"/>
                    <a:pt x="6205" y="1968"/>
                  </a:cubicBezTo>
                  <a:cubicBezTo>
                    <a:pt x="6038" y="1468"/>
                    <a:pt x="5671" y="1034"/>
                    <a:pt x="5204" y="701"/>
                  </a:cubicBezTo>
                  <a:cubicBezTo>
                    <a:pt x="5004" y="601"/>
                    <a:pt x="4804" y="434"/>
                    <a:pt x="4504" y="334"/>
                  </a:cubicBezTo>
                  <a:cubicBezTo>
                    <a:pt x="4237" y="201"/>
                    <a:pt x="4003" y="134"/>
                    <a:pt x="3703" y="100"/>
                  </a:cubicBezTo>
                  <a:cubicBezTo>
                    <a:pt x="3536" y="34"/>
                    <a:pt x="3370" y="0"/>
                    <a:pt x="32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6"/>
            <p:cNvSpPr/>
            <p:nvPr/>
          </p:nvSpPr>
          <p:spPr>
            <a:xfrm>
              <a:off x="2045700" y="1534863"/>
              <a:ext cx="8375" cy="11700"/>
            </a:xfrm>
            <a:custGeom>
              <a:avLst/>
              <a:gdLst/>
              <a:ahLst/>
              <a:cxnLst/>
              <a:rect l="l" t="t" r="r" b="b"/>
              <a:pathLst>
                <a:path w="335" h="468" extrusionOk="0">
                  <a:moveTo>
                    <a:pt x="234" y="1"/>
                  </a:moveTo>
                  <a:lnTo>
                    <a:pt x="0" y="368"/>
                  </a:lnTo>
                  <a:lnTo>
                    <a:pt x="67" y="468"/>
                  </a:lnTo>
                  <a:lnTo>
                    <a:pt x="334" y="67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00B8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6"/>
            <p:cNvSpPr/>
            <p:nvPr/>
          </p:nvSpPr>
          <p:spPr>
            <a:xfrm>
              <a:off x="2023175" y="1441463"/>
              <a:ext cx="73425" cy="176825"/>
            </a:xfrm>
            <a:custGeom>
              <a:avLst/>
              <a:gdLst/>
              <a:ahLst/>
              <a:cxnLst/>
              <a:rect l="l" t="t" r="r" b="b"/>
              <a:pathLst>
                <a:path w="2937" h="7073" extrusionOk="0">
                  <a:moveTo>
                    <a:pt x="2269" y="1"/>
                  </a:moveTo>
                  <a:cubicBezTo>
                    <a:pt x="2236" y="67"/>
                    <a:pt x="2136" y="67"/>
                    <a:pt x="2102" y="67"/>
                  </a:cubicBezTo>
                  <a:cubicBezTo>
                    <a:pt x="1969" y="67"/>
                    <a:pt x="1802" y="101"/>
                    <a:pt x="1635" y="134"/>
                  </a:cubicBezTo>
                  <a:cubicBezTo>
                    <a:pt x="1502" y="201"/>
                    <a:pt x="1435" y="234"/>
                    <a:pt x="1302" y="301"/>
                  </a:cubicBezTo>
                  <a:cubicBezTo>
                    <a:pt x="1235" y="368"/>
                    <a:pt x="1135" y="434"/>
                    <a:pt x="1068" y="534"/>
                  </a:cubicBezTo>
                  <a:cubicBezTo>
                    <a:pt x="935" y="635"/>
                    <a:pt x="768" y="801"/>
                    <a:pt x="635" y="1035"/>
                  </a:cubicBezTo>
                  <a:cubicBezTo>
                    <a:pt x="401" y="1402"/>
                    <a:pt x="234" y="1802"/>
                    <a:pt x="134" y="2269"/>
                  </a:cubicBezTo>
                  <a:cubicBezTo>
                    <a:pt x="68" y="2736"/>
                    <a:pt x="1" y="3236"/>
                    <a:pt x="68" y="3703"/>
                  </a:cubicBezTo>
                  <a:cubicBezTo>
                    <a:pt x="101" y="4270"/>
                    <a:pt x="334" y="5405"/>
                    <a:pt x="1235" y="6072"/>
                  </a:cubicBezTo>
                  <a:lnTo>
                    <a:pt x="1302" y="6138"/>
                  </a:lnTo>
                  <a:cubicBezTo>
                    <a:pt x="1335" y="6239"/>
                    <a:pt x="1402" y="6372"/>
                    <a:pt x="1435" y="6439"/>
                  </a:cubicBezTo>
                  <a:cubicBezTo>
                    <a:pt x="1502" y="6639"/>
                    <a:pt x="1669" y="6806"/>
                    <a:pt x="1835" y="7039"/>
                  </a:cubicBezTo>
                  <a:cubicBezTo>
                    <a:pt x="1835" y="7039"/>
                    <a:pt x="1902" y="7072"/>
                    <a:pt x="1936" y="7072"/>
                  </a:cubicBezTo>
                  <a:cubicBezTo>
                    <a:pt x="1969" y="7072"/>
                    <a:pt x="1969" y="7072"/>
                    <a:pt x="2002" y="7039"/>
                  </a:cubicBezTo>
                  <a:cubicBezTo>
                    <a:pt x="2069" y="6972"/>
                    <a:pt x="2069" y="6939"/>
                    <a:pt x="2002" y="6906"/>
                  </a:cubicBezTo>
                  <a:lnTo>
                    <a:pt x="1902" y="6772"/>
                  </a:lnTo>
                  <a:cubicBezTo>
                    <a:pt x="1769" y="6639"/>
                    <a:pt x="1669" y="6472"/>
                    <a:pt x="1635" y="6339"/>
                  </a:cubicBezTo>
                  <a:lnTo>
                    <a:pt x="1635" y="6339"/>
                  </a:lnTo>
                  <a:cubicBezTo>
                    <a:pt x="1635" y="6339"/>
                    <a:pt x="1669" y="6405"/>
                    <a:pt x="1735" y="6405"/>
                  </a:cubicBezTo>
                  <a:lnTo>
                    <a:pt x="1769" y="6405"/>
                  </a:lnTo>
                  <a:cubicBezTo>
                    <a:pt x="1802" y="6405"/>
                    <a:pt x="1802" y="6405"/>
                    <a:pt x="1802" y="6339"/>
                  </a:cubicBezTo>
                  <a:lnTo>
                    <a:pt x="1802" y="6305"/>
                  </a:lnTo>
                  <a:cubicBezTo>
                    <a:pt x="1802" y="6305"/>
                    <a:pt x="1802" y="6272"/>
                    <a:pt x="1769" y="6272"/>
                  </a:cubicBezTo>
                  <a:cubicBezTo>
                    <a:pt x="1669" y="6239"/>
                    <a:pt x="1635" y="6205"/>
                    <a:pt x="1569" y="6138"/>
                  </a:cubicBezTo>
                  <a:cubicBezTo>
                    <a:pt x="1502" y="6005"/>
                    <a:pt x="1502" y="5938"/>
                    <a:pt x="1469" y="5805"/>
                  </a:cubicBezTo>
                  <a:cubicBezTo>
                    <a:pt x="1435" y="5605"/>
                    <a:pt x="1469" y="5438"/>
                    <a:pt x="1469" y="5238"/>
                  </a:cubicBezTo>
                  <a:cubicBezTo>
                    <a:pt x="1502" y="4804"/>
                    <a:pt x="1669" y="4404"/>
                    <a:pt x="1802" y="4070"/>
                  </a:cubicBezTo>
                  <a:cubicBezTo>
                    <a:pt x="1936" y="3803"/>
                    <a:pt x="2069" y="3503"/>
                    <a:pt x="2236" y="3170"/>
                  </a:cubicBezTo>
                  <a:lnTo>
                    <a:pt x="2269" y="3103"/>
                  </a:lnTo>
                  <a:cubicBezTo>
                    <a:pt x="2436" y="2803"/>
                    <a:pt x="2569" y="2503"/>
                    <a:pt x="2669" y="2236"/>
                  </a:cubicBezTo>
                  <a:cubicBezTo>
                    <a:pt x="2769" y="2069"/>
                    <a:pt x="2803" y="1902"/>
                    <a:pt x="2836" y="1735"/>
                  </a:cubicBezTo>
                  <a:cubicBezTo>
                    <a:pt x="2903" y="1569"/>
                    <a:pt x="2936" y="1402"/>
                    <a:pt x="2936" y="1235"/>
                  </a:cubicBezTo>
                  <a:cubicBezTo>
                    <a:pt x="2936" y="1068"/>
                    <a:pt x="2936" y="901"/>
                    <a:pt x="2903" y="735"/>
                  </a:cubicBezTo>
                  <a:cubicBezTo>
                    <a:pt x="2836" y="601"/>
                    <a:pt x="2803" y="468"/>
                    <a:pt x="2769" y="401"/>
                  </a:cubicBezTo>
                  <a:cubicBezTo>
                    <a:pt x="2736" y="301"/>
                    <a:pt x="2636" y="234"/>
                    <a:pt x="2569" y="134"/>
                  </a:cubicBezTo>
                  <a:cubicBezTo>
                    <a:pt x="2469" y="101"/>
                    <a:pt x="2403" y="67"/>
                    <a:pt x="22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6"/>
            <p:cNvSpPr/>
            <p:nvPr/>
          </p:nvSpPr>
          <p:spPr>
            <a:xfrm>
              <a:off x="1818025" y="1554888"/>
              <a:ext cx="507900" cy="444500"/>
            </a:xfrm>
            <a:custGeom>
              <a:avLst/>
              <a:gdLst/>
              <a:ahLst/>
              <a:cxnLst/>
              <a:rect l="l" t="t" r="r" b="b"/>
              <a:pathLst>
                <a:path w="20316" h="17780" extrusionOk="0">
                  <a:moveTo>
                    <a:pt x="14011" y="0"/>
                  </a:moveTo>
                  <a:cubicBezTo>
                    <a:pt x="13811" y="0"/>
                    <a:pt x="13611" y="0"/>
                    <a:pt x="13377" y="34"/>
                  </a:cubicBezTo>
                  <a:cubicBezTo>
                    <a:pt x="13110" y="67"/>
                    <a:pt x="12810" y="100"/>
                    <a:pt x="12510" y="200"/>
                  </a:cubicBezTo>
                  <a:cubicBezTo>
                    <a:pt x="12210" y="267"/>
                    <a:pt x="11943" y="401"/>
                    <a:pt x="11609" y="534"/>
                  </a:cubicBezTo>
                  <a:cubicBezTo>
                    <a:pt x="11476" y="567"/>
                    <a:pt x="11309" y="667"/>
                    <a:pt x="11176" y="734"/>
                  </a:cubicBezTo>
                  <a:cubicBezTo>
                    <a:pt x="11042" y="834"/>
                    <a:pt x="10875" y="868"/>
                    <a:pt x="10709" y="934"/>
                  </a:cubicBezTo>
                  <a:lnTo>
                    <a:pt x="10108" y="1201"/>
                  </a:lnTo>
                  <a:cubicBezTo>
                    <a:pt x="9675" y="1235"/>
                    <a:pt x="9274" y="1235"/>
                    <a:pt x="8674" y="1235"/>
                  </a:cubicBezTo>
                  <a:lnTo>
                    <a:pt x="6873" y="1235"/>
                  </a:lnTo>
                  <a:cubicBezTo>
                    <a:pt x="6472" y="1235"/>
                    <a:pt x="6105" y="1235"/>
                    <a:pt x="5772" y="1268"/>
                  </a:cubicBezTo>
                  <a:cubicBezTo>
                    <a:pt x="5205" y="1301"/>
                    <a:pt x="4704" y="1401"/>
                    <a:pt x="4271" y="1535"/>
                  </a:cubicBezTo>
                  <a:cubicBezTo>
                    <a:pt x="4004" y="1568"/>
                    <a:pt x="3770" y="1668"/>
                    <a:pt x="3537" y="1768"/>
                  </a:cubicBezTo>
                  <a:cubicBezTo>
                    <a:pt x="3337" y="1868"/>
                    <a:pt x="3103" y="1968"/>
                    <a:pt x="2870" y="2102"/>
                  </a:cubicBezTo>
                  <a:cubicBezTo>
                    <a:pt x="2436" y="2369"/>
                    <a:pt x="2002" y="2736"/>
                    <a:pt x="1635" y="3169"/>
                  </a:cubicBezTo>
                  <a:cubicBezTo>
                    <a:pt x="1302" y="3536"/>
                    <a:pt x="1035" y="3936"/>
                    <a:pt x="802" y="4403"/>
                  </a:cubicBezTo>
                  <a:cubicBezTo>
                    <a:pt x="601" y="4837"/>
                    <a:pt x="435" y="5271"/>
                    <a:pt x="301" y="5771"/>
                  </a:cubicBezTo>
                  <a:cubicBezTo>
                    <a:pt x="101" y="6705"/>
                    <a:pt x="1" y="7706"/>
                    <a:pt x="168" y="8773"/>
                  </a:cubicBezTo>
                  <a:cubicBezTo>
                    <a:pt x="201" y="9240"/>
                    <a:pt x="335" y="9774"/>
                    <a:pt x="468" y="10274"/>
                  </a:cubicBezTo>
                  <a:cubicBezTo>
                    <a:pt x="601" y="10741"/>
                    <a:pt x="768" y="11242"/>
                    <a:pt x="968" y="11742"/>
                  </a:cubicBezTo>
                  <a:cubicBezTo>
                    <a:pt x="1135" y="12209"/>
                    <a:pt x="1369" y="12609"/>
                    <a:pt x="1635" y="13076"/>
                  </a:cubicBezTo>
                  <a:cubicBezTo>
                    <a:pt x="1869" y="13477"/>
                    <a:pt x="2136" y="13910"/>
                    <a:pt x="2503" y="14311"/>
                  </a:cubicBezTo>
                  <a:cubicBezTo>
                    <a:pt x="2836" y="14744"/>
                    <a:pt x="3203" y="15144"/>
                    <a:pt x="3604" y="15578"/>
                  </a:cubicBezTo>
                  <a:cubicBezTo>
                    <a:pt x="4004" y="15945"/>
                    <a:pt x="4437" y="16345"/>
                    <a:pt x="4838" y="16612"/>
                  </a:cubicBezTo>
                  <a:cubicBezTo>
                    <a:pt x="5305" y="16946"/>
                    <a:pt x="5805" y="17213"/>
                    <a:pt x="6272" y="17379"/>
                  </a:cubicBezTo>
                  <a:cubicBezTo>
                    <a:pt x="6772" y="17580"/>
                    <a:pt x="7306" y="17713"/>
                    <a:pt x="7840" y="17746"/>
                  </a:cubicBezTo>
                  <a:cubicBezTo>
                    <a:pt x="8007" y="17746"/>
                    <a:pt x="8207" y="17780"/>
                    <a:pt x="8374" y="17780"/>
                  </a:cubicBezTo>
                  <a:lnTo>
                    <a:pt x="8674" y="17780"/>
                  </a:lnTo>
                  <a:cubicBezTo>
                    <a:pt x="8941" y="17780"/>
                    <a:pt x="9208" y="17713"/>
                    <a:pt x="9541" y="17613"/>
                  </a:cubicBezTo>
                  <a:cubicBezTo>
                    <a:pt x="9875" y="17546"/>
                    <a:pt x="10275" y="17379"/>
                    <a:pt x="10609" y="17246"/>
                  </a:cubicBezTo>
                  <a:lnTo>
                    <a:pt x="11209" y="17013"/>
                  </a:lnTo>
                  <a:cubicBezTo>
                    <a:pt x="11442" y="16912"/>
                    <a:pt x="11609" y="16879"/>
                    <a:pt x="11776" y="16812"/>
                  </a:cubicBezTo>
                  <a:cubicBezTo>
                    <a:pt x="12010" y="16779"/>
                    <a:pt x="12310" y="16746"/>
                    <a:pt x="12643" y="16746"/>
                  </a:cubicBezTo>
                  <a:lnTo>
                    <a:pt x="12710" y="16746"/>
                  </a:lnTo>
                  <a:cubicBezTo>
                    <a:pt x="13110" y="16746"/>
                    <a:pt x="13444" y="16779"/>
                    <a:pt x="13777" y="16812"/>
                  </a:cubicBezTo>
                  <a:cubicBezTo>
                    <a:pt x="14011" y="16879"/>
                    <a:pt x="14311" y="16912"/>
                    <a:pt x="14611" y="16912"/>
                  </a:cubicBezTo>
                  <a:lnTo>
                    <a:pt x="15012" y="16912"/>
                  </a:lnTo>
                  <a:cubicBezTo>
                    <a:pt x="15212" y="16912"/>
                    <a:pt x="15379" y="16912"/>
                    <a:pt x="15545" y="16879"/>
                  </a:cubicBezTo>
                  <a:cubicBezTo>
                    <a:pt x="15779" y="16812"/>
                    <a:pt x="15979" y="16779"/>
                    <a:pt x="16213" y="16712"/>
                  </a:cubicBezTo>
                  <a:cubicBezTo>
                    <a:pt x="16546" y="16612"/>
                    <a:pt x="16880" y="16445"/>
                    <a:pt x="17180" y="16279"/>
                  </a:cubicBezTo>
                  <a:cubicBezTo>
                    <a:pt x="17480" y="16112"/>
                    <a:pt x="17714" y="15912"/>
                    <a:pt x="18014" y="15645"/>
                  </a:cubicBezTo>
                  <a:cubicBezTo>
                    <a:pt x="18481" y="15211"/>
                    <a:pt x="18881" y="14611"/>
                    <a:pt x="19215" y="13910"/>
                  </a:cubicBezTo>
                  <a:cubicBezTo>
                    <a:pt x="19515" y="13243"/>
                    <a:pt x="19748" y="12543"/>
                    <a:pt x="19982" y="11709"/>
                  </a:cubicBezTo>
                  <a:cubicBezTo>
                    <a:pt x="20149" y="10941"/>
                    <a:pt x="20215" y="10108"/>
                    <a:pt x="20249" y="9274"/>
                  </a:cubicBezTo>
                  <a:cubicBezTo>
                    <a:pt x="20315" y="8473"/>
                    <a:pt x="20249" y="7639"/>
                    <a:pt x="20182" y="6905"/>
                  </a:cubicBezTo>
                  <a:cubicBezTo>
                    <a:pt x="20082" y="6138"/>
                    <a:pt x="19982" y="5438"/>
                    <a:pt x="19748" y="4804"/>
                  </a:cubicBezTo>
                  <a:cubicBezTo>
                    <a:pt x="19682" y="4470"/>
                    <a:pt x="19548" y="4203"/>
                    <a:pt x="19415" y="3903"/>
                  </a:cubicBezTo>
                  <a:cubicBezTo>
                    <a:pt x="19215" y="3436"/>
                    <a:pt x="18981" y="2969"/>
                    <a:pt x="18648" y="2569"/>
                  </a:cubicBezTo>
                  <a:cubicBezTo>
                    <a:pt x="18014" y="1735"/>
                    <a:pt x="17247" y="1068"/>
                    <a:pt x="16379" y="667"/>
                  </a:cubicBezTo>
                  <a:cubicBezTo>
                    <a:pt x="15979" y="434"/>
                    <a:pt x="15479" y="267"/>
                    <a:pt x="15012" y="200"/>
                  </a:cubicBezTo>
                  <a:cubicBezTo>
                    <a:pt x="14611" y="0"/>
                    <a:pt x="14311" y="0"/>
                    <a:pt x="140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8" name="Google Shape;398;p36"/>
          <p:cNvGrpSpPr/>
          <p:nvPr/>
        </p:nvGrpSpPr>
        <p:grpSpPr>
          <a:xfrm rot="1060229">
            <a:off x="5744244" y="3640567"/>
            <a:ext cx="2843223" cy="1473517"/>
            <a:chOff x="6535806" y="3518108"/>
            <a:chExt cx="2536111" cy="1314354"/>
          </a:xfrm>
        </p:grpSpPr>
        <p:grpSp>
          <p:nvGrpSpPr>
            <p:cNvPr id="399" name="Google Shape;399;p36"/>
            <p:cNvGrpSpPr/>
            <p:nvPr/>
          </p:nvGrpSpPr>
          <p:grpSpPr>
            <a:xfrm rot="1544990">
              <a:off x="6696980" y="3691243"/>
              <a:ext cx="1021946" cy="968084"/>
              <a:chOff x="3001375" y="1809238"/>
              <a:chExt cx="396975" cy="365275"/>
            </a:xfrm>
          </p:grpSpPr>
          <p:sp>
            <p:nvSpPr>
              <p:cNvPr id="400" name="Google Shape;400;p36"/>
              <p:cNvSpPr/>
              <p:nvPr/>
            </p:nvSpPr>
            <p:spPr>
              <a:xfrm>
                <a:off x="3020550" y="1878438"/>
                <a:ext cx="351125" cy="286900"/>
              </a:xfrm>
              <a:custGeom>
                <a:avLst/>
                <a:gdLst/>
                <a:ahLst/>
                <a:cxnLst/>
                <a:rect l="l" t="t" r="r" b="b"/>
                <a:pathLst>
                  <a:path w="14045" h="11476" extrusionOk="0">
                    <a:moveTo>
                      <a:pt x="9308" y="1"/>
                    </a:moveTo>
                    <a:cubicBezTo>
                      <a:pt x="9274" y="1"/>
                      <a:pt x="1" y="11142"/>
                      <a:pt x="68" y="11242"/>
                    </a:cubicBezTo>
                    <a:cubicBezTo>
                      <a:pt x="101" y="11342"/>
                      <a:pt x="234" y="11476"/>
                      <a:pt x="401" y="11476"/>
                    </a:cubicBezTo>
                    <a:lnTo>
                      <a:pt x="468" y="11476"/>
                    </a:lnTo>
                    <a:lnTo>
                      <a:pt x="6305" y="9908"/>
                    </a:lnTo>
                    <a:lnTo>
                      <a:pt x="12143" y="8307"/>
                    </a:lnTo>
                    <a:lnTo>
                      <a:pt x="13444" y="7973"/>
                    </a:lnTo>
                    <a:cubicBezTo>
                      <a:pt x="13511" y="7706"/>
                      <a:pt x="13611" y="7473"/>
                      <a:pt x="13644" y="7173"/>
                    </a:cubicBezTo>
                    <a:cubicBezTo>
                      <a:pt x="13811" y="6472"/>
                      <a:pt x="13911" y="5805"/>
                      <a:pt x="13978" y="5138"/>
                    </a:cubicBezTo>
                    <a:cubicBezTo>
                      <a:pt x="13978" y="4838"/>
                      <a:pt x="14044" y="4604"/>
                      <a:pt x="14044" y="4304"/>
                    </a:cubicBezTo>
                    <a:cubicBezTo>
                      <a:pt x="14044" y="4171"/>
                      <a:pt x="13944" y="4104"/>
                      <a:pt x="13878" y="4004"/>
                    </a:cubicBezTo>
                    <a:cubicBezTo>
                      <a:pt x="13856" y="3987"/>
                      <a:pt x="13778" y="3979"/>
                      <a:pt x="13657" y="3979"/>
                    </a:cubicBezTo>
                    <a:cubicBezTo>
                      <a:pt x="12825" y="3979"/>
                      <a:pt x="9948" y="4346"/>
                      <a:pt x="9308" y="4638"/>
                    </a:cubicBezTo>
                    <a:cubicBezTo>
                      <a:pt x="9608" y="4104"/>
                      <a:pt x="9808" y="3437"/>
                      <a:pt x="9875" y="2770"/>
                    </a:cubicBezTo>
                    <a:cubicBezTo>
                      <a:pt x="9941" y="2002"/>
                      <a:pt x="9875" y="1235"/>
                      <a:pt x="9641" y="234"/>
                    </a:cubicBezTo>
                    <a:cubicBezTo>
                      <a:pt x="9641" y="134"/>
                      <a:pt x="9574" y="34"/>
                      <a:pt x="9474" y="34"/>
                    </a:cubicBezTo>
                    <a:cubicBezTo>
                      <a:pt x="9441" y="1"/>
                      <a:pt x="9408" y="1"/>
                      <a:pt x="93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6"/>
              <p:cNvSpPr/>
              <p:nvPr/>
            </p:nvSpPr>
            <p:spPr>
              <a:xfrm>
                <a:off x="3001375" y="1809238"/>
                <a:ext cx="396975" cy="365275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4611" extrusionOk="0">
                    <a:moveTo>
                      <a:pt x="7339" y="0"/>
                    </a:moveTo>
                    <a:cubicBezTo>
                      <a:pt x="7306" y="0"/>
                      <a:pt x="7206" y="0"/>
                      <a:pt x="7173" y="34"/>
                    </a:cubicBezTo>
                    <a:cubicBezTo>
                      <a:pt x="7139" y="34"/>
                      <a:pt x="7072" y="34"/>
                      <a:pt x="7072" y="67"/>
                    </a:cubicBezTo>
                    <a:cubicBezTo>
                      <a:pt x="6972" y="100"/>
                      <a:pt x="6872" y="234"/>
                      <a:pt x="6839" y="300"/>
                    </a:cubicBezTo>
                    <a:lnTo>
                      <a:pt x="3803" y="6338"/>
                    </a:lnTo>
                    <a:lnTo>
                      <a:pt x="735" y="12342"/>
                    </a:lnTo>
                    <a:lnTo>
                      <a:pt x="301" y="13276"/>
                    </a:lnTo>
                    <a:lnTo>
                      <a:pt x="34" y="13743"/>
                    </a:lnTo>
                    <a:cubicBezTo>
                      <a:pt x="1" y="13844"/>
                      <a:pt x="1" y="13944"/>
                      <a:pt x="1" y="14044"/>
                    </a:cubicBezTo>
                    <a:cubicBezTo>
                      <a:pt x="1" y="14177"/>
                      <a:pt x="34" y="14277"/>
                      <a:pt x="134" y="14377"/>
                    </a:cubicBezTo>
                    <a:cubicBezTo>
                      <a:pt x="168" y="14411"/>
                      <a:pt x="168" y="14444"/>
                      <a:pt x="201" y="14511"/>
                    </a:cubicBezTo>
                    <a:cubicBezTo>
                      <a:pt x="234" y="14544"/>
                      <a:pt x="301" y="14544"/>
                      <a:pt x="334" y="14577"/>
                    </a:cubicBezTo>
                    <a:cubicBezTo>
                      <a:pt x="368" y="14611"/>
                      <a:pt x="401" y="14611"/>
                      <a:pt x="468" y="14611"/>
                    </a:cubicBezTo>
                    <a:lnTo>
                      <a:pt x="534" y="14611"/>
                    </a:lnTo>
                    <a:cubicBezTo>
                      <a:pt x="635" y="14611"/>
                      <a:pt x="701" y="14577"/>
                      <a:pt x="801" y="14544"/>
                    </a:cubicBezTo>
                    <a:cubicBezTo>
                      <a:pt x="968" y="14444"/>
                      <a:pt x="1068" y="14377"/>
                      <a:pt x="1235" y="14277"/>
                    </a:cubicBezTo>
                    <a:cubicBezTo>
                      <a:pt x="1569" y="14110"/>
                      <a:pt x="1902" y="13944"/>
                      <a:pt x="2202" y="13777"/>
                    </a:cubicBezTo>
                    <a:lnTo>
                      <a:pt x="4204" y="12743"/>
                    </a:lnTo>
                    <a:lnTo>
                      <a:pt x="7006" y="11275"/>
                    </a:lnTo>
                    <a:lnTo>
                      <a:pt x="12576" y="8406"/>
                    </a:lnTo>
                    <a:lnTo>
                      <a:pt x="13811" y="7773"/>
                    </a:lnTo>
                    <a:lnTo>
                      <a:pt x="15645" y="6872"/>
                    </a:lnTo>
                    <a:cubicBezTo>
                      <a:pt x="15812" y="6772"/>
                      <a:pt x="15879" y="6672"/>
                      <a:pt x="15879" y="6505"/>
                    </a:cubicBezTo>
                    <a:cubicBezTo>
                      <a:pt x="15879" y="6405"/>
                      <a:pt x="15845" y="6238"/>
                      <a:pt x="15812" y="6171"/>
                    </a:cubicBezTo>
                    <a:cubicBezTo>
                      <a:pt x="15412" y="5604"/>
                      <a:pt x="14911" y="5071"/>
                      <a:pt x="14344" y="4604"/>
                    </a:cubicBezTo>
                    <a:cubicBezTo>
                      <a:pt x="13744" y="4170"/>
                      <a:pt x="13177" y="3770"/>
                      <a:pt x="12510" y="3536"/>
                    </a:cubicBezTo>
                    <a:cubicBezTo>
                      <a:pt x="12476" y="3503"/>
                      <a:pt x="12376" y="3503"/>
                      <a:pt x="12343" y="3503"/>
                    </a:cubicBezTo>
                    <a:lnTo>
                      <a:pt x="12209" y="3503"/>
                    </a:lnTo>
                    <a:cubicBezTo>
                      <a:pt x="12043" y="3503"/>
                      <a:pt x="11976" y="3569"/>
                      <a:pt x="11876" y="3603"/>
                    </a:cubicBezTo>
                    <a:cubicBezTo>
                      <a:pt x="9774" y="5437"/>
                      <a:pt x="7673" y="7272"/>
                      <a:pt x="5571" y="9174"/>
                    </a:cubicBezTo>
                    <a:lnTo>
                      <a:pt x="5571" y="9174"/>
                    </a:lnTo>
                    <a:cubicBezTo>
                      <a:pt x="7439" y="7005"/>
                      <a:pt x="9107" y="4937"/>
                      <a:pt x="10742" y="2936"/>
                    </a:cubicBezTo>
                    <a:cubicBezTo>
                      <a:pt x="10842" y="2836"/>
                      <a:pt x="10875" y="2669"/>
                      <a:pt x="10775" y="2535"/>
                    </a:cubicBezTo>
                    <a:cubicBezTo>
                      <a:pt x="10775" y="2502"/>
                      <a:pt x="10742" y="2435"/>
                      <a:pt x="10708" y="2369"/>
                    </a:cubicBezTo>
                    <a:cubicBezTo>
                      <a:pt x="10308" y="1868"/>
                      <a:pt x="9808" y="1401"/>
                      <a:pt x="9241" y="1001"/>
                    </a:cubicBezTo>
                    <a:cubicBezTo>
                      <a:pt x="8674" y="567"/>
                      <a:pt x="8073" y="234"/>
                      <a:pt x="7506" y="34"/>
                    </a:cubicBezTo>
                    <a:cubicBezTo>
                      <a:pt x="7473" y="34"/>
                      <a:pt x="7406" y="0"/>
                      <a:pt x="73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2" name="Google Shape;402;p36"/>
            <p:cNvGrpSpPr/>
            <p:nvPr/>
          </p:nvGrpSpPr>
          <p:grpSpPr>
            <a:xfrm rot="7155519" flipH="1">
              <a:off x="8090673" y="3471178"/>
              <a:ext cx="511016" cy="1377443"/>
              <a:chOff x="3369975" y="1311388"/>
              <a:chExt cx="211000" cy="568750"/>
            </a:xfrm>
          </p:grpSpPr>
          <p:sp>
            <p:nvSpPr>
              <p:cNvPr id="403" name="Google Shape;403;p36"/>
              <p:cNvSpPr/>
              <p:nvPr/>
            </p:nvSpPr>
            <p:spPr>
              <a:xfrm>
                <a:off x="3540925" y="1311388"/>
                <a:ext cx="32550" cy="60900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2436" extrusionOk="0">
                    <a:moveTo>
                      <a:pt x="568" y="0"/>
                    </a:moveTo>
                    <a:cubicBezTo>
                      <a:pt x="434" y="0"/>
                      <a:pt x="301" y="100"/>
                      <a:pt x="168" y="167"/>
                    </a:cubicBezTo>
                    <a:cubicBezTo>
                      <a:pt x="101" y="267"/>
                      <a:pt x="1" y="434"/>
                      <a:pt x="34" y="567"/>
                    </a:cubicBezTo>
                    <a:cubicBezTo>
                      <a:pt x="134" y="1001"/>
                      <a:pt x="168" y="1468"/>
                      <a:pt x="201" y="1935"/>
                    </a:cubicBezTo>
                    <a:cubicBezTo>
                      <a:pt x="201" y="2235"/>
                      <a:pt x="501" y="2435"/>
                      <a:pt x="801" y="2435"/>
                    </a:cubicBezTo>
                    <a:cubicBezTo>
                      <a:pt x="1102" y="2402"/>
                      <a:pt x="1302" y="2135"/>
                      <a:pt x="1302" y="1835"/>
                    </a:cubicBezTo>
                    <a:cubicBezTo>
                      <a:pt x="1268" y="1401"/>
                      <a:pt x="1235" y="934"/>
                      <a:pt x="1135" y="467"/>
                    </a:cubicBezTo>
                    <a:cubicBezTo>
                      <a:pt x="1102" y="334"/>
                      <a:pt x="1035" y="234"/>
                      <a:pt x="968" y="133"/>
                    </a:cubicBezTo>
                    <a:cubicBezTo>
                      <a:pt x="868" y="67"/>
                      <a:pt x="768" y="0"/>
                      <a:pt x="6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6"/>
              <p:cNvSpPr/>
              <p:nvPr/>
            </p:nvSpPr>
            <p:spPr>
              <a:xfrm>
                <a:off x="3555100" y="1410613"/>
                <a:ext cx="25875" cy="64100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2564" extrusionOk="0">
                    <a:moveTo>
                      <a:pt x="34" y="1635"/>
                    </a:moveTo>
                    <a:lnTo>
                      <a:pt x="34" y="1702"/>
                    </a:lnTo>
                    <a:cubicBezTo>
                      <a:pt x="1" y="1702"/>
                      <a:pt x="1" y="1668"/>
                      <a:pt x="34" y="1635"/>
                    </a:cubicBezTo>
                    <a:close/>
                    <a:moveTo>
                      <a:pt x="501" y="1"/>
                    </a:moveTo>
                    <a:cubicBezTo>
                      <a:pt x="201" y="34"/>
                      <a:pt x="1" y="301"/>
                      <a:pt x="1" y="601"/>
                    </a:cubicBezTo>
                    <a:lnTo>
                      <a:pt x="1" y="1768"/>
                    </a:lnTo>
                    <a:lnTo>
                      <a:pt x="1" y="1969"/>
                    </a:lnTo>
                    <a:cubicBezTo>
                      <a:pt x="1" y="2102"/>
                      <a:pt x="1" y="2202"/>
                      <a:pt x="68" y="2336"/>
                    </a:cubicBezTo>
                    <a:cubicBezTo>
                      <a:pt x="168" y="2469"/>
                      <a:pt x="268" y="2536"/>
                      <a:pt x="401" y="2536"/>
                    </a:cubicBezTo>
                    <a:cubicBezTo>
                      <a:pt x="440" y="2555"/>
                      <a:pt x="482" y="2563"/>
                      <a:pt x="524" y="2563"/>
                    </a:cubicBezTo>
                    <a:cubicBezTo>
                      <a:pt x="624" y="2563"/>
                      <a:pt x="721" y="2516"/>
                      <a:pt x="768" y="2469"/>
                    </a:cubicBezTo>
                    <a:cubicBezTo>
                      <a:pt x="902" y="2369"/>
                      <a:pt x="1002" y="2269"/>
                      <a:pt x="1002" y="2135"/>
                    </a:cubicBezTo>
                    <a:cubicBezTo>
                      <a:pt x="1035" y="1602"/>
                      <a:pt x="1035" y="1035"/>
                      <a:pt x="1035" y="468"/>
                    </a:cubicBezTo>
                    <a:cubicBezTo>
                      <a:pt x="1035" y="201"/>
                      <a:pt x="768" y="1"/>
                      <a:pt x="5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6"/>
              <p:cNvSpPr/>
              <p:nvPr/>
            </p:nvSpPr>
            <p:spPr>
              <a:xfrm>
                <a:off x="3540925" y="1510688"/>
                <a:ext cx="36725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1469" h="2949" extrusionOk="0">
                    <a:moveTo>
                      <a:pt x="935" y="0"/>
                    </a:moveTo>
                    <a:cubicBezTo>
                      <a:pt x="668" y="34"/>
                      <a:pt x="468" y="201"/>
                      <a:pt x="434" y="467"/>
                    </a:cubicBezTo>
                    <a:cubicBezTo>
                      <a:pt x="301" y="1101"/>
                      <a:pt x="234" y="1702"/>
                      <a:pt x="68" y="2335"/>
                    </a:cubicBezTo>
                    <a:cubicBezTo>
                      <a:pt x="1" y="2469"/>
                      <a:pt x="68" y="2636"/>
                      <a:pt x="134" y="2702"/>
                    </a:cubicBezTo>
                    <a:cubicBezTo>
                      <a:pt x="201" y="2836"/>
                      <a:pt x="334" y="2936"/>
                      <a:pt x="468" y="2936"/>
                    </a:cubicBezTo>
                    <a:cubicBezTo>
                      <a:pt x="501" y="2944"/>
                      <a:pt x="537" y="2948"/>
                      <a:pt x="572" y="2948"/>
                    </a:cubicBezTo>
                    <a:cubicBezTo>
                      <a:pt x="678" y="2948"/>
                      <a:pt x="785" y="2911"/>
                      <a:pt x="835" y="2836"/>
                    </a:cubicBezTo>
                    <a:cubicBezTo>
                      <a:pt x="968" y="2769"/>
                      <a:pt x="1002" y="2636"/>
                      <a:pt x="1068" y="2502"/>
                    </a:cubicBezTo>
                    <a:cubicBezTo>
                      <a:pt x="1268" y="1868"/>
                      <a:pt x="1335" y="1268"/>
                      <a:pt x="1435" y="634"/>
                    </a:cubicBezTo>
                    <a:cubicBezTo>
                      <a:pt x="1469" y="334"/>
                      <a:pt x="1302" y="100"/>
                      <a:pt x="10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36"/>
              <p:cNvSpPr/>
              <p:nvPr/>
            </p:nvSpPr>
            <p:spPr>
              <a:xfrm>
                <a:off x="3498400" y="1623063"/>
                <a:ext cx="47550" cy="6642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2657" extrusionOk="0">
                    <a:moveTo>
                      <a:pt x="1299" y="0"/>
                    </a:moveTo>
                    <a:cubicBezTo>
                      <a:pt x="1082" y="0"/>
                      <a:pt x="952" y="74"/>
                      <a:pt x="868" y="242"/>
                    </a:cubicBezTo>
                    <a:cubicBezTo>
                      <a:pt x="668" y="809"/>
                      <a:pt x="434" y="1376"/>
                      <a:pt x="134" y="1877"/>
                    </a:cubicBezTo>
                    <a:cubicBezTo>
                      <a:pt x="1" y="2143"/>
                      <a:pt x="134" y="2477"/>
                      <a:pt x="368" y="2577"/>
                    </a:cubicBezTo>
                    <a:cubicBezTo>
                      <a:pt x="465" y="2626"/>
                      <a:pt x="563" y="2657"/>
                      <a:pt x="674" y="2657"/>
                    </a:cubicBezTo>
                    <a:cubicBezTo>
                      <a:pt x="714" y="2657"/>
                      <a:pt x="756" y="2653"/>
                      <a:pt x="801" y="2644"/>
                    </a:cubicBezTo>
                    <a:cubicBezTo>
                      <a:pt x="935" y="2577"/>
                      <a:pt x="1001" y="2510"/>
                      <a:pt x="1068" y="2377"/>
                    </a:cubicBezTo>
                    <a:cubicBezTo>
                      <a:pt x="1368" y="1877"/>
                      <a:pt x="1568" y="1310"/>
                      <a:pt x="1835" y="742"/>
                    </a:cubicBezTo>
                    <a:cubicBezTo>
                      <a:pt x="1869" y="642"/>
                      <a:pt x="1902" y="509"/>
                      <a:pt x="1869" y="342"/>
                    </a:cubicBezTo>
                    <a:cubicBezTo>
                      <a:pt x="1835" y="209"/>
                      <a:pt x="1735" y="75"/>
                      <a:pt x="1635" y="42"/>
                    </a:cubicBezTo>
                    <a:cubicBezTo>
                      <a:pt x="1535" y="9"/>
                      <a:pt x="1468" y="9"/>
                      <a:pt x="1435" y="9"/>
                    </a:cubicBezTo>
                    <a:cubicBezTo>
                      <a:pt x="1386" y="3"/>
                      <a:pt x="1341" y="0"/>
                      <a:pt x="12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36"/>
              <p:cNvSpPr/>
              <p:nvPr/>
            </p:nvSpPr>
            <p:spPr>
              <a:xfrm>
                <a:off x="3444200" y="1725838"/>
                <a:ext cx="53400" cy="59775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2391" extrusionOk="0">
                    <a:moveTo>
                      <a:pt x="1535" y="1"/>
                    </a:moveTo>
                    <a:cubicBezTo>
                      <a:pt x="1335" y="1"/>
                      <a:pt x="1135" y="101"/>
                      <a:pt x="1034" y="267"/>
                    </a:cubicBezTo>
                    <a:cubicBezTo>
                      <a:pt x="968" y="401"/>
                      <a:pt x="868" y="568"/>
                      <a:pt x="801" y="701"/>
                    </a:cubicBezTo>
                    <a:cubicBezTo>
                      <a:pt x="601" y="968"/>
                      <a:pt x="367" y="1268"/>
                      <a:pt x="167" y="1535"/>
                    </a:cubicBezTo>
                    <a:cubicBezTo>
                      <a:pt x="0" y="1735"/>
                      <a:pt x="0" y="2069"/>
                      <a:pt x="201" y="2269"/>
                    </a:cubicBezTo>
                    <a:cubicBezTo>
                      <a:pt x="312" y="2348"/>
                      <a:pt x="454" y="2390"/>
                      <a:pt x="590" y="2390"/>
                    </a:cubicBezTo>
                    <a:cubicBezTo>
                      <a:pt x="739" y="2390"/>
                      <a:pt x="881" y="2340"/>
                      <a:pt x="968" y="2235"/>
                    </a:cubicBezTo>
                    <a:cubicBezTo>
                      <a:pt x="1335" y="1735"/>
                      <a:pt x="1702" y="1268"/>
                      <a:pt x="2002" y="734"/>
                    </a:cubicBezTo>
                    <a:cubicBezTo>
                      <a:pt x="2135" y="501"/>
                      <a:pt x="2002" y="167"/>
                      <a:pt x="1768" y="34"/>
                    </a:cubicBezTo>
                    <a:cubicBezTo>
                      <a:pt x="1668" y="1"/>
                      <a:pt x="1602" y="1"/>
                      <a:pt x="15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6"/>
              <p:cNvSpPr/>
              <p:nvPr/>
            </p:nvSpPr>
            <p:spPr>
              <a:xfrm>
                <a:off x="3369975" y="1814238"/>
                <a:ext cx="60900" cy="65900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2636" extrusionOk="0">
                    <a:moveTo>
                      <a:pt x="1902" y="0"/>
                    </a:moveTo>
                    <a:cubicBezTo>
                      <a:pt x="1769" y="0"/>
                      <a:pt x="1602" y="67"/>
                      <a:pt x="1568" y="167"/>
                    </a:cubicBezTo>
                    <a:cubicBezTo>
                      <a:pt x="1135" y="734"/>
                      <a:pt x="634" y="1235"/>
                      <a:pt x="134" y="1735"/>
                    </a:cubicBezTo>
                    <a:cubicBezTo>
                      <a:pt x="67" y="1835"/>
                      <a:pt x="1" y="2002"/>
                      <a:pt x="1" y="2135"/>
                    </a:cubicBezTo>
                    <a:cubicBezTo>
                      <a:pt x="1" y="2235"/>
                      <a:pt x="101" y="2369"/>
                      <a:pt x="167" y="2502"/>
                    </a:cubicBezTo>
                    <a:cubicBezTo>
                      <a:pt x="301" y="2569"/>
                      <a:pt x="434" y="2636"/>
                      <a:pt x="568" y="2636"/>
                    </a:cubicBezTo>
                    <a:cubicBezTo>
                      <a:pt x="668" y="2636"/>
                      <a:pt x="801" y="2536"/>
                      <a:pt x="901" y="2469"/>
                    </a:cubicBezTo>
                    <a:cubicBezTo>
                      <a:pt x="1402" y="1968"/>
                      <a:pt x="1902" y="1468"/>
                      <a:pt x="2302" y="868"/>
                    </a:cubicBezTo>
                    <a:cubicBezTo>
                      <a:pt x="2402" y="734"/>
                      <a:pt x="2436" y="634"/>
                      <a:pt x="2436" y="501"/>
                    </a:cubicBezTo>
                    <a:cubicBezTo>
                      <a:pt x="2436" y="367"/>
                      <a:pt x="2336" y="234"/>
                      <a:pt x="2269" y="134"/>
                    </a:cubicBezTo>
                    <a:cubicBezTo>
                      <a:pt x="2169" y="34"/>
                      <a:pt x="2069" y="0"/>
                      <a:pt x="19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9" name="Google Shape;409;p36"/>
          <p:cNvGrpSpPr/>
          <p:nvPr/>
        </p:nvGrpSpPr>
        <p:grpSpPr>
          <a:xfrm>
            <a:off x="6761627" y="344556"/>
            <a:ext cx="1982407" cy="1651335"/>
            <a:chOff x="6260538" y="192100"/>
            <a:chExt cx="2221932" cy="1850857"/>
          </a:xfrm>
        </p:grpSpPr>
        <p:sp>
          <p:nvSpPr>
            <p:cNvPr id="410" name="Google Shape;410;p36"/>
            <p:cNvSpPr/>
            <p:nvPr/>
          </p:nvSpPr>
          <p:spPr>
            <a:xfrm rot="1050147">
              <a:off x="6417762" y="447935"/>
              <a:ext cx="1907485" cy="1339187"/>
            </a:xfrm>
            <a:custGeom>
              <a:avLst/>
              <a:gdLst/>
              <a:ahLst/>
              <a:cxnLst/>
              <a:rect l="l" t="t" r="r" b="b"/>
              <a:pathLst>
                <a:path w="43198" h="30328" extrusionOk="0">
                  <a:moveTo>
                    <a:pt x="21526" y="0"/>
                  </a:moveTo>
                  <a:cubicBezTo>
                    <a:pt x="15938" y="0"/>
                    <a:pt x="9543" y="411"/>
                    <a:pt x="5904" y="3875"/>
                  </a:cubicBezTo>
                  <a:cubicBezTo>
                    <a:pt x="1401" y="8211"/>
                    <a:pt x="0" y="19186"/>
                    <a:pt x="5337" y="23389"/>
                  </a:cubicBezTo>
                  <a:cubicBezTo>
                    <a:pt x="8864" y="26197"/>
                    <a:pt x="14236" y="26811"/>
                    <a:pt x="19274" y="26811"/>
                  </a:cubicBezTo>
                  <a:cubicBezTo>
                    <a:pt x="21717" y="26811"/>
                    <a:pt x="24082" y="26667"/>
                    <a:pt x="26119" y="26558"/>
                  </a:cubicBezTo>
                  <a:lnTo>
                    <a:pt x="26119" y="26558"/>
                  </a:lnTo>
                  <a:cubicBezTo>
                    <a:pt x="25719" y="27492"/>
                    <a:pt x="23550" y="30227"/>
                    <a:pt x="24584" y="30327"/>
                  </a:cubicBezTo>
                  <a:cubicBezTo>
                    <a:pt x="24594" y="30328"/>
                    <a:pt x="24604" y="30328"/>
                    <a:pt x="24614" y="30328"/>
                  </a:cubicBezTo>
                  <a:cubicBezTo>
                    <a:pt x="26048" y="30328"/>
                    <a:pt x="32757" y="25724"/>
                    <a:pt x="32757" y="25724"/>
                  </a:cubicBezTo>
                  <a:cubicBezTo>
                    <a:pt x="32757" y="25724"/>
                    <a:pt x="34558" y="25324"/>
                    <a:pt x="35192" y="25057"/>
                  </a:cubicBezTo>
                  <a:cubicBezTo>
                    <a:pt x="41230" y="22655"/>
                    <a:pt x="43198" y="16217"/>
                    <a:pt x="42597" y="10246"/>
                  </a:cubicBezTo>
                  <a:cubicBezTo>
                    <a:pt x="42230" y="6744"/>
                    <a:pt x="41063" y="3174"/>
                    <a:pt x="37727" y="1473"/>
                  </a:cubicBezTo>
                  <a:cubicBezTo>
                    <a:pt x="35247" y="194"/>
                    <a:pt x="32092" y="18"/>
                    <a:pt x="29159" y="18"/>
                  </a:cubicBezTo>
                  <a:cubicBezTo>
                    <a:pt x="28344" y="18"/>
                    <a:pt x="27547" y="32"/>
                    <a:pt x="26786" y="39"/>
                  </a:cubicBezTo>
                  <a:cubicBezTo>
                    <a:pt x="26657" y="40"/>
                    <a:pt x="26526" y="40"/>
                    <a:pt x="26394" y="40"/>
                  </a:cubicBezTo>
                  <a:cubicBezTo>
                    <a:pt x="24920" y="40"/>
                    <a:pt x="23262" y="0"/>
                    <a:pt x="215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1" name="Google Shape;411;p36"/>
            <p:cNvGrpSpPr/>
            <p:nvPr/>
          </p:nvGrpSpPr>
          <p:grpSpPr>
            <a:xfrm rot="1339852">
              <a:off x="6850204" y="754040"/>
              <a:ext cx="1171851" cy="555272"/>
              <a:chOff x="1425538" y="2323664"/>
              <a:chExt cx="427837" cy="131258"/>
            </a:xfrm>
          </p:grpSpPr>
          <p:sp>
            <p:nvSpPr>
              <p:cNvPr id="412" name="Google Shape;412;p36"/>
              <p:cNvSpPr/>
              <p:nvPr/>
            </p:nvSpPr>
            <p:spPr>
              <a:xfrm rot="-298630">
                <a:off x="1426277" y="2342092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6"/>
              <p:cNvSpPr/>
              <p:nvPr/>
            </p:nvSpPr>
            <p:spPr>
              <a:xfrm rot="-298630">
                <a:off x="1426277" y="2400817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15" name="Google Shape;415;p36"/>
          <p:cNvSpPr txBox="1">
            <a:spLocks noGrp="1"/>
          </p:cNvSpPr>
          <p:nvPr>
            <p:ph type="subTitle" idx="1"/>
          </p:nvPr>
        </p:nvSpPr>
        <p:spPr>
          <a:xfrm>
            <a:off x="2691600" y="2999950"/>
            <a:ext cx="3760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Here is where your weekly</a:t>
            </a:r>
            <a:endParaRPr sz="1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planner begins</a:t>
            </a:r>
            <a:endParaRPr sz="1600">
              <a:solidFill>
                <a:schemeClr val="lt1"/>
              </a:solidFill>
            </a:endParaRPr>
          </a:p>
        </p:txBody>
      </p:sp>
      <p:grpSp>
        <p:nvGrpSpPr>
          <p:cNvPr id="416" name="Google Shape;416;p36"/>
          <p:cNvGrpSpPr/>
          <p:nvPr/>
        </p:nvGrpSpPr>
        <p:grpSpPr>
          <a:xfrm rot="-762978" flipH="1">
            <a:off x="606816" y="2101913"/>
            <a:ext cx="568060" cy="591305"/>
            <a:chOff x="2079900" y="3077638"/>
            <a:chExt cx="367775" cy="382800"/>
          </a:xfrm>
        </p:grpSpPr>
        <p:sp>
          <p:nvSpPr>
            <p:cNvPr id="417" name="Google Shape;417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1" name="Google Shape;421;p36"/>
          <p:cNvGrpSpPr/>
          <p:nvPr/>
        </p:nvGrpSpPr>
        <p:grpSpPr>
          <a:xfrm rot="1362545" flipH="1">
            <a:off x="4527336" y="4320801"/>
            <a:ext cx="390589" cy="406616"/>
            <a:chOff x="2079900" y="3077638"/>
            <a:chExt cx="367775" cy="382800"/>
          </a:xfrm>
        </p:grpSpPr>
        <p:sp>
          <p:nvSpPr>
            <p:cNvPr id="422" name="Google Shape;422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6"/>
          <p:cNvGrpSpPr/>
          <p:nvPr/>
        </p:nvGrpSpPr>
        <p:grpSpPr>
          <a:xfrm rot="834706">
            <a:off x="7945408" y="2133602"/>
            <a:ext cx="312053" cy="323641"/>
            <a:chOff x="2079900" y="3077638"/>
            <a:chExt cx="367775" cy="382800"/>
          </a:xfrm>
        </p:grpSpPr>
        <p:sp>
          <p:nvSpPr>
            <p:cNvPr id="427" name="Google Shape;427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1" name="Google Shape;431;p36"/>
          <p:cNvGrpSpPr/>
          <p:nvPr/>
        </p:nvGrpSpPr>
        <p:grpSpPr>
          <a:xfrm rot="-1365263">
            <a:off x="5894362" y="508766"/>
            <a:ext cx="312072" cy="323661"/>
            <a:chOff x="2079900" y="3077638"/>
            <a:chExt cx="367775" cy="382800"/>
          </a:xfrm>
        </p:grpSpPr>
        <p:sp>
          <p:nvSpPr>
            <p:cNvPr id="432" name="Google Shape;432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6" name="Google Shape;436;p36"/>
          <p:cNvGrpSpPr/>
          <p:nvPr/>
        </p:nvGrpSpPr>
        <p:grpSpPr>
          <a:xfrm rot="533694">
            <a:off x="1355678" y="294603"/>
            <a:ext cx="968195" cy="1570552"/>
            <a:chOff x="3035825" y="238150"/>
            <a:chExt cx="3118850" cy="5059225"/>
          </a:xfrm>
        </p:grpSpPr>
        <p:sp>
          <p:nvSpPr>
            <p:cNvPr id="437" name="Google Shape;437;p36"/>
            <p:cNvSpPr/>
            <p:nvPr/>
          </p:nvSpPr>
          <p:spPr>
            <a:xfrm>
              <a:off x="3085775" y="1392075"/>
              <a:ext cx="2680425" cy="2875025"/>
            </a:xfrm>
            <a:custGeom>
              <a:avLst/>
              <a:gdLst/>
              <a:ahLst/>
              <a:cxnLst/>
              <a:rect l="l" t="t" r="r" b="b"/>
              <a:pathLst>
                <a:path w="107217" h="115001" extrusionOk="0">
                  <a:moveTo>
                    <a:pt x="30714" y="1"/>
                  </a:moveTo>
                  <a:cubicBezTo>
                    <a:pt x="30665" y="1"/>
                    <a:pt x="30638" y="5"/>
                    <a:pt x="30634" y="14"/>
                  </a:cubicBezTo>
                  <a:lnTo>
                    <a:pt x="30634" y="236"/>
                  </a:lnTo>
                  <a:cubicBezTo>
                    <a:pt x="30190" y="458"/>
                    <a:pt x="1" y="88806"/>
                    <a:pt x="1" y="89028"/>
                  </a:cubicBezTo>
                  <a:cubicBezTo>
                    <a:pt x="847" y="87879"/>
                    <a:pt x="2666" y="87406"/>
                    <a:pt x="4905" y="87406"/>
                  </a:cubicBezTo>
                  <a:cubicBezTo>
                    <a:pt x="10883" y="87406"/>
                    <a:pt x="19857" y="90783"/>
                    <a:pt x="21311" y="93690"/>
                  </a:cubicBezTo>
                  <a:cubicBezTo>
                    <a:pt x="21533" y="94356"/>
                    <a:pt x="21533" y="94800"/>
                    <a:pt x="21755" y="95022"/>
                  </a:cubicBezTo>
                  <a:cubicBezTo>
                    <a:pt x="22199" y="95466"/>
                    <a:pt x="22199" y="95688"/>
                    <a:pt x="22421" y="95910"/>
                  </a:cubicBezTo>
                  <a:lnTo>
                    <a:pt x="22643" y="96132"/>
                  </a:lnTo>
                  <a:lnTo>
                    <a:pt x="22865" y="96132"/>
                  </a:lnTo>
                  <a:lnTo>
                    <a:pt x="23530" y="95688"/>
                  </a:lnTo>
                  <a:cubicBezTo>
                    <a:pt x="23752" y="95244"/>
                    <a:pt x="24196" y="95022"/>
                    <a:pt x="24418" y="94578"/>
                  </a:cubicBezTo>
                  <a:cubicBezTo>
                    <a:pt x="24627" y="93951"/>
                    <a:pt x="30934" y="87620"/>
                    <a:pt x="35747" y="87620"/>
                  </a:cubicBezTo>
                  <a:cubicBezTo>
                    <a:pt x="36047" y="87620"/>
                    <a:pt x="36341" y="87644"/>
                    <a:pt x="36627" y="87697"/>
                  </a:cubicBezTo>
                  <a:cubicBezTo>
                    <a:pt x="43731" y="88584"/>
                    <a:pt x="49280" y="94578"/>
                    <a:pt x="50168" y="101681"/>
                  </a:cubicBezTo>
                  <a:lnTo>
                    <a:pt x="51056" y="105899"/>
                  </a:lnTo>
                  <a:cubicBezTo>
                    <a:pt x="52610" y="104567"/>
                    <a:pt x="54164" y="103235"/>
                    <a:pt x="55940" y="102125"/>
                  </a:cubicBezTo>
                  <a:cubicBezTo>
                    <a:pt x="58775" y="100442"/>
                    <a:pt x="61434" y="99572"/>
                    <a:pt x="63704" y="99572"/>
                  </a:cubicBezTo>
                  <a:cubicBezTo>
                    <a:pt x="67120" y="99572"/>
                    <a:pt x="69657" y="101543"/>
                    <a:pt x="70590" y="105677"/>
                  </a:cubicBezTo>
                  <a:lnTo>
                    <a:pt x="72810" y="115000"/>
                  </a:lnTo>
                  <a:lnTo>
                    <a:pt x="87683" y="78817"/>
                  </a:lnTo>
                  <a:lnTo>
                    <a:pt x="106995" y="28428"/>
                  </a:lnTo>
                  <a:cubicBezTo>
                    <a:pt x="107217" y="27984"/>
                    <a:pt x="92788" y="13777"/>
                    <a:pt x="88571" y="11779"/>
                  </a:cubicBezTo>
                  <a:cubicBezTo>
                    <a:pt x="85526" y="10257"/>
                    <a:pt x="33060" y="1"/>
                    <a:pt x="30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6"/>
            <p:cNvSpPr/>
            <p:nvPr/>
          </p:nvSpPr>
          <p:spPr>
            <a:xfrm>
              <a:off x="4450950" y="1351100"/>
              <a:ext cx="9900" cy="2500"/>
            </a:xfrm>
            <a:custGeom>
              <a:avLst/>
              <a:gdLst/>
              <a:ahLst/>
              <a:cxnLst/>
              <a:rect l="l" t="t" r="r" b="b"/>
              <a:pathLst>
                <a:path w="396" h="100" extrusionOk="0">
                  <a:moveTo>
                    <a:pt x="297" y="1"/>
                  </a:moveTo>
                  <a:cubicBezTo>
                    <a:pt x="247" y="1"/>
                    <a:pt x="149" y="25"/>
                    <a:pt x="1" y="99"/>
                  </a:cubicBezTo>
                  <a:cubicBezTo>
                    <a:pt x="297" y="99"/>
                    <a:pt x="395" y="1"/>
                    <a:pt x="297" y="1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6"/>
            <p:cNvSpPr/>
            <p:nvPr/>
          </p:nvSpPr>
          <p:spPr>
            <a:xfrm>
              <a:off x="3674025" y="1364675"/>
              <a:ext cx="1526125" cy="2547250"/>
            </a:xfrm>
            <a:custGeom>
              <a:avLst/>
              <a:gdLst/>
              <a:ahLst/>
              <a:cxnLst/>
              <a:rect l="l" t="t" r="r" b="b"/>
              <a:pathLst>
                <a:path w="61045" h="101890" extrusionOk="0">
                  <a:moveTo>
                    <a:pt x="31078" y="0"/>
                  </a:moveTo>
                  <a:lnTo>
                    <a:pt x="25306" y="18203"/>
                  </a:lnTo>
                  <a:lnTo>
                    <a:pt x="24418" y="20422"/>
                  </a:lnTo>
                  <a:lnTo>
                    <a:pt x="19091" y="36183"/>
                  </a:lnTo>
                  <a:lnTo>
                    <a:pt x="11543" y="58603"/>
                  </a:lnTo>
                  <a:lnTo>
                    <a:pt x="5328" y="77471"/>
                  </a:lnTo>
                  <a:lnTo>
                    <a:pt x="0" y="92344"/>
                  </a:lnTo>
                  <a:cubicBezTo>
                    <a:pt x="0" y="92344"/>
                    <a:pt x="7992" y="89458"/>
                    <a:pt x="9324" y="88793"/>
                  </a:cubicBezTo>
                  <a:cubicBezTo>
                    <a:pt x="10656" y="88571"/>
                    <a:pt x="11987" y="88349"/>
                    <a:pt x="13319" y="88349"/>
                  </a:cubicBezTo>
                  <a:cubicBezTo>
                    <a:pt x="14651" y="88349"/>
                    <a:pt x="15983" y="88571"/>
                    <a:pt x="17093" y="88793"/>
                  </a:cubicBezTo>
                  <a:cubicBezTo>
                    <a:pt x="18425" y="89014"/>
                    <a:pt x="19757" y="89680"/>
                    <a:pt x="20867" y="90568"/>
                  </a:cubicBezTo>
                  <a:cubicBezTo>
                    <a:pt x="21311" y="90790"/>
                    <a:pt x="21977" y="91456"/>
                    <a:pt x="22420" y="91900"/>
                  </a:cubicBezTo>
                  <a:cubicBezTo>
                    <a:pt x="23086" y="92566"/>
                    <a:pt x="30190" y="101889"/>
                    <a:pt x="30190" y="101889"/>
                  </a:cubicBezTo>
                  <a:cubicBezTo>
                    <a:pt x="38403" y="77915"/>
                    <a:pt x="45950" y="54829"/>
                    <a:pt x="54386" y="30634"/>
                  </a:cubicBezTo>
                  <a:lnTo>
                    <a:pt x="57715" y="20422"/>
                  </a:lnTo>
                  <a:lnTo>
                    <a:pt x="61045" y="9989"/>
                  </a:lnTo>
                  <a:cubicBezTo>
                    <a:pt x="59269" y="9101"/>
                    <a:pt x="57493" y="8657"/>
                    <a:pt x="55052" y="7769"/>
                  </a:cubicBezTo>
                  <a:cubicBezTo>
                    <a:pt x="51500" y="6216"/>
                    <a:pt x="47726" y="4662"/>
                    <a:pt x="44175" y="3552"/>
                  </a:cubicBezTo>
                  <a:cubicBezTo>
                    <a:pt x="39957" y="1998"/>
                    <a:pt x="35517" y="666"/>
                    <a:pt x="310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6"/>
            <p:cNvSpPr/>
            <p:nvPr/>
          </p:nvSpPr>
          <p:spPr>
            <a:xfrm>
              <a:off x="4861625" y="3651100"/>
              <a:ext cx="5575" cy="16650"/>
            </a:xfrm>
            <a:custGeom>
              <a:avLst/>
              <a:gdLst/>
              <a:ahLst/>
              <a:cxnLst/>
              <a:rect l="l" t="t" r="r" b="b"/>
              <a:pathLst>
                <a:path w="223" h="666" extrusionOk="0">
                  <a:moveTo>
                    <a:pt x="222" y="1"/>
                  </a:moveTo>
                  <a:cubicBezTo>
                    <a:pt x="221" y="221"/>
                    <a:pt x="0" y="222"/>
                    <a:pt x="0" y="665"/>
                  </a:cubicBezTo>
                  <a:cubicBezTo>
                    <a:pt x="0" y="444"/>
                    <a:pt x="221" y="222"/>
                    <a:pt x="222" y="1"/>
                  </a:cubicBezTo>
                  <a:close/>
                </a:path>
              </a:pathLst>
            </a:custGeom>
            <a:solidFill>
              <a:srgbClr val="EC9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6"/>
            <p:cNvSpPr/>
            <p:nvPr/>
          </p:nvSpPr>
          <p:spPr>
            <a:xfrm>
              <a:off x="3873800" y="238150"/>
              <a:ext cx="2280875" cy="1737000"/>
            </a:xfrm>
            <a:custGeom>
              <a:avLst/>
              <a:gdLst/>
              <a:ahLst/>
              <a:cxnLst/>
              <a:rect l="l" t="t" r="r" b="b"/>
              <a:pathLst>
                <a:path w="91235" h="69480" extrusionOk="0">
                  <a:moveTo>
                    <a:pt x="29799" y="1"/>
                  </a:moveTo>
                  <a:cubicBezTo>
                    <a:pt x="25151" y="1"/>
                    <a:pt x="21193" y="634"/>
                    <a:pt x="18425" y="1997"/>
                  </a:cubicBezTo>
                  <a:cubicBezTo>
                    <a:pt x="1" y="11098"/>
                    <a:pt x="1111" y="39512"/>
                    <a:pt x="1111" y="39512"/>
                  </a:cubicBezTo>
                  <a:cubicBezTo>
                    <a:pt x="1111" y="39512"/>
                    <a:pt x="68815" y="69479"/>
                    <a:pt x="71034" y="69479"/>
                  </a:cubicBezTo>
                  <a:cubicBezTo>
                    <a:pt x="84353" y="69479"/>
                    <a:pt x="91235" y="37736"/>
                    <a:pt x="88349" y="28191"/>
                  </a:cubicBezTo>
                  <a:cubicBezTo>
                    <a:pt x="83651" y="12110"/>
                    <a:pt x="50131" y="1"/>
                    <a:pt x="29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6"/>
            <p:cNvSpPr/>
            <p:nvPr/>
          </p:nvSpPr>
          <p:spPr>
            <a:xfrm>
              <a:off x="3746175" y="1092750"/>
              <a:ext cx="2136575" cy="1176525"/>
            </a:xfrm>
            <a:custGeom>
              <a:avLst/>
              <a:gdLst/>
              <a:ahLst/>
              <a:cxnLst/>
              <a:rect l="l" t="t" r="r" b="b"/>
              <a:pathLst>
                <a:path w="85463" h="47061" extrusionOk="0">
                  <a:moveTo>
                    <a:pt x="5106" y="0"/>
                  </a:moveTo>
                  <a:lnTo>
                    <a:pt x="4884" y="222"/>
                  </a:lnTo>
                  <a:cubicBezTo>
                    <a:pt x="2664" y="2442"/>
                    <a:pt x="1332" y="5328"/>
                    <a:pt x="666" y="8213"/>
                  </a:cubicBezTo>
                  <a:cubicBezTo>
                    <a:pt x="222" y="9767"/>
                    <a:pt x="222" y="11321"/>
                    <a:pt x="0" y="12653"/>
                  </a:cubicBezTo>
                  <a:cubicBezTo>
                    <a:pt x="0" y="14207"/>
                    <a:pt x="444" y="15761"/>
                    <a:pt x="888" y="17093"/>
                  </a:cubicBezTo>
                  <a:cubicBezTo>
                    <a:pt x="1110" y="17759"/>
                    <a:pt x="1554" y="17981"/>
                    <a:pt x="1776" y="17981"/>
                  </a:cubicBezTo>
                  <a:lnTo>
                    <a:pt x="2664" y="17981"/>
                  </a:lnTo>
                  <a:cubicBezTo>
                    <a:pt x="10877" y="18203"/>
                    <a:pt x="18869" y="19312"/>
                    <a:pt x="26860" y="21310"/>
                  </a:cubicBezTo>
                  <a:cubicBezTo>
                    <a:pt x="32631" y="22864"/>
                    <a:pt x="38181" y="24640"/>
                    <a:pt x="43508" y="26638"/>
                  </a:cubicBezTo>
                  <a:cubicBezTo>
                    <a:pt x="54829" y="31521"/>
                    <a:pt x="65706" y="37737"/>
                    <a:pt x="75695" y="44840"/>
                  </a:cubicBezTo>
                  <a:cubicBezTo>
                    <a:pt x="76139" y="45506"/>
                    <a:pt x="76805" y="45728"/>
                    <a:pt x="77249" y="46394"/>
                  </a:cubicBezTo>
                  <a:lnTo>
                    <a:pt x="78137" y="47060"/>
                  </a:lnTo>
                  <a:cubicBezTo>
                    <a:pt x="78581" y="46616"/>
                    <a:pt x="79247" y="45950"/>
                    <a:pt x="79691" y="45284"/>
                  </a:cubicBezTo>
                  <a:cubicBezTo>
                    <a:pt x="82799" y="40623"/>
                    <a:pt x="85463" y="36183"/>
                    <a:pt x="85463" y="30411"/>
                  </a:cubicBezTo>
                  <a:lnTo>
                    <a:pt x="85463" y="29746"/>
                  </a:lnTo>
                  <a:cubicBezTo>
                    <a:pt x="85019" y="29080"/>
                    <a:pt x="75029" y="21532"/>
                    <a:pt x="71034" y="19312"/>
                  </a:cubicBezTo>
                  <a:cubicBezTo>
                    <a:pt x="66594" y="16649"/>
                    <a:pt x="61933" y="14207"/>
                    <a:pt x="57271" y="12209"/>
                  </a:cubicBezTo>
                  <a:cubicBezTo>
                    <a:pt x="41067" y="4440"/>
                    <a:pt x="23308" y="222"/>
                    <a:pt x="5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6"/>
            <p:cNvSpPr/>
            <p:nvPr/>
          </p:nvSpPr>
          <p:spPr>
            <a:xfrm>
              <a:off x="3674025" y="2428875"/>
              <a:ext cx="233100" cy="330050"/>
            </a:xfrm>
            <a:custGeom>
              <a:avLst/>
              <a:gdLst/>
              <a:ahLst/>
              <a:cxnLst/>
              <a:rect l="l" t="t" r="r" b="b"/>
              <a:pathLst>
                <a:path w="9324" h="13202" extrusionOk="0">
                  <a:moveTo>
                    <a:pt x="6225" y="0"/>
                  </a:moveTo>
                  <a:cubicBezTo>
                    <a:pt x="4474" y="0"/>
                    <a:pt x="2133" y="2330"/>
                    <a:pt x="1110" y="5602"/>
                  </a:cubicBezTo>
                  <a:cubicBezTo>
                    <a:pt x="0" y="9154"/>
                    <a:pt x="666" y="12483"/>
                    <a:pt x="2664" y="13149"/>
                  </a:cubicBezTo>
                  <a:cubicBezTo>
                    <a:pt x="2804" y="13184"/>
                    <a:pt x="2950" y="13201"/>
                    <a:pt x="3100" y="13201"/>
                  </a:cubicBezTo>
                  <a:cubicBezTo>
                    <a:pt x="4850" y="13201"/>
                    <a:pt x="7191" y="10872"/>
                    <a:pt x="8214" y="7600"/>
                  </a:cubicBezTo>
                  <a:cubicBezTo>
                    <a:pt x="9324" y="4048"/>
                    <a:pt x="8658" y="718"/>
                    <a:pt x="6660" y="52"/>
                  </a:cubicBezTo>
                  <a:cubicBezTo>
                    <a:pt x="6520" y="17"/>
                    <a:pt x="6374" y="0"/>
                    <a:pt x="62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6"/>
            <p:cNvSpPr/>
            <p:nvPr/>
          </p:nvSpPr>
          <p:spPr>
            <a:xfrm>
              <a:off x="4972600" y="2789600"/>
              <a:ext cx="227550" cy="330050"/>
            </a:xfrm>
            <a:custGeom>
              <a:avLst/>
              <a:gdLst/>
              <a:ahLst/>
              <a:cxnLst/>
              <a:rect l="l" t="t" r="r" b="b"/>
              <a:pathLst>
                <a:path w="9102" h="13202" extrusionOk="0">
                  <a:moveTo>
                    <a:pt x="6180" y="0"/>
                  </a:moveTo>
                  <a:cubicBezTo>
                    <a:pt x="4286" y="0"/>
                    <a:pt x="2133" y="2330"/>
                    <a:pt x="1111" y="5602"/>
                  </a:cubicBezTo>
                  <a:cubicBezTo>
                    <a:pt x="1" y="9153"/>
                    <a:pt x="667" y="12483"/>
                    <a:pt x="2443" y="13149"/>
                  </a:cubicBezTo>
                  <a:cubicBezTo>
                    <a:pt x="2600" y="13184"/>
                    <a:pt x="2760" y="13201"/>
                    <a:pt x="2922" y="13201"/>
                  </a:cubicBezTo>
                  <a:cubicBezTo>
                    <a:pt x="4817" y="13201"/>
                    <a:pt x="6970" y="10871"/>
                    <a:pt x="7992" y="7600"/>
                  </a:cubicBezTo>
                  <a:cubicBezTo>
                    <a:pt x="9102" y="4048"/>
                    <a:pt x="8658" y="718"/>
                    <a:pt x="6660" y="52"/>
                  </a:cubicBezTo>
                  <a:cubicBezTo>
                    <a:pt x="6503" y="17"/>
                    <a:pt x="634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6"/>
            <p:cNvSpPr/>
            <p:nvPr/>
          </p:nvSpPr>
          <p:spPr>
            <a:xfrm>
              <a:off x="3918200" y="2705775"/>
              <a:ext cx="810250" cy="516625"/>
            </a:xfrm>
            <a:custGeom>
              <a:avLst/>
              <a:gdLst/>
              <a:ahLst/>
              <a:cxnLst/>
              <a:rect l="l" t="t" r="r" b="b"/>
              <a:pathLst>
                <a:path w="32410" h="20665" extrusionOk="0">
                  <a:moveTo>
                    <a:pt x="10142" y="0"/>
                  </a:moveTo>
                  <a:cubicBezTo>
                    <a:pt x="8531" y="0"/>
                    <a:pt x="6915" y="452"/>
                    <a:pt x="5550" y="1407"/>
                  </a:cubicBezTo>
                  <a:cubicBezTo>
                    <a:pt x="1" y="5625"/>
                    <a:pt x="3996" y="14504"/>
                    <a:pt x="8214" y="17834"/>
                  </a:cubicBezTo>
                  <a:cubicBezTo>
                    <a:pt x="10989" y="19721"/>
                    <a:pt x="14207" y="20664"/>
                    <a:pt x="17426" y="20664"/>
                  </a:cubicBezTo>
                  <a:cubicBezTo>
                    <a:pt x="20645" y="20664"/>
                    <a:pt x="23863" y="19721"/>
                    <a:pt x="26638" y="17834"/>
                  </a:cubicBezTo>
                  <a:cubicBezTo>
                    <a:pt x="31300" y="14504"/>
                    <a:pt x="32410" y="6069"/>
                    <a:pt x="25750" y="4071"/>
                  </a:cubicBezTo>
                  <a:cubicBezTo>
                    <a:pt x="25195" y="3960"/>
                    <a:pt x="24585" y="3905"/>
                    <a:pt x="23974" y="3905"/>
                  </a:cubicBezTo>
                  <a:cubicBezTo>
                    <a:pt x="23364" y="3905"/>
                    <a:pt x="22754" y="3960"/>
                    <a:pt x="22199" y="4071"/>
                  </a:cubicBezTo>
                  <a:cubicBezTo>
                    <a:pt x="20867" y="4515"/>
                    <a:pt x="19313" y="4515"/>
                    <a:pt x="17981" y="4515"/>
                  </a:cubicBezTo>
                  <a:cubicBezTo>
                    <a:pt x="15761" y="4071"/>
                    <a:pt x="14873" y="1629"/>
                    <a:pt x="13097" y="519"/>
                  </a:cubicBezTo>
                  <a:cubicBezTo>
                    <a:pt x="12157" y="177"/>
                    <a:pt x="11151" y="0"/>
                    <a:pt x="10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6"/>
            <p:cNvSpPr/>
            <p:nvPr/>
          </p:nvSpPr>
          <p:spPr>
            <a:xfrm>
              <a:off x="4384350" y="2768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1B2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6"/>
            <p:cNvSpPr/>
            <p:nvPr/>
          </p:nvSpPr>
          <p:spPr>
            <a:xfrm>
              <a:off x="4384350" y="2768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1B2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6"/>
            <p:cNvSpPr/>
            <p:nvPr/>
          </p:nvSpPr>
          <p:spPr>
            <a:xfrm>
              <a:off x="3696225" y="2124950"/>
              <a:ext cx="355200" cy="223425"/>
            </a:xfrm>
            <a:custGeom>
              <a:avLst/>
              <a:gdLst/>
              <a:ahLst/>
              <a:cxnLst/>
              <a:rect l="l" t="t" r="r" b="b"/>
              <a:pathLst>
                <a:path w="14208" h="8937" extrusionOk="0">
                  <a:moveTo>
                    <a:pt x="6882" y="1"/>
                  </a:moveTo>
                  <a:cubicBezTo>
                    <a:pt x="6438" y="1"/>
                    <a:pt x="5772" y="223"/>
                    <a:pt x="5106" y="223"/>
                  </a:cubicBezTo>
                  <a:cubicBezTo>
                    <a:pt x="1998" y="888"/>
                    <a:pt x="0" y="2886"/>
                    <a:pt x="0" y="4662"/>
                  </a:cubicBezTo>
                  <a:cubicBezTo>
                    <a:pt x="222" y="5994"/>
                    <a:pt x="1110" y="7326"/>
                    <a:pt x="2220" y="7770"/>
                  </a:cubicBezTo>
                  <a:cubicBezTo>
                    <a:pt x="3507" y="8505"/>
                    <a:pt x="4947" y="8936"/>
                    <a:pt x="6413" y="8936"/>
                  </a:cubicBezTo>
                  <a:cubicBezTo>
                    <a:pt x="6716" y="8936"/>
                    <a:pt x="7021" y="8918"/>
                    <a:pt x="7326" y="8880"/>
                  </a:cubicBezTo>
                  <a:cubicBezTo>
                    <a:pt x="7992" y="8880"/>
                    <a:pt x="8658" y="8880"/>
                    <a:pt x="9102" y="8658"/>
                  </a:cubicBezTo>
                  <a:cubicBezTo>
                    <a:pt x="12209" y="7992"/>
                    <a:pt x="14207" y="6216"/>
                    <a:pt x="14207" y="4218"/>
                  </a:cubicBezTo>
                  <a:cubicBezTo>
                    <a:pt x="14207" y="3330"/>
                    <a:pt x="13763" y="2442"/>
                    <a:pt x="13097" y="1998"/>
                  </a:cubicBezTo>
                  <a:cubicBezTo>
                    <a:pt x="11321" y="666"/>
                    <a:pt x="9102" y="1"/>
                    <a:pt x="68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6"/>
            <p:cNvSpPr/>
            <p:nvPr/>
          </p:nvSpPr>
          <p:spPr>
            <a:xfrm>
              <a:off x="5044750" y="2479050"/>
              <a:ext cx="349650" cy="265350"/>
            </a:xfrm>
            <a:custGeom>
              <a:avLst/>
              <a:gdLst/>
              <a:ahLst/>
              <a:cxnLst/>
              <a:rect l="l" t="t" r="r" b="b"/>
              <a:pathLst>
                <a:path w="13986" h="10614" extrusionOk="0">
                  <a:moveTo>
                    <a:pt x="4189" y="1"/>
                  </a:moveTo>
                  <a:cubicBezTo>
                    <a:pt x="3904" y="1"/>
                    <a:pt x="3617" y="15"/>
                    <a:pt x="3330" y="43"/>
                  </a:cubicBezTo>
                  <a:cubicBezTo>
                    <a:pt x="2442" y="265"/>
                    <a:pt x="1554" y="487"/>
                    <a:pt x="1332" y="1153"/>
                  </a:cubicBezTo>
                  <a:cubicBezTo>
                    <a:pt x="1" y="3151"/>
                    <a:pt x="1332" y="6703"/>
                    <a:pt x="4440" y="8923"/>
                  </a:cubicBezTo>
                  <a:cubicBezTo>
                    <a:pt x="5845" y="9976"/>
                    <a:pt x="7529" y="10613"/>
                    <a:pt x="9270" y="10613"/>
                  </a:cubicBezTo>
                  <a:cubicBezTo>
                    <a:pt x="9729" y="10613"/>
                    <a:pt x="10192" y="10569"/>
                    <a:pt x="10656" y="10476"/>
                  </a:cubicBezTo>
                  <a:cubicBezTo>
                    <a:pt x="11543" y="10254"/>
                    <a:pt x="12431" y="10032"/>
                    <a:pt x="12653" y="9366"/>
                  </a:cubicBezTo>
                  <a:cubicBezTo>
                    <a:pt x="13985" y="7591"/>
                    <a:pt x="12653" y="3817"/>
                    <a:pt x="9546" y="1597"/>
                  </a:cubicBezTo>
                  <a:cubicBezTo>
                    <a:pt x="7999" y="631"/>
                    <a:pt x="6116" y="1"/>
                    <a:pt x="41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6"/>
            <p:cNvSpPr/>
            <p:nvPr/>
          </p:nvSpPr>
          <p:spPr>
            <a:xfrm>
              <a:off x="4068050" y="2888700"/>
              <a:ext cx="488375" cy="276625"/>
            </a:xfrm>
            <a:custGeom>
              <a:avLst/>
              <a:gdLst/>
              <a:ahLst/>
              <a:cxnLst/>
              <a:rect l="l" t="t" r="r" b="b"/>
              <a:pathLst>
                <a:path w="19535" h="11065" extrusionOk="0">
                  <a:moveTo>
                    <a:pt x="8551" y="1"/>
                  </a:moveTo>
                  <a:cubicBezTo>
                    <a:pt x="6097" y="1"/>
                    <a:pt x="3671" y="792"/>
                    <a:pt x="1554" y="2304"/>
                  </a:cubicBezTo>
                  <a:cubicBezTo>
                    <a:pt x="444" y="2748"/>
                    <a:pt x="0" y="3858"/>
                    <a:pt x="0" y="4967"/>
                  </a:cubicBezTo>
                  <a:cubicBezTo>
                    <a:pt x="0" y="6299"/>
                    <a:pt x="1554" y="7409"/>
                    <a:pt x="2664" y="8075"/>
                  </a:cubicBezTo>
                  <a:cubicBezTo>
                    <a:pt x="3996" y="8963"/>
                    <a:pt x="5328" y="9629"/>
                    <a:pt x="6659" y="10073"/>
                  </a:cubicBezTo>
                  <a:cubicBezTo>
                    <a:pt x="8599" y="10720"/>
                    <a:pt x="10539" y="11065"/>
                    <a:pt x="12479" y="11065"/>
                  </a:cubicBezTo>
                  <a:cubicBezTo>
                    <a:pt x="13869" y="11065"/>
                    <a:pt x="15259" y="10888"/>
                    <a:pt x="16649" y="10517"/>
                  </a:cubicBezTo>
                  <a:cubicBezTo>
                    <a:pt x="17315" y="10295"/>
                    <a:pt x="17980" y="10073"/>
                    <a:pt x="18424" y="9629"/>
                  </a:cubicBezTo>
                  <a:cubicBezTo>
                    <a:pt x="19312" y="8741"/>
                    <a:pt x="19534" y="7631"/>
                    <a:pt x="19312" y="6521"/>
                  </a:cubicBezTo>
                  <a:cubicBezTo>
                    <a:pt x="17980" y="3414"/>
                    <a:pt x="15317" y="1194"/>
                    <a:pt x="11987" y="528"/>
                  </a:cubicBezTo>
                  <a:cubicBezTo>
                    <a:pt x="10855" y="174"/>
                    <a:pt x="9699" y="1"/>
                    <a:pt x="8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6"/>
            <p:cNvSpPr/>
            <p:nvPr/>
          </p:nvSpPr>
          <p:spPr>
            <a:xfrm>
              <a:off x="3035825" y="3334225"/>
              <a:ext cx="1903500" cy="1615450"/>
            </a:xfrm>
            <a:custGeom>
              <a:avLst/>
              <a:gdLst/>
              <a:ahLst/>
              <a:cxnLst/>
              <a:rect l="l" t="t" r="r" b="b"/>
              <a:pathLst>
                <a:path w="76140" h="64618" extrusionOk="0">
                  <a:moveTo>
                    <a:pt x="15873" y="0"/>
                  </a:moveTo>
                  <a:cubicBezTo>
                    <a:pt x="10236" y="0"/>
                    <a:pt x="3933" y="6400"/>
                    <a:pt x="1999" y="11342"/>
                  </a:cubicBezTo>
                  <a:cubicBezTo>
                    <a:pt x="1111" y="14894"/>
                    <a:pt x="667" y="18224"/>
                    <a:pt x="889" y="21775"/>
                  </a:cubicBezTo>
                  <a:cubicBezTo>
                    <a:pt x="1" y="30655"/>
                    <a:pt x="667" y="39756"/>
                    <a:pt x="2221" y="48857"/>
                  </a:cubicBezTo>
                  <a:cubicBezTo>
                    <a:pt x="2887" y="48191"/>
                    <a:pt x="3552" y="47969"/>
                    <a:pt x="4440" y="47747"/>
                  </a:cubicBezTo>
                  <a:cubicBezTo>
                    <a:pt x="5550" y="47081"/>
                    <a:pt x="6882" y="46637"/>
                    <a:pt x="8214" y="46193"/>
                  </a:cubicBezTo>
                  <a:cubicBezTo>
                    <a:pt x="8880" y="46193"/>
                    <a:pt x="9102" y="45971"/>
                    <a:pt x="9546" y="45971"/>
                  </a:cubicBezTo>
                  <a:cubicBezTo>
                    <a:pt x="10656" y="45749"/>
                    <a:pt x="11766" y="45527"/>
                    <a:pt x="12876" y="45527"/>
                  </a:cubicBezTo>
                  <a:cubicBezTo>
                    <a:pt x="14651" y="45305"/>
                    <a:pt x="16205" y="45083"/>
                    <a:pt x="17981" y="45083"/>
                  </a:cubicBezTo>
                  <a:cubicBezTo>
                    <a:pt x="19757" y="45305"/>
                    <a:pt x="21755" y="45305"/>
                    <a:pt x="23531" y="45749"/>
                  </a:cubicBezTo>
                  <a:cubicBezTo>
                    <a:pt x="25307" y="45971"/>
                    <a:pt x="27304" y="46415"/>
                    <a:pt x="29080" y="46859"/>
                  </a:cubicBezTo>
                  <a:cubicBezTo>
                    <a:pt x="31078" y="47303"/>
                    <a:pt x="32854" y="47969"/>
                    <a:pt x="34630" y="48857"/>
                  </a:cubicBezTo>
                  <a:cubicBezTo>
                    <a:pt x="36406" y="49523"/>
                    <a:pt x="38181" y="50411"/>
                    <a:pt x="39957" y="51521"/>
                  </a:cubicBezTo>
                  <a:cubicBezTo>
                    <a:pt x="41289" y="52409"/>
                    <a:pt x="42843" y="53297"/>
                    <a:pt x="43953" y="54407"/>
                  </a:cubicBezTo>
                  <a:cubicBezTo>
                    <a:pt x="45507" y="55295"/>
                    <a:pt x="46839" y="56627"/>
                    <a:pt x="47948" y="57958"/>
                  </a:cubicBezTo>
                  <a:cubicBezTo>
                    <a:pt x="48836" y="59068"/>
                    <a:pt x="49502" y="59956"/>
                    <a:pt x="50390" y="61066"/>
                  </a:cubicBezTo>
                  <a:cubicBezTo>
                    <a:pt x="51278" y="61954"/>
                    <a:pt x="51944" y="63064"/>
                    <a:pt x="52610" y="64396"/>
                  </a:cubicBezTo>
                  <a:lnTo>
                    <a:pt x="52832" y="64618"/>
                  </a:lnTo>
                  <a:cubicBezTo>
                    <a:pt x="59269" y="59068"/>
                    <a:pt x="65041" y="52853"/>
                    <a:pt x="70146" y="46193"/>
                  </a:cubicBezTo>
                  <a:cubicBezTo>
                    <a:pt x="72366" y="43530"/>
                    <a:pt x="74142" y="40644"/>
                    <a:pt x="75030" y="37314"/>
                  </a:cubicBezTo>
                  <a:cubicBezTo>
                    <a:pt x="75918" y="32875"/>
                    <a:pt x="76140" y="28213"/>
                    <a:pt x="75252" y="23773"/>
                  </a:cubicBezTo>
                  <a:cubicBezTo>
                    <a:pt x="74392" y="19474"/>
                    <a:pt x="72075" y="16215"/>
                    <a:pt x="67091" y="16215"/>
                  </a:cubicBezTo>
                  <a:cubicBezTo>
                    <a:pt x="66929" y="16215"/>
                    <a:pt x="66763" y="16219"/>
                    <a:pt x="66595" y="16226"/>
                  </a:cubicBezTo>
                  <a:cubicBezTo>
                    <a:pt x="63265" y="16670"/>
                    <a:pt x="60379" y="18224"/>
                    <a:pt x="58160" y="20444"/>
                  </a:cubicBezTo>
                  <a:cubicBezTo>
                    <a:pt x="56788" y="21913"/>
                    <a:pt x="56195" y="22647"/>
                    <a:pt x="55941" y="22647"/>
                  </a:cubicBezTo>
                  <a:cubicBezTo>
                    <a:pt x="55619" y="22647"/>
                    <a:pt x="55842" y="21469"/>
                    <a:pt x="55718" y="19112"/>
                  </a:cubicBezTo>
                  <a:cubicBezTo>
                    <a:pt x="55274" y="12674"/>
                    <a:pt x="50834" y="6903"/>
                    <a:pt x="44397" y="5349"/>
                  </a:cubicBezTo>
                  <a:cubicBezTo>
                    <a:pt x="42848" y="4952"/>
                    <a:pt x="41405" y="4768"/>
                    <a:pt x="40050" y="4768"/>
                  </a:cubicBezTo>
                  <a:cubicBezTo>
                    <a:pt x="33833" y="4768"/>
                    <a:pt x="29459" y="8641"/>
                    <a:pt x="25085" y="13562"/>
                  </a:cubicBezTo>
                  <a:cubicBezTo>
                    <a:pt x="25085" y="12008"/>
                    <a:pt x="22199" y="243"/>
                    <a:pt x="16427" y="21"/>
                  </a:cubicBezTo>
                  <a:cubicBezTo>
                    <a:pt x="16243" y="7"/>
                    <a:pt x="16059" y="0"/>
                    <a:pt x="158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6"/>
            <p:cNvSpPr/>
            <p:nvPr/>
          </p:nvSpPr>
          <p:spPr>
            <a:xfrm>
              <a:off x="3085775" y="4461300"/>
              <a:ext cx="1265325" cy="836075"/>
            </a:xfrm>
            <a:custGeom>
              <a:avLst/>
              <a:gdLst/>
              <a:ahLst/>
              <a:cxnLst/>
              <a:rect l="l" t="t" r="r" b="b"/>
              <a:pathLst>
                <a:path w="50613" h="33443" extrusionOk="0">
                  <a:moveTo>
                    <a:pt x="15761" y="0"/>
                  </a:moveTo>
                  <a:cubicBezTo>
                    <a:pt x="14207" y="0"/>
                    <a:pt x="12432" y="222"/>
                    <a:pt x="10878" y="444"/>
                  </a:cubicBezTo>
                  <a:cubicBezTo>
                    <a:pt x="9768" y="444"/>
                    <a:pt x="8658" y="666"/>
                    <a:pt x="7548" y="888"/>
                  </a:cubicBezTo>
                  <a:cubicBezTo>
                    <a:pt x="6882" y="888"/>
                    <a:pt x="6660" y="1110"/>
                    <a:pt x="6216" y="1110"/>
                  </a:cubicBezTo>
                  <a:cubicBezTo>
                    <a:pt x="4884" y="1554"/>
                    <a:pt x="3552" y="1998"/>
                    <a:pt x="2220" y="2664"/>
                  </a:cubicBezTo>
                  <a:cubicBezTo>
                    <a:pt x="1333" y="2886"/>
                    <a:pt x="667" y="3108"/>
                    <a:pt x="1" y="3774"/>
                  </a:cubicBezTo>
                  <a:cubicBezTo>
                    <a:pt x="223" y="5328"/>
                    <a:pt x="667" y="7104"/>
                    <a:pt x="1111" y="8658"/>
                  </a:cubicBezTo>
                  <a:lnTo>
                    <a:pt x="1111" y="9102"/>
                  </a:lnTo>
                  <a:cubicBezTo>
                    <a:pt x="1554" y="10878"/>
                    <a:pt x="2220" y="12653"/>
                    <a:pt x="2664" y="14429"/>
                  </a:cubicBezTo>
                  <a:cubicBezTo>
                    <a:pt x="4662" y="19757"/>
                    <a:pt x="7326" y="24862"/>
                    <a:pt x="10878" y="29302"/>
                  </a:cubicBezTo>
                  <a:cubicBezTo>
                    <a:pt x="11910" y="30747"/>
                    <a:pt x="13710" y="33344"/>
                    <a:pt x="15563" y="33344"/>
                  </a:cubicBezTo>
                  <a:cubicBezTo>
                    <a:pt x="15703" y="33344"/>
                    <a:pt x="15843" y="33329"/>
                    <a:pt x="15983" y="33298"/>
                  </a:cubicBezTo>
                  <a:cubicBezTo>
                    <a:pt x="16197" y="33389"/>
                    <a:pt x="16703" y="33443"/>
                    <a:pt x="17449" y="33443"/>
                  </a:cubicBezTo>
                  <a:cubicBezTo>
                    <a:pt x="22135" y="33443"/>
                    <a:pt x="36276" y="31321"/>
                    <a:pt x="46616" y="23087"/>
                  </a:cubicBezTo>
                  <a:cubicBezTo>
                    <a:pt x="47948" y="21977"/>
                    <a:pt x="49280" y="20645"/>
                    <a:pt x="50612" y="19535"/>
                  </a:cubicBezTo>
                  <a:lnTo>
                    <a:pt x="50390" y="19313"/>
                  </a:lnTo>
                  <a:cubicBezTo>
                    <a:pt x="49724" y="17981"/>
                    <a:pt x="49058" y="16871"/>
                    <a:pt x="48392" y="15983"/>
                  </a:cubicBezTo>
                  <a:cubicBezTo>
                    <a:pt x="47504" y="14873"/>
                    <a:pt x="46616" y="13985"/>
                    <a:pt x="45728" y="12875"/>
                  </a:cubicBezTo>
                  <a:cubicBezTo>
                    <a:pt x="44619" y="11544"/>
                    <a:pt x="43287" y="10212"/>
                    <a:pt x="41955" y="9324"/>
                  </a:cubicBezTo>
                  <a:cubicBezTo>
                    <a:pt x="40623" y="8214"/>
                    <a:pt x="39291" y="7326"/>
                    <a:pt x="37737" y="6438"/>
                  </a:cubicBezTo>
                  <a:cubicBezTo>
                    <a:pt x="36183" y="5328"/>
                    <a:pt x="34408" y="4440"/>
                    <a:pt x="32410" y="3774"/>
                  </a:cubicBezTo>
                  <a:cubicBezTo>
                    <a:pt x="30634" y="2886"/>
                    <a:pt x="28858" y="2220"/>
                    <a:pt x="26860" y="1776"/>
                  </a:cubicBezTo>
                  <a:cubicBezTo>
                    <a:pt x="25084" y="1332"/>
                    <a:pt x="23309" y="888"/>
                    <a:pt x="21311" y="666"/>
                  </a:cubicBezTo>
                  <a:cubicBezTo>
                    <a:pt x="19535" y="222"/>
                    <a:pt x="17759" y="222"/>
                    <a:pt x="15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3" name="Google Shape;453;p36"/>
          <p:cNvGrpSpPr/>
          <p:nvPr/>
        </p:nvGrpSpPr>
        <p:grpSpPr>
          <a:xfrm rot="-873701">
            <a:off x="892027" y="3049644"/>
            <a:ext cx="1345528" cy="1593878"/>
            <a:chOff x="3607650" y="2243663"/>
            <a:chExt cx="969050" cy="1147550"/>
          </a:xfrm>
        </p:grpSpPr>
        <p:sp>
          <p:nvSpPr>
            <p:cNvPr id="454" name="Google Shape;454;p36"/>
            <p:cNvSpPr/>
            <p:nvPr/>
          </p:nvSpPr>
          <p:spPr>
            <a:xfrm>
              <a:off x="3607650" y="2372963"/>
              <a:ext cx="857300" cy="979900"/>
            </a:xfrm>
            <a:custGeom>
              <a:avLst/>
              <a:gdLst/>
              <a:ahLst/>
              <a:cxnLst/>
              <a:rect l="l" t="t" r="r" b="b"/>
              <a:pathLst>
                <a:path w="34292" h="39196" extrusionOk="0">
                  <a:moveTo>
                    <a:pt x="25952" y="1"/>
                  </a:moveTo>
                  <a:cubicBezTo>
                    <a:pt x="25719" y="1"/>
                    <a:pt x="25519" y="34"/>
                    <a:pt x="25318" y="34"/>
                  </a:cubicBezTo>
                  <a:lnTo>
                    <a:pt x="25152" y="34"/>
                  </a:lnTo>
                  <a:cubicBezTo>
                    <a:pt x="25018" y="34"/>
                    <a:pt x="24851" y="34"/>
                    <a:pt x="24685" y="67"/>
                  </a:cubicBezTo>
                  <a:cubicBezTo>
                    <a:pt x="24551" y="67"/>
                    <a:pt x="24485" y="134"/>
                    <a:pt x="24351" y="134"/>
                  </a:cubicBezTo>
                  <a:cubicBezTo>
                    <a:pt x="24184" y="134"/>
                    <a:pt x="24051" y="168"/>
                    <a:pt x="23884" y="168"/>
                  </a:cubicBezTo>
                  <a:lnTo>
                    <a:pt x="20382" y="768"/>
                  </a:lnTo>
                  <a:lnTo>
                    <a:pt x="4003" y="3737"/>
                  </a:lnTo>
                  <a:cubicBezTo>
                    <a:pt x="3636" y="3837"/>
                    <a:pt x="3303" y="3904"/>
                    <a:pt x="2969" y="4070"/>
                  </a:cubicBezTo>
                  <a:lnTo>
                    <a:pt x="2936" y="4104"/>
                  </a:lnTo>
                  <a:lnTo>
                    <a:pt x="2869" y="4170"/>
                  </a:lnTo>
                  <a:lnTo>
                    <a:pt x="2702" y="4170"/>
                  </a:lnTo>
                  <a:lnTo>
                    <a:pt x="2669" y="4204"/>
                  </a:lnTo>
                  <a:lnTo>
                    <a:pt x="2636" y="4237"/>
                  </a:lnTo>
                  <a:lnTo>
                    <a:pt x="2302" y="4237"/>
                  </a:lnTo>
                  <a:lnTo>
                    <a:pt x="2202" y="4270"/>
                  </a:lnTo>
                  <a:cubicBezTo>
                    <a:pt x="934" y="5104"/>
                    <a:pt x="134" y="6505"/>
                    <a:pt x="34" y="8006"/>
                  </a:cubicBezTo>
                  <a:lnTo>
                    <a:pt x="34" y="7906"/>
                  </a:lnTo>
                  <a:lnTo>
                    <a:pt x="34" y="7906"/>
                  </a:lnTo>
                  <a:cubicBezTo>
                    <a:pt x="0" y="8273"/>
                    <a:pt x="0" y="8674"/>
                    <a:pt x="100" y="9041"/>
                  </a:cubicBezTo>
                  <a:lnTo>
                    <a:pt x="4871" y="35359"/>
                  </a:lnTo>
                  <a:cubicBezTo>
                    <a:pt x="4971" y="35760"/>
                    <a:pt x="5104" y="36127"/>
                    <a:pt x="5271" y="36460"/>
                  </a:cubicBezTo>
                  <a:cubicBezTo>
                    <a:pt x="6005" y="38028"/>
                    <a:pt x="7539" y="39095"/>
                    <a:pt x="9307" y="39195"/>
                  </a:cubicBezTo>
                  <a:lnTo>
                    <a:pt x="9574" y="39195"/>
                  </a:lnTo>
                  <a:cubicBezTo>
                    <a:pt x="9807" y="39195"/>
                    <a:pt x="10108" y="39129"/>
                    <a:pt x="10341" y="39095"/>
                  </a:cubicBezTo>
                  <a:lnTo>
                    <a:pt x="30189" y="35459"/>
                  </a:lnTo>
                  <a:cubicBezTo>
                    <a:pt x="30556" y="35393"/>
                    <a:pt x="30889" y="35326"/>
                    <a:pt x="31256" y="35126"/>
                  </a:cubicBezTo>
                  <a:lnTo>
                    <a:pt x="31289" y="35093"/>
                  </a:lnTo>
                  <a:lnTo>
                    <a:pt x="31423" y="35093"/>
                  </a:lnTo>
                  <a:lnTo>
                    <a:pt x="31490" y="35059"/>
                  </a:lnTo>
                  <a:lnTo>
                    <a:pt x="31523" y="35026"/>
                  </a:lnTo>
                  <a:lnTo>
                    <a:pt x="31790" y="35026"/>
                  </a:lnTo>
                  <a:lnTo>
                    <a:pt x="31823" y="34959"/>
                  </a:lnTo>
                  <a:lnTo>
                    <a:pt x="31856" y="34926"/>
                  </a:lnTo>
                  <a:lnTo>
                    <a:pt x="31923" y="34892"/>
                  </a:lnTo>
                  <a:lnTo>
                    <a:pt x="31957" y="34859"/>
                  </a:lnTo>
                  <a:cubicBezTo>
                    <a:pt x="33257" y="34025"/>
                    <a:pt x="34091" y="32624"/>
                    <a:pt x="34125" y="31090"/>
                  </a:cubicBezTo>
                  <a:cubicBezTo>
                    <a:pt x="34225" y="31323"/>
                    <a:pt x="34225" y="31357"/>
                    <a:pt x="34225" y="31390"/>
                  </a:cubicBezTo>
                  <a:cubicBezTo>
                    <a:pt x="34292" y="31023"/>
                    <a:pt x="34292" y="30656"/>
                    <a:pt x="34191" y="30256"/>
                  </a:cubicBezTo>
                  <a:lnTo>
                    <a:pt x="29388" y="3970"/>
                  </a:lnTo>
                  <a:cubicBezTo>
                    <a:pt x="29378" y="3909"/>
                    <a:pt x="29445" y="3883"/>
                    <a:pt x="29566" y="3883"/>
                  </a:cubicBezTo>
                  <a:cubicBezTo>
                    <a:pt x="30231" y="3883"/>
                    <a:pt x="32524" y="4671"/>
                    <a:pt x="32524" y="4671"/>
                  </a:cubicBezTo>
                  <a:cubicBezTo>
                    <a:pt x="32557" y="4671"/>
                    <a:pt x="32557" y="4704"/>
                    <a:pt x="32624" y="4704"/>
                  </a:cubicBezTo>
                  <a:cubicBezTo>
                    <a:pt x="32657" y="4704"/>
                    <a:pt x="32690" y="4704"/>
                    <a:pt x="32690" y="4671"/>
                  </a:cubicBezTo>
                  <a:cubicBezTo>
                    <a:pt x="32690" y="4637"/>
                    <a:pt x="32724" y="4637"/>
                    <a:pt x="32724" y="4571"/>
                  </a:cubicBezTo>
                  <a:cubicBezTo>
                    <a:pt x="32657" y="4304"/>
                    <a:pt x="32557" y="4037"/>
                    <a:pt x="32457" y="3803"/>
                  </a:cubicBezTo>
                  <a:cubicBezTo>
                    <a:pt x="32323" y="3537"/>
                    <a:pt x="32190" y="3303"/>
                    <a:pt x="32023" y="3036"/>
                  </a:cubicBezTo>
                  <a:cubicBezTo>
                    <a:pt x="31723" y="2569"/>
                    <a:pt x="31356" y="2169"/>
                    <a:pt x="30956" y="1735"/>
                  </a:cubicBezTo>
                  <a:cubicBezTo>
                    <a:pt x="30522" y="1368"/>
                    <a:pt x="30055" y="1035"/>
                    <a:pt x="29521" y="735"/>
                  </a:cubicBezTo>
                  <a:cubicBezTo>
                    <a:pt x="29021" y="501"/>
                    <a:pt x="28521" y="301"/>
                    <a:pt x="27954" y="168"/>
                  </a:cubicBezTo>
                  <a:cubicBezTo>
                    <a:pt x="27653" y="67"/>
                    <a:pt x="27353" y="34"/>
                    <a:pt x="26986" y="34"/>
                  </a:cubicBezTo>
                  <a:cubicBezTo>
                    <a:pt x="26786" y="34"/>
                    <a:pt x="26553" y="1"/>
                    <a:pt x="263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6"/>
            <p:cNvSpPr/>
            <p:nvPr/>
          </p:nvSpPr>
          <p:spPr>
            <a:xfrm>
              <a:off x="3635175" y="2385738"/>
              <a:ext cx="906500" cy="980075"/>
            </a:xfrm>
            <a:custGeom>
              <a:avLst/>
              <a:gdLst/>
              <a:ahLst/>
              <a:cxnLst/>
              <a:rect l="l" t="t" r="r" b="b"/>
              <a:pathLst>
                <a:path w="36260" h="39203" extrusionOk="0">
                  <a:moveTo>
                    <a:pt x="25558" y="1"/>
                  </a:moveTo>
                  <a:cubicBezTo>
                    <a:pt x="25423" y="1"/>
                    <a:pt x="25287" y="8"/>
                    <a:pt x="25151" y="23"/>
                  </a:cubicBezTo>
                  <a:cubicBezTo>
                    <a:pt x="21315" y="390"/>
                    <a:pt x="12276" y="2225"/>
                    <a:pt x="5871" y="3359"/>
                  </a:cubicBezTo>
                  <a:cubicBezTo>
                    <a:pt x="4737" y="3559"/>
                    <a:pt x="3636" y="3726"/>
                    <a:pt x="2635" y="4226"/>
                  </a:cubicBezTo>
                  <a:cubicBezTo>
                    <a:pt x="1635" y="4727"/>
                    <a:pt x="701" y="5527"/>
                    <a:pt x="334" y="6595"/>
                  </a:cubicBezTo>
                  <a:cubicBezTo>
                    <a:pt x="0" y="7662"/>
                    <a:pt x="200" y="8730"/>
                    <a:pt x="367" y="9830"/>
                  </a:cubicBezTo>
                  <a:cubicBezTo>
                    <a:pt x="1902" y="17936"/>
                    <a:pt x="3503" y="26075"/>
                    <a:pt x="5037" y="34215"/>
                  </a:cubicBezTo>
                  <a:cubicBezTo>
                    <a:pt x="5337" y="35682"/>
                    <a:pt x="5671" y="37250"/>
                    <a:pt x="6772" y="38217"/>
                  </a:cubicBezTo>
                  <a:cubicBezTo>
                    <a:pt x="7618" y="38970"/>
                    <a:pt x="8719" y="39203"/>
                    <a:pt x="9872" y="39203"/>
                  </a:cubicBezTo>
                  <a:cubicBezTo>
                    <a:pt x="10763" y="39203"/>
                    <a:pt x="11684" y="39063"/>
                    <a:pt x="12542" y="38918"/>
                  </a:cubicBezTo>
                  <a:cubicBezTo>
                    <a:pt x="18747" y="37851"/>
                    <a:pt x="24918" y="36783"/>
                    <a:pt x="31122" y="35716"/>
                  </a:cubicBezTo>
                  <a:cubicBezTo>
                    <a:pt x="32457" y="35516"/>
                    <a:pt x="33858" y="35215"/>
                    <a:pt x="34792" y="34248"/>
                  </a:cubicBezTo>
                  <a:cubicBezTo>
                    <a:pt x="36259" y="32780"/>
                    <a:pt x="35993" y="30379"/>
                    <a:pt x="35559" y="28344"/>
                  </a:cubicBezTo>
                  <a:cubicBezTo>
                    <a:pt x="34091" y="20805"/>
                    <a:pt x="32690" y="13200"/>
                    <a:pt x="31222" y="5661"/>
                  </a:cubicBezTo>
                  <a:cubicBezTo>
                    <a:pt x="31056" y="4693"/>
                    <a:pt x="30856" y="3693"/>
                    <a:pt x="30389" y="2825"/>
                  </a:cubicBezTo>
                  <a:cubicBezTo>
                    <a:pt x="29917" y="1976"/>
                    <a:pt x="27785" y="1"/>
                    <a:pt x="25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6"/>
            <p:cNvSpPr/>
            <p:nvPr/>
          </p:nvSpPr>
          <p:spPr>
            <a:xfrm>
              <a:off x="4303975" y="2393813"/>
              <a:ext cx="1700" cy="25"/>
            </a:xfrm>
            <a:custGeom>
              <a:avLst/>
              <a:gdLst/>
              <a:ahLst/>
              <a:cxnLst/>
              <a:rect l="l" t="t" r="r" b="b"/>
              <a:pathLst>
                <a:path w="68" h="1" extrusionOk="0">
                  <a:moveTo>
                    <a:pt x="1" y="1"/>
                  </a:moveTo>
                  <a:lnTo>
                    <a:pt x="67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6"/>
            <p:cNvSpPr/>
            <p:nvPr/>
          </p:nvSpPr>
          <p:spPr>
            <a:xfrm>
              <a:off x="3701875" y="2411338"/>
              <a:ext cx="851475" cy="979875"/>
            </a:xfrm>
            <a:custGeom>
              <a:avLst/>
              <a:gdLst/>
              <a:ahLst/>
              <a:cxnLst/>
              <a:rect l="l" t="t" r="r" b="b"/>
              <a:pathLst>
                <a:path w="34059" h="39195" extrusionOk="0">
                  <a:moveTo>
                    <a:pt x="24818" y="0"/>
                  </a:moveTo>
                  <a:cubicBezTo>
                    <a:pt x="24985" y="200"/>
                    <a:pt x="24885" y="200"/>
                    <a:pt x="24818" y="200"/>
                  </a:cubicBezTo>
                  <a:cubicBezTo>
                    <a:pt x="24552" y="200"/>
                    <a:pt x="24251" y="267"/>
                    <a:pt x="24018" y="300"/>
                  </a:cubicBezTo>
                  <a:lnTo>
                    <a:pt x="20515" y="901"/>
                  </a:lnTo>
                  <a:lnTo>
                    <a:pt x="4137" y="3870"/>
                  </a:lnTo>
                  <a:cubicBezTo>
                    <a:pt x="3737" y="3970"/>
                    <a:pt x="3403" y="4036"/>
                    <a:pt x="3070" y="4203"/>
                  </a:cubicBezTo>
                  <a:lnTo>
                    <a:pt x="2736" y="4203"/>
                  </a:lnTo>
                  <a:lnTo>
                    <a:pt x="2703" y="4237"/>
                  </a:lnTo>
                  <a:lnTo>
                    <a:pt x="2302" y="4237"/>
                  </a:lnTo>
                  <a:lnTo>
                    <a:pt x="2202" y="4303"/>
                  </a:lnTo>
                  <a:cubicBezTo>
                    <a:pt x="901" y="5137"/>
                    <a:pt x="134" y="6505"/>
                    <a:pt x="34" y="8006"/>
                  </a:cubicBezTo>
                  <a:lnTo>
                    <a:pt x="34" y="7872"/>
                  </a:lnTo>
                  <a:lnTo>
                    <a:pt x="34" y="7872"/>
                  </a:lnTo>
                  <a:cubicBezTo>
                    <a:pt x="1" y="8239"/>
                    <a:pt x="34" y="8673"/>
                    <a:pt x="67" y="9040"/>
                  </a:cubicBezTo>
                  <a:lnTo>
                    <a:pt x="4871" y="35359"/>
                  </a:lnTo>
                  <a:cubicBezTo>
                    <a:pt x="4971" y="35726"/>
                    <a:pt x="5071" y="36159"/>
                    <a:pt x="5238" y="36493"/>
                  </a:cubicBezTo>
                  <a:cubicBezTo>
                    <a:pt x="6005" y="38027"/>
                    <a:pt x="7539" y="39061"/>
                    <a:pt x="9241" y="39195"/>
                  </a:cubicBezTo>
                  <a:lnTo>
                    <a:pt x="9508" y="39195"/>
                  </a:lnTo>
                  <a:cubicBezTo>
                    <a:pt x="9741" y="39195"/>
                    <a:pt x="10041" y="39162"/>
                    <a:pt x="10308" y="39128"/>
                  </a:cubicBezTo>
                  <a:lnTo>
                    <a:pt x="30156" y="35492"/>
                  </a:lnTo>
                  <a:cubicBezTo>
                    <a:pt x="30523" y="35392"/>
                    <a:pt x="30856" y="35325"/>
                    <a:pt x="31190" y="35159"/>
                  </a:cubicBezTo>
                  <a:lnTo>
                    <a:pt x="31390" y="35159"/>
                  </a:lnTo>
                  <a:lnTo>
                    <a:pt x="31490" y="35092"/>
                  </a:lnTo>
                  <a:lnTo>
                    <a:pt x="31523" y="35059"/>
                  </a:lnTo>
                  <a:lnTo>
                    <a:pt x="31723" y="35059"/>
                  </a:lnTo>
                  <a:lnTo>
                    <a:pt x="31757" y="35025"/>
                  </a:lnTo>
                  <a:cubicBezTo>
                    <a:pt x="31757" y="35025"/>
                    <a:pt x="31823" y="35025"/>
                    <a:pt x="31823" y="34992"/>
                  </a:cubicBezTo>
                  <a:lnTo>
                    <a:pt x="31857" y="34925"/>
                  </a:lnTo>
                  <a:cubicBezTo>
                    <a:pt x="33158" y="34091"/>
                    <a:pt x="33992" y="32724"/>
                    <a:pt x="34025" y="31189"/>
                  </a:cubicBezTo>
                  <a:lnTo>
                    <a:pt x="34025" y="31323"/>
                  </a:lnTo>
                  <a:cubicBezTo>
                    <a:pt x="34058" y="30922"/>
                    <a:pt x="34025" y="30522"/>
                    <a:pt x="33992" y="30155"/>
                  </a:cubicBezTo>
                  <a:lnTo>
                    <a:pt x="29188" y="3836"/>
                  </a:lnTo>
                  <a:cubicBezTo>
                    <a:pt x="29088" y="3469"/>
                    <a:pt x="28988" y="3036"/>
                    <a:pt x="28821" y="2702"/>
                  </a:cubicBezTo>
                  <a:cubicBezTo>
                    <a:pt x="28054" y="1168"/>
                    <a:pt x="26520" y="134"/>
                    <a:pt x="248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6"/>
            <p:cNvSpPr/>
            <p:nvPr/>
          </p:nvSpPr>
          <p:spPr>
            <a:xfrm>
              <a:off x="3798625" y="2522238"/>
              <a:ext cx="559575" cy="355275"/>
            </a:xfrm>
            <a:custGeom>
              <a:avLst/>
              <a:gdLst/>
              <a:ahLst/>
              <a:cxnLst/>
              <a:rect l="l" t="t" r="r" b="b"/>
              <a:pathLst>
                <a:path w="22383" h="14211" extrusionOk="0">
                  <a:moveTo>
                    <a:pt x="19881" y="1"/>
                  </a:moveTo>
                  <a:cubicBezTo>
                    <a:pt x="19814" y="1"/>
                    <a:pt x="19781" y="1"/>
                    <a:pt x="19681" y="34"/>
                  </a:cubicBezTo>
                  <a:lnTo>
                    <a:pt x="19281" y="101"/>
                  </a:lnTo>
                  <a:lnTo>
                    <a:pt x="534" y="3570"/>
                  </a:lnTo>
                  <a:cubicBezTo>
                    <a:pt x="334" y="3603"/>
                    <a:pt x="167" y="3770"/>
                    <a:pt x="100" y="3903"/>
                  </a:cubicBezTo>
                  <a:cubicBezTo>
                    <a:pt x="0" y="4037"/>
                    <a:pt x="0" y="4170"/>
                    <a:pt x="0" y="4270"/>
                  </a:cubicBezTo>
                  <a:cubicBezTo>
                    <a:pt x="0" y="4337"/>
                    <a:pt x="0" y="4404"/>
                    <a:pt x="34" y="4504"/>
                  </a:cubicBezTo>
                  <a:lnTo>
                    <a:pt x="300" y="5938"/>
                  </a:lnTo>
                  <a:lnTo>
                    <a:pt x="601" y="7406"/>
                  </a:lnTo>
                  <a:lnTo>
                    <a:pt x="1201" y="10875"/>
                  </a:lnTo>
                  <a:lnTo>
                    <a:pt x="1701" y="13677"/>
                  </a:lnTo>
                  <a:cubicBezTo>
                    <a:pt x="1768" y="13877"/>
                    <a:pt x="1935" y="14044"/>
                    <a:pt x="2035" y="14111"/>
                  </a:cubicBezTo>
                  <a:cubicBezTo>
                    <a:pt x="2168" y="14211"/>
                    <a:pt x="2302" y="14211"/>
                    <a:pt x="2402" y="14211"/>
                  </a:cubicBezTo>
                  <a:lnTo>
                    <a:pt x="2635" y="14211"/>
                  </a:lnTo>
                  <a:lnTo>
                    <a:pt x="2869" y="14178"/>
                  </a:lnTo>
                  <a:lnTo>
                    <a:pt x="13009" y="12276"/>
                  </a:lnTo>
                  <a:lnTo>
                    <a:pt x="13143" y="12276"/>
                  </a:lnTo>
                  <a:cubicBezTo>
                    <a:pt x="16012" y="11742"/>
                    <a:pt x="18880" y="11209"/>
                    <a:pt x="21816" y="10675"/>
                  </a:cubicBezTo>
                  <a:cubicBezTo>
                    <a:pt x="22016" y="10608"/>
                    <a:pt x="22183" y="10441"/>
                    <a:pt x="22283" y="10341"/>
                  </a:cubicBezTo>
                  <a:cubicBezTo>
                    <a:pt x="22349" y="10175"/>
                    <a:pt x="22383" y="10008"/>
                    <a:pt x="22349" y="9741"/>
                  </a:cubicBezTo>
                  <a:lnTo>
                    <a:pt x="21516" y="5171"/>
                  </a:lnTo>
                  <a:lnTo>
                    <a:pt x="20682" y="568"/>
                  </a:lnTo>
                  <a:cubicBezTo>
                    <a:pt x="20648" y="368"/>
                    <a:pt x="20481" y="201"/>
                    <a:pt x="20348" y="101"/>
                  </a:cubicBezTo>
                  <a:cubicBezTo>
                    <a:pt x="20148" y="1"/>
                    <a:pt x="20048" y="1"/>
                    <a:pt x="198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6"/>
            <p:cNvSpPr/>
            <p:nvPr/>
          </p:nvSpPr>
          <p:spPr>
            <a:xfrm>
              <a:off x="3706875" y="2243663"/>
              <a:ext cx="265225" cy="244425"/>
            </a:xfrm>
            <a:custGeom>
              <a:avLst/>
              <a:gdLst/>
              <a:ahLst/>
              <a:cxnLst/>
              <a:rect l="l" t="t" r="r" b="b"/>
              <a:pathLst>
                <a:path w="10609" h="9777" extrusionOk="0">
                  <a:moveTo>
                    <a:pt x="3022" y="0"/>
                  </a:moveTo>
                  <a:cubicBezTo>
                    <a:pt x="3018" y="0"/>
                    <a:pt x="3011" y="2"/>
                    <a:pt x="3003" y="2"/>
                  </a:cubicBezTo>
                  <a:cubicBezTo>
                    <a:pt x="2970" y="2"/>
                    <a:pt x="2970" y="36"/>
                    <a:pt x="2970" y="69"/>
                  </a:cubicBezTo>
                  <a:lnTo>
                    <a:pt x="2970" y="169"/>
                  </a:lnTo>
                  <a:cubicBezTo>
                    <a:pt x="3136" y="403"/>
                    <a:pt x="3303" y="703"/>
                    <a:pt x="3503" y="1036"/>
                  </a:cubicBezTo>
                  <a:cubicBezTo>
                    <a:pt x="3804" y="1604"/>
                    <a:pt x="4004" y="2204"/>
                    <a:pt x="4137" y="2838"/>
                  </a:cubicBezTo>
                  <a:lnTo>
                    <a:pt x="4271" y="3705"/>
                  </a:lnTo>
                  <a:cubicBezTo>
                    <a:pt x="4271" y="3872"/>
                    <a:pt x="4304" y="4005"/>
                    <a:pt x="4304" y="4172"/>
                  </a:cubicBezTo>
                  <a:cubicBezTo>
                    <a:pt x="4137" y="4005"/>
                    <a:pt x="3937" y="3838"/>
                    <a:pt x="3704" y="3705"/>
                  </a:cubicBezTo>
                  <a:cubicBezTo>
                    <a:pt x="3370" y="3438"/>
                    <a:pt x="2970" y="3238"/>
                    <a:pt x="2603" y="3071"/>
                  </a:cubicBezTo>
                  <a:cubicBezTo>
                    <a:pt x="1869" y="2804"/>
                    <a:pt x="1202" y="2604"/>
                    <a:pt x="535" y="2604"/>
                  </a:cubicBezTo>
                  <a:cubicBezTo>
                    <a:pt x="435" y="2604"/>
                    <a:pt x="268" y="2604"/>
                    <a:pt x="134" y="2671"/>
                  </a:cubicBezTo>
                  <a:cubicBezTo>
                    <a:pt x="101" y="2671"/>
                    <a:pt x="101" y="2671"/>
                    <a:pt x="34" y="2704"/>
                  </a:cubicBezTo>
                  <a:lnTo>
                    <a:pt x="1" y="2738"/>
                  </a:lnTo>
                  <a:cubicBezTo>
                    <a:pt x="1" y="2771"/>
                    <a:pt x="1" y="2838"/>
                    <a:pt x="34" y="2871"/>
                  </a:cubicBezTo>
                  <a:lnTo>
                    <a:pt x="101" y="2904"/>
                  </a:lnTo>
                  <a:lnTo>
                    <a:pt x="134" y="2938"/>
                  </a:lnTo>
                  <a:cubicBezTo>
                    <a:pt x="768" y="3371"/>
                    <a:pt x="1335" y="3872"/>
                    <a:pt x="1869" y="4506"/>
                  </a:cubicBezTo>
                  <a:cubicBezTo>
                    <a:pt x="2469" y="5173"/>
                    <a:pt x="3003" y="5940"/>
                    <a:pt x="3437" y="6774"/>
                  </a:cubicBezTo>
                  <a:cubicBezTo>
                    <a:pt x="3804" y="7574"/>
                    <a:pt x="4037" y="8275"/>
                    <a:pt x="4204" y="9042"/>
                  </a:cubicBezTo>
                  <a:cubicBezTo>
                    <a:pt x="4271" y="9176"/>
                    <a:pt x="4271" y="9342"/>
                    <a:pt x="4304" y="9442"/>
                  </a:cubicBezTo>
                  <a:cubicBezTo>
                    <a:pt x="4304" y="9576"/>
                    <a:pt x="4337" y="9676"/>
                    <a:pt x="4337" y="9776"/>
                  </a:cubicBezTo>
                  <a:cubicBezTo>
                    <a:pt x="4671" y="9743"/>
                    <a:pt x="5004" y="9676"/>
                    <a:pt x="5338" y="9609"/>
                  </a:cubicBezTo>
                  <a:cubicBezTo>
                    <a:pt x="7073" y="9342"/>
                    <a:pt x="8841" y="9009"/>
                    <a:pt x="10608" y="8709"/>
                  </a:cubicBezTo>
                  <a:cubicBezTo>
                    <a:pt x="10475" y="8208"/>
                    <a:pt x="10308" y="7741"/>
                    <a:pt x="10141" y="7374"/>
                  </a:cubicBezTo>
                  <a:cubicBezTo>
                    <a:pt x="9975" y="6907"/>
                    <a:pt x="9708" y="6474"/>
                    <a:pt x="9408" y="5873"/>
                  </a:cubicBezTo>
                  <a:cubicBezTo>
                    <a:pt x="9141" y="5373"/>
                    <a:pt x="8841" y="4873"/>
                    <a:pt x="8540" y="4472"/>
                  </a:cubicBezTo>
                  <a:cubicBezTo>
                    <a:pt x="8407" y="4239"/>
                    <a:pt x="8207" y="4005"/>
                    <a:pt x="8040" y="3805"/>
                  </a:cubicBezTo>
                  <a:cubicBezTo>
                    <a:pt x="7873" y="3572"/>
                    <a:pt x="7673" y="3371"/>
                    <a:pt x="7506" y="3138"/>
                  </a:cubicBezTo>
                  <a:cubicBezTo>
                    <a:pt x="6839" y="2371"/>
                    <a:pt x="6172" y="1737"/>
                    <a:pt x="5471" y="1237"/>
                  </a:cubicBezTo>
                  <a:cubicBezTo>
                    <a:pt x="5105" y="1003"/>
                    <a:pt x="4704" y="803"/>
                    <a:pt x="4337" y="569"/>
                  </a:cubicBezTo>
                  <a:cubicBezTo>
                    <a:pt x="3970" y="403"/>
                    <a:pt x="3570" y="236"/>
                    <a:pt x="3136" y="169"/>
                  </a:cubicBezTo>
                  <a:lnTo>
                    <a:pt x="3003" y="169"/>
                  </a:lnTo>
                  <a:cubicBezTo>
                    <a:pt x="3028" y="19"/>
                    <a:pt x="3034" y="0"/>
                    <a:pt x="30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6"/>
            <p:cNvSpPr/>
            <p:nvPr/>
          </p:nvSpPr>
          <p:spPr>
            <a:xfrm>
              <a:off x="4353175" y="2574788"/>
              <a:ext cx="81750" cy="106750"/>
            </a:xfrm>
            <a:custGeom>
              <a:avLst/>
              <a:gdLst/>
              <a:ahLst/>
              <a:cxnLst/>
              <a:rect l="l" t="t" r="r" b="b"/>
              <a:pathLst>
                <a:path w="3270" h="4270" extrusionOk="0">
                  <a:moveTo>
                    <a:pt x="1302" y="0"/>
                  </a:moveTo>
                  <a:cubicBezTo>
                    <a:pt x="501" y="134"/>
                    <a:pt x="1" y="1168"/>
                    <a:pt x="167" y="2335"/>
                  </a:cubicBezTo>
                  <a:cubicBezTo>
                    <a:pt x="334" y="3436"/>
                    <a:pt x="1035" y="4270"/>
                    <a:pt x="1802" y="4270"/>
                  </a:cubicBezTo>
                  <a:lnTo>
                    <a:pt x="1969" y="4270"/>
                  </a:lnTo>
                  <a:cubicBezTo>
                    <a:pt x="2736" y="4136"/>
                    <a:pt x="3270" y="3102"/>
                    <a:pt x="3103" y="1935"/>
                  </a:cubicBezTo>
                  <a:cubicBezTo>
                    <a:pt x="2936" y="834"/>
                    <a:pt x="2202" y="0"/>
                    <a:pt x="1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6"/>
            <p:cNvSpPr/>
            <p:nvPr/>
          </p:nvSpPr>
          <p:spPr>
            <a:xfrm>
              <a:off x="4374025" y="2523913"/>
              <a:ext cx="120125" cy="130950"/>
            </a:xfrm>
            <a:custGeom>
              <a:avLst/>
              <a:gdLst/>
              <a:ahLst/>
              <a:cxnLst/>
              <a:rect l="l" t="t" r="r" b="b"/>
              <a:pathLst>
                <a:path w="4805" h="5238" extrusionOk="0">
                  <a:moveTo>
                    <a:pt x="2869" y="0"/>
                  </a:moveTo>
                  <a:cubicBezTo>
                    <a:pt x="2803" y="0"/>
                    <a:pt x="2703" y="0"/>
                    <a:pt x="2636" y="34"/>
                  </a:cubicBezTo>
                  <a:cubicBezTo>
                    <a:pt x="2636" y="134"/>
                    <a:pt x="2669" y="201"/>
                    <a:pt x="2669" y="301"/>
                  </a:cubicBezTo>
                  <a:cubicBezTo>
                    <a:pt x="2669" y="367"/>
                    <a:pt x="2703" y="467"/>
                    <a:pt x="2703" y="501"/>
                  </a:cubicBezTo>
                  <a:lnTo>
                    <a:pt x="2703" y="701"/>
                  </a:lnTo>
                  <a:lnTo>
                    <a:pt x="2703" y="768"/>
                  </a:lnTo>
                  <a:cubicBezTo>
                    <a:pt x="2703" y="934"/>
                    <a:pt x="2703" y="1101"/>
                    <a:pt x="2669" y="1201"/>
                  </a:cubicBezTo>
                  <a:cubicBezTo>
                    <a:pt x="2636" y="1335"/>
                    <a:pt x="2602" y="1401"/>
                    <a:pt x="2536" y="1501"/>
                  </a:cubicBezTo>
                  <a:cubicBezTo>
                    <a:pt x="2502" y="1635"/>
                    <a:pt x="2402" y="1702"/>
                    <a:pt x="2336" y="1802"/>
                  </a:cubicBezTo>
                  <a:cubicBezTo>
                    <a:pt x="2202" y="1902"/>
                    <a:pt x="2035" y="2035"/>
                    <a:pt x="1869" y="2135"/>
                  </a:cubicBezTo>
                  <a:cubicBezTo>
                    <a:pt x="1735" y="2202"/>
                    <a:pt x="1635" y="2302"/>
                    <a:pt x="1502" y="2335"/>
                  </a:cubicBezTo>
                  <a:cubicBezTo>
                    <a:pt x="1235" y="2469"/>
                    <a:pt x="1001" y="2569"/>
                    <a:pt x="801" y="2736"/>
                  </a:cubicBezTo>
                  <a:cubicBezTo>
                    <a:pt x="634" y="2869"/>
                    <a:pt x="468" y="3036"/>
                    <a:pt x="334" y="3169"/>
                  </a:cubicBezTo>
                  <a:cubicBezTo>
                    <a:pt x="234" y="3236"/>
                    <a:pt x="201" y="3336"/>
                    <a:pt x="167" y="3403"/>
                  </a:cubicBezTo>
                  <a:cubicBezTo>
                    <a:pt x="134" y="3503"/>
                    <a:pt x="101" y="3636"/>
                    <a:pt x="34" y="3736"/>
                  </a:cubicBezTo>
                  <a:cubicBezTo>
                    <a:pt x="1" y="3970"/>
                    <a:pt x="1" y="4203"/>
                    <a:pt x="101" y="4404"/>
                  </a:cubicBezTo>
                  <a:cubicBezTo>
                    <a:pt x="167" y="4670"/>
                    <a:pt x="334" y="4837"/>
                    <a:pt x="468" y="4904"/>
                  </a:cubicBezTo>
                  <a:cubicBezTo>
                    <a:pt x="601" y="5037"/>
                    <a:pt x="801" y="5137"/>
                    <a:pt x="1001" y="5171"/>
                  </a:cubicBezTo>
                  <a:cubicBezTo>
                    <a:pt x="1201" y="5204"/>
                    <a:pt x="1435" y="5237"/>
                    <a:pt x="1668" y="5237"/>
                  </a:cubicBezTo>
                  <a:cubicBezTo>
                    <a:pt x="1935" y="5237"/>
                    <a:pt x="2102" y="5204"/>
                    <a:pt x="2302" y="5171"/>
                  </a:cubicBezTo>
                  <a:cubicBezTo>
                    <a:pt x="2502" y="5137"/>
                    <a:pt x="2703" y="5037"/>
                    <a:pt x="2969" y="4904"/>
                  </a:cubicBezTo>
                  <a:cubicBezTo>
                    <a:pt x="3503" y="4637"/>
                    <a:pt x="3970" y="4203"/>
                    <a:pt x="4304" y="3703"/>
                  </a:cubicBezTo>
                  <a:cubicBezTo>
                    <a:pt x="4637" y="3203"/>
                    <a:pt x="4804" y="2569"/>
                    <a:pt x="4771" y="2035"/>
                  </a:cubicBezTo>
                  <a:cubicBezTo>
                    <a:pt x="4771" y="1835"/>
                    <a:pt x="4671" y="1635"/>
                    <a:pt x="4604" y="1368"/>
                  </a:cubicBezTo>
                  <a:cubicBezTo>
                    <a:pt x="4504" y="1168"/>
                    <a:pt x="4370" y="901"/>
                    <a:pt x="4204" y="701"/>
                  </a:cubicBezTo>
                  <a:cubicBezTo>
                    <a:pt x="4003" y="367"/>
                    <a:pt x="3703" y="167"/>
                    <a:pt x="3370" y="0"/>
                  </a:cubicBezTo>
                  <a:cubicBezTo>
                    <a:pt x="3336" y="12"/>
                    <a:pt x="3296" y="15"/>
                    <a:pt x="3247" y="15"/>
                  </a:cubicBezTo>
                  <a:cubicBezTo>
                    <a:pt x="3151" y="15"/>
                    <a:pt x="3025" y="0"/>
                    <a:pt x="2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6"/>
            <p:cNvSpPr/>
            <p:nvPr/>
          </p:nvSpPr>
          <p:spPr>
            <a:xfrm>
              <a:off x="4469100" y="25330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6"/>
            <p:cNvSpPr/>
            <p:nvPr/>
          </p:nvSpPr>
          <p:spPr>
            <a:xfrm>
              <a:off x="4469100" y="25330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6"/>
            <p:cNvSpPr/>
            <p:nvPr/>
          </p:nvSpPr>
          <p:spPr>
            <a:xfrm>
              <a:off x="4469100" y="25330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6"/>
            <p:cNvSpPr/>
            <p:nvPr/>
          </p:nvSpPr>
          <p:spPr>
            <a:xfrm>
              <a:off x="4442400" y="26239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6"/>
            <p:cNvSpPr/>
            <p:nvPr/>
          </p:nvSpPr>
          <p:spPr>
            <a:xfrm>
              <a:off x="4442400" y="26239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6"/>
            <p:cNvSpPr/>
            <p:nvPr/>
          </p:nvSpPr>
          <p:spPr>
            <a:xfrm>
              <a:off x="4379025" y="2719038"/>
              <a:ext cx="81750" cy="105950"/>
            </a:xfrm>
            <a:custGeom>
              <a:avLst/>
              <a:gdLst/>
              <a:ahLst/>
              <a:cxnLst/>
              <a:rect l="l" t="t" r="r" b="b"/>
              <a:pathLst>
                <a:path w="3270" h="4238" extrusionOk="0">
                  <a:moveTo>
                    <a:pt x="1302" y="1"/>
                  </a:moveTo>
                  <a:cubicBezTo>
                    <a:pt x="501" y="134"/>
                    <a:pt x="1" y="1168"/>
                    <a:pt x="168" y="2336"/>
                  </a:cubicBezTo>
                  <a:cubicBezTo>
                    <a:pt x="334" y="3403"/>
                    <a:pt x="1068" y="4237"/>
                    <a:pt x="1802" y="4237"/>
                  </a:cubicBezTo>
                  <a:lnTo>
                    <a:pt x="1969" y="4237"/>
                  </a:lnTo>
                  <a:cubicBezTo>
                    <a:pt x="2769" y="4104"/>
                    <a:pt x="3270" y="3070"/>
                    <a:pt x="3103" y="1902"/>
                  </a:cubicBezTo>
                  <a:cubicBezTo>
                    <a:pt x="2936" y="835"/>
                    <a:pt x="2236" y="1"/>
                    <a:pt x="14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6"/>
            <p:cNvSpPr/>
            <p:nvPr/>
          </p:nvSpPr>
          <p:spPr>
            <a:xfrm>
              <a:off x="4399875" y="2668188"/>
              <a:ext cx="120125" cy="130950"/>
            </a:xfrm>
            <a:custGeom>
              <a:avLst/>
              <a:gdLst/>
              <a:ahLst/>
              <a:cxnLst/>
              <a:rect l="l" t="t" r="r" b="b"/>
              <a:pathLst>
                <a:path w="4805" h="5238" extrusionOk="0">
                  <a:moveTo>
                    <a:pt x="2903" y="0"/>
                  </a:moveTo>
                  <a:cubicBezTo>
                    <a:pt x="2803" y="0"/>
                    <a:pt x="2736" y="0"/>
                    <a:pt x="2636" y="34"/>
                  </a:cubicBezTo>
                  <a:cubicBezTo>
                    <a:pt x="2636" y="100"/>
                    <a:pt x="2669" y="200"/>
                    <a:pt x="2669" y="267"/>
                  </a:cubicBezTo>
                  <a:cubicBezTo>
                    <a:pt x="2669" y="367"/>
                    <a:pt x="2736" y="434"/>
                    <a:pt x="2736" y="501"/>
                  </a:cubicBezTo>
                  <a:lnTo>
                    <a:pt x="2736" y="701"/>
                  </a:lnTo>
                  <a:lnTo>
                    <a:pt x="2736" y="734"/>
                  </a:lnTo>
                  <a:cubicBezTo>
                    <a:pt x="2736" y="901"/>
                    <a:pt x="2736" y="1068"/>
                    <a:pt x="2669" y="1201"/>
                  </a:cubicBezTo>
                  <a:cubicBezTo>
                    <a:pt x="2636" y="1334"/>
                    <a:pt x="2603" y="1401"/>
                    <a:pt x="2536" y="1468"/>
                  </a:cubicBezTo>
                  <a:cubicBezTo>
                    <a:pt x="2502" y="1601"/>
                    <a:pt x="2436" y="1701"/>
                    <a:pt x="2336" y="1768"/>
                  </a:cubicBezTo>
                  <a:cubicBezTo>
                    <a:pt x="2202" y="1902"/>
                    <a:pt x="2069" y="2035"/>
                    <a:pt x="1869" y="2102"/>
                  </a:cubicBezTo>
                  <a:cubicBezTo>
                    <a:pt x="1769" y="2202"/>
                    <a:pt x="1635" y="2268"/>
                    <a:pt x="1502" y="2302"/>
                  </a:cubicBezTo>
                  <a:cubicBezTo>
                    <a:pt x="1268" y="2435"/>
                    <a:pt x="1001" y="2569"/>
                    <a:pt x="801" y="2735"/>
                  </a:cubicBezTo>
                  <a:cubicBezTo>
                    <a:pt x="634" y="2869"/>
                    <a:pt x="468" y="3036"/>
                    <a:pt x="334" y="3136"/>
                  </a:cubicBezTo>
                  <a:cubicBezTo>
                    <a:pt x="268" y="3236"/>
                    <a:pt x="201" y="3336"/>
                    <a:pt x="167" y="3403"/>
                  </a:cubicBezTo>
                  <a:cubicBezTo>
                    <a:pt x="134" y="3469"/>
                    <a:pt x="101" y="3603"/>
                    <a:pt x="34" y="3736"/>
                  </a:cubicBezTo>
                  <a:cubicBezTo>
                    <a:pt x="1" y="3936"/>
                    <a:pt x="1" y="4203"/>
                    <a:pt x="101" y="4403"/>
                  </a:cubicBezTo>
                  <a:cubicBezTo>
                    <a:pt x="167" y="4637"/>
                    <a:pt x="334" y="4804"/>
                    <a:pt x="468" y="4904"/>
                  </a:cubicBezTo>
                  <a:cubicBezTo>
                    <a:pt x="601" y="5037"/>
                    <a:pt x="801" y="5104"/>
                    <a:pt x="1001" y="5137"/>
                  </a:cubicBezTo>
                  <a:cubicBezTo>
                    <a:pt x="1235" y="5204"/>
                    <a:pt x="1435" y="5237"/>
                    <a:pt x="1669" y="5237"/>
                  </a:cubicBezTo>
                  <a:cubicBezTo>
                    <a:pt x="1935" y="5237"/>
                    <a:pt x="2102" y="5204"/>
                    <a:pt x="2302" y="5137"/>
                  </a:cubicBezTo>
                  <a:cubicBezTo>
                    <a:pt x="2502" y="5104"/>
                    <a:pt x="2736" y="5037"/>
                    <a:pt x="2969" y="4904"/>
                  </a:cubicBezTo>
                  <a:cubicBezTo>
                    <a:pt x="3503" y="4603"/>
                    <a:pt x="3970" y="4203"/>
                    <a:pt x="4304" y="3703"/>
                  </a:cubicBezTo>
                  <a:cubicBezTo>
                    <a:pt x="4637" y="3202"/>
                    <a:pt x="4804" y="2569"/>
                    <a:pt x="4771" y="2035"/>
                  </a:cubicBezTo>
                  <a:cubicBezTo>
                    <a:pt x="4771" y="1801"/>
                    <a:pt x="4671" y="1601"/>
                    <a:pt x="4604" y="1368"/>
                  </a:cubicBezTo>
                  <a:cubicBezTo>
                    <a:pt x="4504" y="1134"/>
                    <a:pt x="4404" y="901"/>
                    <a:pt x="4237" y="701"/>
                  </a:cubicBezTo>
                  <a:cubicBezTo>
                    <a:pt x="4004" y="367"/>
                    <a:pt x="3737" y="134"/>
                    <a:pt x="3403" y="0"/>
                  </a:cubicBezTo>
                  <a:cubicBezTo>
                    <a:pt x="3359" y="11"/>
                    <a:pt x="3310" y="15"/>
                    <a:pt x="3259" y="15"/>
                  </a:cubicBezTo>
                  <a:cubicBezTo>
                    <a:pt x="3155" y="15"/>
                    <a:pt x="3036" y="0"/>
                    <a:pt x="29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6"/>
            <p:cNvSpPr/>
            <p:nvPr/>
          </p:nvSpPr>
          <p:spPr>
            <a:xfrm>
              <a:off x="4494950" y="26773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6"/>
            <p:cNvSpPr/>
            <p:nvPr/>
          </p:nvSpPr>
          <p:spPr>
            <a:xfrm>
              <a:off x="4494950" y="2677363"/>
              <a:ext cx="850" cy="25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0" y="0"/>
                  </a:moveTo>
                  <a:lnTo>
                    <a:pt x="3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6"/>
            <p:cNvSpPr/>
            <p:nvPr/>
          </p:nvSpPr>
          <p:spPr>
            <a:xfrm>
              <a:off x="4495775" y="26773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6"/>
            <p:cNvSpPr/>
            <p:nvPr/>
          </p:nvSpPr>
          <p:spPr>
            <a:xfrm>
              <a:off x="4469100" y="27682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6"/>
            <p:cNvSpPr/>
            <p:nvPr/>
          </p:nvSpPr>
          <p:spPr>
            <a:xfrm>
              <a:off x="4469100" y="27682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6"/>
            <p:cNvSpPr/>
            <p:nvPr/>
          </p:nvSpPr>
          <p:spPr>
            <a:xfrm>
              <a:off x="4407375" y="2872488"/>
              <a:ext cx="81750" cy="105950"/>
            </a:xfrm>
            <a:custGeom>
              <a:avLst/>
              <a:gdLst/>
              <a:ahLst/>
              <a:cxnLst/>
              <a:rect l="l" t="t" r="r" b="b"/>
              <a:pathLst>
                <a:path w="3270" h="4238" extrusionOk="0">
                  <a:moveTo>
                    <a:pt x="1302" y="1"/>
                  </a:moveTo>
                  <a:cubicBezTo>
                    <a:pt x="501" y="101"/>
                    <a:pt x="1" y="1168"/>
                    <a:pt x="168" y="2336"/>
                  </a:cubicBezTo>
                  <a:cubicBezTo>
                    <a:pt x="334" y="3403"/>
                    <a:pt x="1035" y="4237"/>
                    <a:pt x="1802" y="4237"/>
                  </a:cubicBezTo>
                  <a:lnTo>
                    <a:pt x="1969" y="4237"/>
                  </a:lnTo>
                  <a:cubicBezTo>
                    <a:pt x="2736" y="4104"/>
                    <a:pt x="3270" y="3070"/>
                    <a:pt x="3070" y="1902"/>
                  </a:cubicBezTo>
                  <a:cubicBezTo>
                    <a:pt x="2936" y="768"/>
                    <a:pt x="2202" y="1"/>
                    <a:pt x="14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6"/>
            <p:cNvSpPr/>
            <p:nvPr/>
          </p:nvSpPr>
          <p:spPr>
            <a:xfrm>
              <a:off x="4523300" y="2829138"/>
              <a:ext cx="25" cy="1675"/>
            </a:xfrm>
            <a:custGeom>
              <a:avLst/>
              <a:gdLst/>
              <a:ahLst/>
              <a:cxnLst/>
              <a:rect l="l" t="t" r="r" b="b"/>
              <a:pathLst>
                <a:path w="1" h="67" extrusionOk="0">
                  <a:moveTo>
                    <a:pt x="1" y="0"/>
                  </a:moveTo>
                  <a:lnTo>
                    <a:pt x="1" y="67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6"/>
            <p:cNvSpPr/>
            <p:nvPr/>
          </p:nvSpPr>
          <p:spPr>
            <a:xfrm>
              <a:off x="4523300" y="28307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6"/>
            <p:cNvSpPr/>
            <p:nvPr/>
          </p:nvSpPr>
          <p:spPr>
            <a:xfrm>
              <a:off x="4523300" y="2830788"/>
              <a:ext cx="850" cy="25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34" y="1"/>
                  </a:moveTo>
                  <a:lnTo>
                    <a:pt x="34" y="1"/>
                  </a:lnTo>
                  <a:lnTo>
                    <a:pt x="1" y="1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6"/>
            <p:cNvSpPr/>
            <p:nvPr/>
          </p:nvSpPr>
          <p:spPr>
            <a:xfrm>
              <a:off x="4435750" y="3024263"/>
              <a:ext cx="80900" cy="106775"/>
            </a:xfrm>
            <a:custGeom>
              <a:avLst/>
              <a:gdLst/>
              <a:ahLst/>
              <a:cxnLst/>
              <a:rect l="l" t="t" r="r" b="b"/>
              <a:pathLst>
                <a:path w="3236" h="4271" extrusionOk="0">
                  <a:moveTo>
                    <a:pt x="1301" y="1"/>
                  </a:moveTo>
                  <a:cubicBezTo>
                    <a:pt x="500" y="134"/>
                    <a:pt x="0" y="1168"/>
                    <a:pt x="167" y="2336"/>
                  </a:cubicBezTo>
                  <a:cubicBezTo>
                    <a:pt x="334" y="3437"/>
                    <a:pt x="1034" y="4270"/>
                    <a:pt x="1801" y="4270"/>
                  </a:cubicBezTo>
                  <a:lnTo>
                    <a:pt x="1935" y="4270"/>
                  </a:lnTo>
                  <a:cubicBezTo>
                    <a:pt x="2735" y="4137"/>
                    <a:pt x="3236" y="3103"/>
                    <a:pt x="3069" y="1935"/>
                  </a:cubicBezTo>
                  <a:cubicBezTo>
                    <a:pt x="2869" y="835"/>
                    <a:pt x="2202" y="1"/>
                    <a:pt x="14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6"/>
            <p:cNvSpPr/>
            <p:nvPr/>
          </p:nvSpPr>
          <p:spPr>
            <a:xfrm>
              <a:off x="4456575" y="2973388"/>
              <a:ext cx="120125" cy="130975"/>
            </a:xfrm>
            <a:custGeom>
              <a:avLst/>
              <a:gdLst/>
              <a:ahLst/>
              <a:cxnLst/>
              <a:rect l="l" t="t" r="r" b="b"/>
              <a:pathLst>
                <a:path w="4805" h="5239" extrusionOk="0">
                  <a:moveTo>
                    <a:pt x="2870" y="1"/>
                  </a:moveTo>
                  <a:cubicBezTo>
                    <a:pt x="2803" y="1"/>
                    <a:pt x="2703" y="1"/>
                    <a:pt x="2636" y="34"/>
                  </a:cubicBezTo>
                  <a:cubicBezTo>
                    <a:pt x="2636" y="134"/>
                    <a:pt x="2670" y="201"/>
                    <a:pt x="2670" y="301"/>
                  </a:cubicBezTo>
                  <a:cubicBezTo>
                    <a:pt x="2670" y="368"/>
                    <a:pt x="2703" y="468"/>
                    <a:pt x="2703" y="501"/>
                  </a:cubicBezTo>
                  <a:lnTo>
                    <a:pt x="2703" y="701"/>
                  </a:lnTo>
                  <a:lnTo>
                    <a:pt x="2703" y="735"/>
                  </a:lnTo>
                  <a:cubicBezTo>
                    <a:pt x="2703" y="902"/>
                    <a:pt x="2703" y="1068"/>
                    <a:pt x="2670" y="1202"/>
                  </a:cubicBezTo>
                  <a:cubicBezTo>
                    <a:pt x="2636" y="1335"/>
                    <a:pt x="2569" y="1402"/>
                    <a:pt x="2536" y="1502"/>
                  </a:cubicBezTo>
                  <a:cubicBezTo>
                    <a:pt x="2503" y="1635"/>
                    <a:pt x="2403" y="1702"/>
                    <a:pt x="2336" y="1802"/>
                  </a:cubicBezTo>
                  <a:cubicBezTo>
                    <a:pt x="2203" y="1902"/>
                    <a:pt x="2036" y="2036"/>
                    <a:pt x="1869" y="2136"/>
                  </a:cubicBezTo>
                  <a:cubicBezTo>
                    <a:pt x="1736" y="2203"/>
                    <a:pt x="1602" y="2303"/>
                    <a:pt x="1502" y="2336"/>
                  </a:cubicBezTo>
                  <a:cubicBezTo>
                    <a:pt x="1235" y="2469"/>
                    <a:pt x="1002" y="2569"/>
                    <a:pt x="802" y="2736"/>
                  </a:cubicBezTo>
                  <a:cubicBezTo>
                    <a:pt x="635" y="2870"/>
                    <a:pt x="468" y="3036"/>
                    <a:pt x="335" y="3170"/>
                  </a:cubicBezTo>
                  <a:cubicBezTo>
                    <a:pt x="234" y="3237"/>
                    <a:pt x="201" y="3337"/>
                    <a:pt x="168" y="3403"/>
                  </a:cubicBezTo>
                  <a:cubicBezTo>
                    <a:pt x="134" y="3503"/>
                    <a:pt x="68" y="3637"/>
                    <a:pt x="34" y="3737"/>
                  </a:cubicBezTo>
                  <a:cubicBezTo>
                    <a:pt x="1" y="3970"/>
                    <a:pt x="1" y="4204"/>
                    <a:pt x="68" y="4404"/>
                  </a:cubicBezTo>
                  <a:cubicBezTo>
                    <a:pt x="168" y="4671"/>
                    <a:pt x="335" y="4838"/>
                    <a:pt x="468" y="4904"/>
                  </a:cubicBezTo>
                  <a:cubicBezTo>
                    <a:pt x="568" y="5038"/>
                    <a:pt x="802" y="5138"/>
                    <a:pt x="1002" y="5171"/>
                  </a:cubicBezTo>
                  <a:cubicBezTo>
                    <a:pt x="1202" y="5205"/>
                    <a:pt x="1402" y="5238"/>
                    <a:pt x="1669" y="5238"/>
                  </a:cubicBezTo>
                  <a:cubicBezTo>
                    <a:pt x="1902" y="5238"/>
                    <a:pt x="2069" y="5205"/>
                    <a:pt x="2303" y="5171"/>
                  </a:cubicBezTo>
                  <a:cubicBezTo>
                    <a:pt x="2503" y="5138"/>
                    <a:pt x="2703" y="5038"/>
                    <a:pt x="2970" y="4904"/>
                  </a:cubicBezTo>
                  <a:cubicBezTo>
                    <a:pt x="3503" y="4638"/>
                    <a:pt x="3970" y="4204"/>
                    <a:pt x="4304" y="3704"/>
                  </a:cubicBezTo>
                  <a:cubicBezTo>
                    <a:pt x="4638" y="3203"/>
                    <a:pt x="4804" y="2569"/>
                    <a:pt x="4738" y="2036"/>
                  </a:cubicBezTo>
                  <a:cubicBezTo>
                    <a:pt x="4738" y="1836"/>
                    <a:pt x="4671" y="1635"/>
                    <a:pt x="4571" y="1369"/>
                  </a:cubicBezTo>
                  <a:cubicBezTo>
                    <a:pt x="4504" y="1168"/>
                    <a:pt x="4371" y="902"/>
                    <a:pt x="4204" y="701"/>
                  </a:cubicBezTo>
                  <a:cubicBezTo>
                    <a:pt x="4004" y="368"/>
                    <a:pt x="3704" y="168"/>
                    <a:pt x="3370" y="1"/>
                  </a:cubicBezTo>
                  <a:cubicBezTo>
                    <a:pt x="3326" y="12"/>
                    <a:pt x="3277" y="16"/>
                    <a:pt x="3226" y="16"/>
                  </a:cubicBezTo>
                  <a:cubicBezTo>
                    <a:pt x="3122" y="16"/>
                    <a:pt x="3003" y="1"/>
                    <a:pt x="28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6"/>
            <p:cNvSpPr/>
            <p:nvPr/>
          </p:nvSpPr>
          <p:spPr>
            <a:xfrm>
              <a:off x="4551650" y="29825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6"/>
            <p:cNvSpPr/>
            <p:nvPr/>
          </p:nvSpPr>
          <p:spPr>
            <a:xfrm>
              <a:off x="4551650" y="29825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6"/>
            <p:cNvSpPr/>
            <p:nvPr/>
          </p:nvSpPr>
          <p:spPr>
            <a:xfrm>
              <a:off x="4551650" y="29825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6"/>
            <p:cNvSpPr/>
            <p:nvPr/>
          </p:nvSpPr>
          <p:spPr>
            <a:xfrm>
              <a:off x="4524975" y="307263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6"/>
            <p:cNvSpPr/>
            <p:nvPr/>
          </p:nvSpPr>
          <p:spPr>
            <a:xfrm>
              <a:off x="4188900" y="3191888"/>
              <a:ext cx="35050" cy="5875"/>
            </a:xfrm>
            <a:custGeom>
              <a:avLst/>
              <a:gdLst/>
              <a:ahLst/>
              <a:cxnLst/>
              <a:rect l="l" t="t" r="r" b="b"/>
              <a:pathLst>
                <a:path w="1402" h="235" extrusionOk="0">
                  <a:moveTo>
                    <a:pt x="1168" y="1"/>
                  </a:moveTo>
                  <a:cubicBezTo>
                    <a:pt x="1101" y="1"/>
                    <a:pt x="1101" y="1"/>
                    <a:pt x="1168" y="1"/>
                  </a:cubicBezTo>
                  <a:cubicBezTo>
                    <a:pt x="1101" y="1"/>
                    <a:pt x="1101" y="1"/>
                    <a:pt x="1168" y="1"/>
                  </a:cubicBezTo>
                  <a:close/>
                  <a:moveTo>
                    <a:pt x="1101" y="1"/>
                  </a:moveTo>
                  <a:lnTo>
                    <a:pt x="1101" y="1"/>
                  </a:lnTo>
                  <a:lnTo>
                    <a:pt x="1101" y="1"/>
                  </a:lnTo>
                  <a:close/>
                  <a:moveTo>
                    <a:pt x="1401" y="101"/>
                  </a:moveTo>
                  <a:cubicBezTo>
                    <a:pt x="1401" y="101"/>
                    <a:pt x="1401" y="134"/>
                    <a:pt x="1401" y="101"/>
                  </a:cubicBezTo>
                  <a:cubicBezTo>
                    <a:pt x="1401" y="134"/>
                    <a:pt x="1401" y="101"/>
                    <a:pt x="1401" y="101"/>
                  </a:cubicBezTo>
                  <a:close/>
                  <a:moveTo>
                    <a:pt x="34" y="234"/>
                  </a:moveTo>
                  <a:cubicBezTo>
                    <a:pt x="34" y="234"/>
                    <a:pt x="0" y="234"/>
                    <a:pt x="34" y="234"/>
                  </a:cubicBezTo>
                  <a:cubicBezTo>
                    <a:pt x="0" y="234"/>
                    <a:pt x="34" y="234"/>
                    <a:pt x="34" y="234"/>
                  </a:cubicBezTo>
                  <a:close/>
                </a:path>
              </a:pathLst>
            </a:custGeom>
            <a:solidFill>
              <a:srgbClr val="002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6"/>
            <p:cNvSpPr/>
            <p:nvPr/>
          </p:nvSpPr>
          <p:spPr>
            <a:xfrm>
              <a:off x="4428225" y="2819963"/>
              <a:ext cx="120125" cy="131775"/>
            </a:xfrm>
            <a:custGeom>
              <a:avLst/>
              <a:gdLst/>
              <a:ahLst/>
              <a:cxnLst/>
              <a:rect l="l" t="t" r="r" b="b"/>
              <a:pathLst>
                <a:path w="4805" h="5271" extrusionOk="0">
                  <a:moveTo>
                    <a:pt x="2870" y="0"/>
                  </a:moveTo>
                  <a:cubicBezTo>
                    <a:pt x="2803" y="0"/>
                    <a:pt x="2703" y="0"/>
                    <a:pt x="2636" y="34"/>
                  </a:cubicBezTo>
                  <a:cubicBezTo>
                    <a:pt x="2636" y="134"/>
                    <a:pt x="2669" y="200"/>
                    <a:pt x="2669" y="300"/>
                  </a:cubicBezTo>
                  <a:cubicBezTo>
                    <a:pt x="2669" y="367"/>
                    <a:pt x="2703" y="467"/>
                    <a:pt x="2703" y="501"/>
                  </a:cubicBezTo>
                  <a:lnTo>
                    <a:pt x="2703" y="701"/>
                  </a:lnTo>
                  <a:lnTo>
                    <a:pt x="2703" y="767"/>
                  </a:lnTo>
                  <a:cubicBezTo>
                    <a:pt x="2703" y="934"/>
                    <a:pt x="2703" y="1101"/>
                    <a:pt x="2669" y="1201"/>
                  </a:cubicBezTo>
                  <a:cubicBezTo>
                    <a:pt x="2636" y="1335"/>
                    <a:pt x="2603" y="1435"/>
                    <a:pt x="2536" y="1501"/>
                  </a:cubicBezTo>
                  <a:cubicBezTo>
                    <a:pt x="2503" y="1635"/>
                    <a:pt x="2403" y="1701"/>
                    <a:pt x="2336" y="1802"/>
                  </a:cubicBezTo>
                  <a:cubicBezTo>
                    <a:pt x="2202" y="1902"/>
                    <a:pt x="2036" y="2035"/>
                    <a:pt x="1869" y="2135"/>
                  </a:cubicBezTo>
                  <a:cubicBezTo>
                    <a:pt x="1735" y="2202"/>
                    <a:pt x="1635" y="2302"/>
                    <a:pt x="1502" y="2335"/>
                  </a:cubicBezTo>
                  <a:cubicBezTo>
                    <a:pt x="1235" y="2469"/>
                    <a:pt x="1002" y="2569"/>
                    <a:pt x="801" y="2736"/>
                  </a:cubicBezTo>
                  <a:cubicBezTo>
                    <a:pt x="635" y="2869"/>
                    <a:pt x="468" y="3036"/>
                    <a:pt x="334" y="3169"/>
                  </a:cubicBezTo>
                  <a:cubicBezTo>
                    <a:pt x="234" y="3236"/>
                    <a:pt x="201" y="3336"/>
                    <a:pt x="168" y="3403"/>
                  </a:cubicBezTo>
                  <a:cubicBezTo>
                    <a:pt x="134" y="3503"/>
                    <a:pt x="101" y="3636"/>
                    <a:pt x="34" y="3736"/>
                  </a:cubicBezTo>
                  <a:cubicBezTo>
                    <a:pt x="1" y="3970"/>
                    <a:pt x="1" y="4203"/>
                    <a:pt x="101" y="4437"/>
                  </a:cubicBezTo>
                  <a:cubicBezTo>
                    <a:pt x="168" y="4670"/>
                    <a:pt x="334" y="4837"/>
                    <a:pt x="468" y="4937"/>
                  </a:cubicBezTo>
                  <a:cubicBezTo>
                    <a:pt x="568" y="5037"/>
                    <a:pt x="801" y="5137"/>
                    <a:pt x="1002" y="5171"/>
                  </a:cubicBezTo>
                  <a:cubicBezTo>
                    <a:pt x="1202" y="5204"/>
                    <a:pt x="1402" y="5271"/>
                    <a:pt x="1669" y="5271"/>
                  </a:cubicBezTo>
                  <a:cubicBezTo>
                    <a:pt x="1936" y="5271"/>
                    <a:pt x="2102" y="5204"/>
                    <a:pt x="2302" y="5171"/>
                  </a:cubicBezTo>
                  <a:cubicBezTo>
                    <a:pt x="2503" y="5137"/>
                    <a:pt x="2703" y="5037"/>
                    <a:pt x="2970" y="4937"/>
                  </a:cubicBezTo>
                  <a:cubicBezTo>
                    <a:pt x="3503" y="4637"/>
                    <a:pt x="3970" y="4203"/>
                    <a:pt x="4304" y="3703"/>
                  </a:cubicBezTo>
                  <a:cubicBezTo>
                    <a:pt x="4637" y="3203"/>
                    <a:pt x="4804" y="2602"/>
                    <a:pt x="4771" y="2035"/>
                  </a:cubicBezTo>
                  <a:cubicBezTo>
                    <a:pt x="4771" y="1835"/>
                    <a:pt x="4671" y="1635"/>
                    <a:pt x="4604" y="1368"/>
                  </a:cubicBezTo>
                  <a:cubicBezTo>
                    <a:pt x="4504" y="1168"/>
                    <a:pt x="4371" y="934"/>
                    <a:pt x="4204" y="701"/>
                  </a:cubicBezTo>
                  <a:cubicBezTo>
                    <a:pt x="4004" y="367"/>
                    <a:pt x="3703" y="167"/>
                    <a:pt x="3370" y="0"/>
                  </a:cubicBezTo>
                  <a:cubicBezTo>
                    <a:pt x="3320" y="17"/>
                    <a:pt x="3245" y="25"/>
                    <a:pt x="3157" y="25"/>
                  </a:cubicBezTo>
                  <a:cubicBezTo>
                    <a:pt x="3070" y="25"/>
                    <a:pt x="2970" y="17"/>
                    <a:pt x="2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E4DAE18-8767-4918-BE19-3420D08BA176}"/>
              </a:ext>
            </a:extLst>
          </p:cNvPr>
          <p:cNvSpPr txBox="1"/>
          <p:nvPr/>
        </p:nvSpPr>
        <p:spPr>
          <a:xfrm>
            <a:off x="2218254" y="1693317"/>
            <a:ext cx="46439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Bài</a:t>
            </a:r>
            <a:r>
              <a:rPr lang="en-US" sz="4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3:</a:t>
            </a:r>
          </a:p>
          <a:p>
            <a:pPr algn="ctr"/>
            <a:r>
              <a:rPr lang="en-US" sz="44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Hoa</a:t>
            </a:r>
            <a:r>
              <a:rPr lang="en-US" sz="4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yêu</a:t>
            </a:r>
            <a:r>
              <a:rPr lang="en-US" sz="4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thương</a:t>
            </a:r>
            <a:endParaRPr lang="en-US" sz="4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38"/>
          <p:cNvSpPr/>
          <p:nvPr/>
        </p:nvSpPr>
        <p:spPr>
          <a:xfrm>
            <a:off x="744964" y="2751620"/>
            <a:ext cx="7336788" cy="1637299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3" name="Google Shape;523;p38"/>
          <p:cNvGrpSpPr/>
          <p:nvPr/>
        </p:nvGrpSpPr>
        <p:grpSpPr>
          <a:xfrm rot="-1765296">
            <a:off x="8349306" y="3072048"/>
            <a:ext cx="661771" cy="680768"/>
            <a:chOff x="2510200" y="3361463"/>
            <a:chExt cx="488700" cy="510950"/>
          </a:xfrm>
        </p:grpSpPr>
        <p:sp>
          <p:nvSpPr>
            <p:cNvPr id="524" name="Google Shape;524;p38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8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8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8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8" name="Google Shape;528;p38"/>
          <p:cNvGrpSpPr/>
          <p:nvPr/>
        </p:nvGrpSpPr>
        <p:grpSpPr>
          <a:xfrm rot="632919">
            <a:off x="8039421" y="852037"/>
            <a:ext cx="641652" cy="668105"/>
            <a:chOff x="2079900" y="3077638"/>
            <a:chExt cx="367775" cy="382800"/>
          </a:xfrm>
        </p:grpSpPr>
        <p:sp>
          <p:nvSpPr>
            <p:cNvPr id="529" name="Google Shape;529;p38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8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8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8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3" name="Google Shape;533;p38"/>
          <p:cNvGrpSpPr/>
          <p:nvPr/>
        </p:nvGrpSpPr>
        <p:grpSpPr>
          <a:xfrm rot="-148811" flipH="1">
            <a:off x="617740" y="4411704"/>
            <a:ext cx="371396" cy="375435"/>
            <a:chOff x="2079900" y="3077638"/>
            <a:chExt cx="367775" cy="382800"/>
          </a:xfrm>
        </p:grpSpPr>
        <p:sp>
          <p:nvSpPr>
            <p:cNvPr id="534" name="Google Shape;534;p38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8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8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8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C0B38E06-1413-437D-B353-5E33E06DDB12}"/>
              </a:ext>
            </a:extLst>
          </p:cNvPr>
          <p:cNvSpPr/>
          <p:nvPr/>
        </p:nvSpPr>
        <p:spPr>
          <a:xfrm>
            <a:off x="2184014" y="596216"/>
            <a:ext cx="426128" cy="393421"/>
          </a:xfrm>
          <a:prstGeom prst="ellipse">
            <a:avLst/>
          </a:prstGeom>
          <a:solidFill>
            <a:srgbClr val="EB1DDC"/>
          </a:solidFill>
          <a:ln>
            <a:solidFill>
              <a:srgbClr val="EB1D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8CD911-BCE4-4086-BB7F-C48D58DB6A04}"/>
              </a:ext>
            </a:extLst>
          </p:cNvPr>
          <p:cNvSpPr txBox="1"/>
          <p:nvPr/>
        </p:nvSpPr>
        <p:spPr>
          <a:xfrm>
            <a:off x="2394738" y="525605"/>
            <a:ext cx="46518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+mj-lt"/>
              </a:rPr>
              <a:t>Chọn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từ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ngữ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để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hoàn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thiện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câu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và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viết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câu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vở</a:t>
            </a:r>
            <a:r>
              <a:rPr lang="en-US" sz="2800" dirty="0">
                <a:latin typeface="+mj-lt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A1065E-A3D8-4BD9-9833-4FD5C75FA7E4}"/>
              </a:ext>
            </a:extLst>
          </p:cNvPr>
          <p:cNvSpPr/>
          <p:nvPr/>
        </p:nvSpPr>
        <p:spPr>
          <a:xfrm>
            <a:off x="2039650" y="1659049"/>
            <a:ext cx="6064045" cy="732831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tô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vẽ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	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dòng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chữ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   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hí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hoáy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D61A15-7C48-4103-9D74-AA14D2679E00}"/>
              </a:ext>
            </a:extLst>
          </p:cNvPr>
          <p:cNvSpPr txBox="1"/>
          <p:nvPr/>
        </p:nvSpPr>
        <p:spPr>
          <a:xfrm>
            <a:off x="744964" y="3089535"/>
            <a:ext cx="8399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  </a:t>
            </a:r>
            <a:r>
              <a:rPr lang="en-US" sz="2800" dirty="0" err="1">
                <a:latin typeface="+mj-lt"/>
              </a:rPr>
              <a:t>Phương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ngắm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nhìn</a:t>
            </a:r>
            <a:r>
              <a:rPr lang="en-US" sz="2800" dirty="0">
                <a:latin typeface="+mj-lt"/>
              </a:rPr>
              <a:t>       (…)       </a:t>
            </a:r>
            <a:r>
              <a:rPr lang="en-US" sz="2800" dirty="0" err="1">
                <a:latin typeface="+mj-lt"/>
              </a:rPr>
              <a:t>nắn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nót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trên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bảng</a:t>
            </a:r>
            <a:r>
              <a:rPr lang="en-US" sz="2800" dirty="0">
                <a:latin typeface="+mj-lt"/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BF3497-8399-4F1C-9976-DC6808686E55}"/>
              </a:ext>
            </a:extLst>
          </p:cNvPr>
          <p:cNvSpPr/>
          <p:nvPr/>
        </p:nvSpPr>
        <p:spPr>
          <a:xfrm>
            <a:off x="4176888" y="3172178"/>
            <a:ext cx="1794933" cy="35748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accent1"/>
                </a:solidFill>
              </a:rPr>
              <a:t>dòng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chữ</a:t>
            </a:r>
            <a:endParaRPr lang="en-US" sz="28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45"/>
          <p:cNvSpPr/>
          <p:nvPr/>
        </p:nvSpPr>
        <p:spPr>
          <a:xfrm>
            <a:off x="560832" y="2220334"/>
            <a:ext cx="3919714" cy="2546544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45"/>
          <p:cNvSpPr/>
          <p:nvPr/>
        </p:nvSpPr>
        <p:spPr>
          <a:xfrm flipH="1">
            <a:off x="4572000" y="2177763"/>
            <a:ext cx="3919714" cy="2629733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45"/>
          <p:cNvSpPr txBox="1">
            <a:spLocks noGrp="1"/>
          </p:cNvSpPr>
          <p:nvPr>
            <p:ph type="ctrTitle"/>
          </p:nvPr>
        </p:nvSpPr>
        <p:spPr>
          <a:xfrm>
            <a:off x="1883509" y="336003"/>
            <a:ext cx="6051387" cy="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+mj-lt"/>
              </a:rPr>
              <a:t>6. </a:t>
            </a:r>
            <a:r>
              <a:rPr lang="en-US" sz="2800" dirty="0">
                <a:latin typeface="+mj-lt"/>
              </a:rPr>
              <a:t>Q</a:t>
            </a:r>
            <a:r>
              <a:rPr lang="en" sz="2800" dirty="0">
                <a:latin typeface="+mj-lt"/>
              </a:rPr>
              <a:t>uan sát tranh và dùng từ ngữ trong khung để nói theo tranh </a:t>
            </a:r>
            <a:endParaRPr sz="2800" dirty="0">
              <a:latin typeface="+mj-lt"/>
            </a:endParaRPr>
          </a:p>
        </p:txBody>
      </p:sp>
      <p:sp>
        <p:nvSpPr>
          <p:cNvPr id="782" name="Google Shape;782;p45"/>
          <p:cNvSpPr txBox="1">
            <a:spLocks noGrp="1"/>
          </p:cNvSpPr>
          <p:nvPr>
            <p:ph type="subTitle" idx="1"/>
          </p:nvPr>
        </p:nvSpPr>
        <p:spPr>
          <a:xfrm>
            <a:off x="1365075" y="2224165"/>
            <a:ext cx="2555100" cy="15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 is the closest planet to the Sun and the smallest one in the Solar System—it’s only a bit larger than the Moon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45"/>
          <p:cNvSpPr txBox="1">
            <a:spLocks noGrp="1"/>
          </p:cNvSpPr>
          <p:nvPr>
            <p:ph type="subTitle" idx="4"/>
          </p:nvPr>
        </p:nvSpPr>
        <p:spPr>
          <a:xfrm>
            <a:off x="5223834" y="2220786"/>
            <a:ext cx="2555100" cy="15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Venus has a beautiful name and is the second planet from the Sun. It’s terribly hot—even hotter than Mercury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785" name="Google Shape;785;p45"/>
          <p:cNvGrpSpPr/>
          <p:nvPr/>
        </p:nvGrpSpPr>
        <p:grpSpPr>
          <a:xfrm rot="632919">
            <a:off x="8039421" y="852037"/>
            <a:ext cx="641652" cy="668105"/>
            <a:chOff x="2079900" y="3077638"/>
            <a:chExt cx="367775" cy="382800"/>
          </a:xfrm>
        </p:grpSpPr>
        <p:sp>
          <p:nvSpPr>
            <p:cNvPr id="786" name="Google Shape;786;p45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5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5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5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0" name="Google Shape;790;p45"/>
          <p:cNvGrpSpPr/>
          <p:nvPr/>
        </p:nvGrpSpPr>
        <p:grpSpPr>
          <a:xfrm rot="-148811" flipH="1">
            <a:off x="617740" y="4411704"/>
            <a:ext cx="371396" cy="375435"/>
            <a:chOff x="2079900" y="3077638"/>
            <a:chExt cx="367775" cy="382800"/>
          </a:xfrm>
        </p:grpSpPr>
        <p:sp>
          <p:nvSpPr>
            <p:cNvPr id="791" name="Google Shape;791;p45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5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5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5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20E2135-D8A9-4F48-A12B-78DED7265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8776" y="2482188"/>
            <a:ext cx="2809476" cy="1945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B9FDE1-065C-479A-B340-AD647F9467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8199" y="2482188"/>
            <a:ext cx="2867025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C3C8C92-FACC-4906-9016-F1106868DEC2}"/>
              </a:ext>
            </a:extLst>
          </p:cNvPr>
          <p:cNvSpPr/>
          <p:nvPr/>
        </p:nvSpPr>
        <p:spPr>
          <a:xfrm>
            <a:off x="2642625" y="1408593"/>
            <a:ext cx="4484076" cy="5948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âu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yếm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chúc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mừng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39"/>
          <p:cNvSpPr/>
          <p:nvPr/>
        </p:nvSpPr>
        <p:spPr>
          <a:xfrm>
            <a:off x="961313" y="632474"/>
            <a:ext cx="7037278" cy="4344227"/>
          </a:xfrm>
          <a:custGeom>
            <a:avLst/>
            <a:gdLst/>
            <a:ahLst/>
            <a:cxnLst/>
            <a:rect l="l" t="t" r="r" b="b"/>
            <a:pathLst>
              <a:path w="43198" h="30328" extrusionOk="0">
                <a:moveTo>
                  <a:pt x="21526" y="0"/>
                </a:moveTo>
                <a:cubicBezTo>
                  <a:pt x="15938" y="0"/>
                  <a:pt x="9543" y="411"/>
                  <a:pt x="5904" y="3875"/>
                </a:cubicBezTo>
                <a:cubicBezTo>
                  <a:pt x="1401" y="8211"/>
                  <a:pt x="0" y="19186"/>
                  <a:pt x="5337" y="23389"/>
                </a:cubicBezTo>
                <a:cubicBezTo>
                  <a:pt x="8864" y="26197"/>
                  <a:pt x="14236" y="26811"/>
                  <a:pt x="19274" y="26811"/>
                </a:cubicBezTo>
                <a:cubicBezTo>
                  <a:pt x="21717" y="26811"/>
                  <a:pt x="24082" y="26667"/>
                  <a:pt x="26119" y="26558"/>
                </a:cubicBezTo>
                <a:lnTo>
                  <a:pt x="26119" y="26558"/>
                </a:lnTo>
                <a:cubicBezTo>
                  <a:pt x="25719" y="27492"/>
                  <a:pt x="23550" y="30227"/>
                  <a:pt x="24584" y="30327"/>
                </a:cubicBezTo>
                <a:cubicBezTo>
                  <a:pt x="24594" y="30328"/>
                  <a:pt x="24604" y="30328"/>
                  <a:pt x="24614" y="30328"/>
                </a:cubicBezTo>
                <a:cubicBezTo>
                  <a:pt x="26048" y="30328"/>
                  <a:pt x="32757" y="25724"/>
                  <a:pt x="32757" y="25724"/>
                </a:cubicBezTo>
                <a:cubicBezTo>
                  <a:pt x="32757" y="25724"/>
                  <a:pt x="34558" y="25324"/>
                  <a:pt x="35192" y="25057"/>
                </a:cubicBezTo>
                <a:cubicBezTo>
                  <a:pt x="41230" y="22655"/>
                  <a:pt x="43198" y="16217"/>
                  <a:pt x="42597" y="10246"/>
                </a:cubicBezTo>
                <a:cubicBezTo>
                  <a:pt x="42230" y="6744"/>
                  <a:pt x="41063" y="3174"/>
                  <a:pt x="37727" y="1473"/>
                </a:cubicBezTo>
                <a:cubicBezTo>
                  <a:pt x="35247" y="194"/>
                  <a:pt x="32092" y="18"/>
                  <a:pt x="29159" y="18"/>
                </a:cubicBezTo>
                <a:cubicBezTo>
                  <a:pt x="28344" y="18"/>
                  <a:pt x="27547" y="32"/>
                  <a:pt x="26786" y="39"/>
                </a:cubicBezTo>
                <a:cubicBezTo>
                  <a:pt x="26657" y="40"/>
                  <a:pt x="26526" y="40"/>
                  <a:pt x="26394" y="40"/>
                </a:cubicBezTo>
                <a:cubicBezTo>
                  <a:pt x="24920" y="40"/>
                  <a:pt x="23262" y="0"/>
                  <a:pt x="21526" y="0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39"/>
          <p:cNvSpPr txBox="1">
            <a:spLocks noGrp="1"/>
          </p:cNvSpPr>
          <p:nvPr>
            <p:ph type="ctrTitle"/>
          </p:nvPr>
        </p:nvSpPr>
        <p:spPr>
          <a:xfrm>
            <a:off x="2692950" y="2942597"/>
            <a:ext cx="3758100" cy="51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Fredoka One"/>
                <a:ea typeface="Fredoka One"/>
                <a:cs typeface="Fredoka One"/>
                <a:sym typeface="Fredoka One"/>
              </a:rPr>
              <a:t>—Someone Famous</a:t>
            </a:r>
            <a:endParaRPr sz="3000">
              <a:latin typeface="Fredoka One"/>
              <a:ea typeface="Fredoka One"/>
              <a:cs typeface="Fredoka One"/>
              <a:sym typeface="Fredoka One"/>
            </a:endParaRPr>
          </a:p>
        </p:txBody>
      </p:sp>
      <p:grpSp>
        <p:nvGrpSpPr>
          <p:cNvPr id="564" name="Google Shape;564;p39"/>
          <p:cNvGrpSpPr/>
          <p:nvPr/>
        </p:nvGrpSpPr>
        <p:grpSpPr>
          <a:xfrm rot="-544829" flipH="1">
            <a:off x="366370" y="3088686"/>
            <a:ext cx="322982" cy="326452"/>
            <a:chOff x="2079900" y="3077638"/>
            <a:chExt cx="367775" cy="382800"/>
          </a:xfrm>
        </p:grpSpPr>
        <p:sp>
          <p:nvSpPr>
            <p:cNvPr id="565" name="Google Shape;565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9" name="Google Shape;569;p39"/>
          <p:cNvGrpSpPr/>
          <p:nvPr/>
        </p:nvGrpSpPr>
        <p:grpSpPr>
          <a:xfrm rot="-1765296">
            <a:off x="7445606" y="192811"/>
            <a:ext cx="661771" cy="680768"/>
            <a:chOff x="2510200" y="3361463"/>
            <a:chExt cx="488700" cy="510950"/>
          </a:xfrm>
        </p:grpSpPr>
        <p:sp>
          <p:nvSpPr>
            <p:cNvPr id="570" name="Google Shape;570;p39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9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9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9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4" name="Google Shape;574;p39"/>
          <p:cNvGrpSpPr/>
          <p:nvPr/>
        </p:nvGrpSpPr>
        <p:grpSpPr>
          <a:xfrm rot="632919">
            <a:off x="8039421" y="852037"/>
            <a:ext cx="641652" cy="668105"/>
            <a:chOff x="2079900" y="3077638"/>
            <a:chExt cx="367775" cy="382800"/>
          </a:xfrm>
        </p:grpSpPr>
        <p:sp>
          <p:nvSpPr>
            <p:cNvPr id="575" name="Google Shape;575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9" name="Google Shape;579;p39"/>
          <p:cNvGrpSpPr/>
          <p:nvPr/>
        </p:nvGrpSpPr>
        <p:grpSpPr>
          <a:xfrm rot="-148811" flipH="1">
            <a:off x="1793990" y="4411704"/>
            <a:ext cx="371396" cy="375435"/>
            <a:chOff x="2079900" y="3077638"/>
            <a:chExt cx="367775" cy="382800"/>
          </a:xfrm>
        </p:grpSpPr>
        <p:sp>
          <p:nvSpPr>
            <p:cNvPr id="580" name="Google Shape;580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4" name="Google Shape;584;p39"/>
          <p:cNvSpPr txBox="1">
            <a:spLocks noGrp="1"/>
          </p:cNvSpPr>
          <p:nvPr>
            <p:ph type="subTitle" idx="1"/>
          </p:nvPr>
        </p:nvSpPr>
        <p:spPr>
          <a:xfrm>
            <a:off x="1863000" y="1647025"/>
            <a:ext cx="5418000" cy="12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“This is a quote, words full of wisdom that someone important said and can make the reader get inspired.”</a:t>
            </a:r>
            <a:endParaRPr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71B04338-D5E3-4EA6-830E-3DEE075BDA68}"/>
              </a:ext>
            </a:extLst>
          </p:cNvPr>
          <p:cNvSpPr/>
          <p:nvPr/>
        </p:nvSpPr>
        <p:spPr>
          <a:xfrm>
            <a:off x="3556902" y="869521"/>
            <a:ext cx="526651" cy="47030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7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447E168-CDBB-4AA2-AA3D-024C1D911E0A}"/>
              </a:ext>
            </a:extLst>
          </p:cNvPr>
          <p:cNvSpPr txBox="1"/>
          <p:nvPr/>
        </p:nvSpPr>
        <p:spPr>
          <a:xfrm>
            <a:off x="4083553" y="840326"/>
            <a:ext cx="3172691" cy="553982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Nghe </a:t>
            </a:r>
            <a:r>
              <a:rPr lang="en-US" sz="2800" b="1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viết</a:t>
            </a:r>
            <a:endParaRPr lang="en-US" sz="2800" b="1" dirty="0">
              <a:solidFill>
                <a:prstClr val="black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5C1974-74D3-43F9-B0F4-11CE4793BD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0762" y="1389356"/>
            <a:ext cx="4925234" cy="2577298"/>
          </a:xfrm>
          <a:prstGeom prst="rect">
            <a:avLst/>
          </a:prstGeom>
        </p:spPr>
      </p:pic>
      <p:grpSp>
        <p:nvGrpSpPr>
          <p:cNvPr id="544" name="Google Shape;544;p39"/>
          <p:cNvGrpSpPr/>
          <p:nvPr/>
        </p:nvGrpSpPr>
        <p:grpSpPr>
          <a:xfrm rot="1790415">
            <a:off x="6803077" y="3594109"/>
            <a:ext cx="1262614" cy="1129518"/>
            <a:chOff x="2373425" y="2328488"/>
            <a:chExt cx="1072475" cy="929000"/>
          </a:xfrm>
        </p:grpSpPr>
        <p:sp>
          <p:nvSpPr>
            <p:cNvPr id="545" name="Google Shape;545;p39"/>
            <p:cNvSpPr/>
            <p:nvPr/>
          </p:nvSpPr>
          <p:spPr>
            <a:xfrm>
              <a:off x="2385950" y="2891663"/>
              <a:ext cx="241850" cy="144300"/>
            </a:xfrm>
            <a:custGeom>
              <a:avLst/>
              <a:gdLst/>
              <a:ahLst/>
              <a:cxnLst/>
              <a:rect l="l" t="t" r="r" b="b"/>
              <a:pathLst>
                <a:path w="9674" h="5772" extrusionOk="0">
                  <a:moveTo>
                    <a:pt x="1835" y="1"/>
                  </a:moveTo>
                  <a:cubicBezTo>
                    <a:pt x="1768" y="1"/>
                    <a:pt x="1668" y="68"/>
                    <a:pt x="1601" y="68"/>
                  </a:cubicBezTo>
                  <a:cubicBezTo>
                    <a:pt x="1435" y="101"/>
                    <a:pt x="1301" y="268"/>
                    <a:pt x="1268" y="435"/>
                  </a:cubicBezTo>
                  <a:cubicBezTo>
                    <a:pt x="1234" y="601"/>
                    <a:pt x="1234" y="768"/>
                    <a:pt x="1301" y="968"/>
                  </a:cubicBezTo>
                  <a:cubicBezTo>
                    <a:pt x="1301" y="1002"/>
                    <a:pt x="1334" y="1068"/>
                    <a:pt x="1334" y="1135"/>
                  </a:cubicBezTo>
                  <a:lnTo>
                    <a:pt x="1101" y="1002"/>
                  </a:lnTo>
                  <a:cubicBezTo>
                    <a:pt x="1001" y="968"/>
                    <a:pt x="934" y="935"/>
                    <a:pt x="834" y="935"/>
                  </a:cubicBezTo>
                  <a:cubicBezTo>
                    <a:pt x="767" y="935"/>
                    <a:pt x="667" y="902"/>
                    <a:pt x="634" y="902"/>
                  </a:cubicBezTo>
                  <a:lnTo>
                    <a:pt x="567" y="902"/>
                  </a:lnTo>
                  <a:cubicBezTo>
                    <a:pt x="434" y="902"/>
                    <a:pt x="334" y="968"/>
                    <a:pt x="300" y="1002"/>
                  </a:cubicBezTo>
                  <a:cubicBezTo>
                    <a:pt x="234" y="1068"/>
                    <a:pt x="167" y="1168"/>
                    <a:pt x="134" y="1269"/>
                  </a:cubicBezTo>
                  <a:cubicBezTo>
                    <a:pt x="0" y="1669"/>
                    <a:pt x="400" y="2069"/>
                    <a:pt x="667" y="2269"/>
                  </a:cubicBezTo>
                  <a:cubicBezTo>
                    <a:pt x="767" y="2336"/>
                    <a:pt x="834" y="2403"/>
                    <a:pt x="968" y="2469"/>
                  </a:cubicBezTo>
                  <a:lnTo>
                    <a:pt x="934" y="2469"/>
                  </a:lnTo>
                  <a:cubicBezTo>
                    <a:pt x="801" y="2503"/>
                    <a:pt x="667" y="2536"/>
                    <a:pt x="634" y="2636"/>
                  </a:cubicBezTo>
                  <a:cubicBezTo>
                    <a:pt x="501" y="2770"/>
                    <a:pt x="467" y="2903"/>
                    <a:pt x="501" y="3036"/>
                  </a:cubicBezTo>
                  <a:cubicBezTo>
                    <a:pt x="567" y="3170"/>
                    <a:pt x="634" y="3303"/>
                    <a:pt x="767" y="3437"/>
                  </a:cubicBezTo>
                  <a:cubicBezTo>
                    <a:pt x="801" y="3470"/>
                    <a:pt x="901" y="3503"/>
                    <a:pt x="968" y="3537"/>
                  </a:cubicBezTo>
                  <a:cubicBezTo>
                    <a:pt x="1068" y="3604"/>
                    <a:pt x="1134" y="3604"/>
                    <a:pt x="1234" y="3604"/>
                  </a:cubicBezTo>
                  <a:lnTo>
                    <a:pt x="1334" y="3604"/>
                  </a:lnTo>
                  <a:cubicBezTo>
                    <a:pt x="1468" y="3604"/>
                    <a:pt x="1635" y="3604"/>
                    <a:pt x="1735" y="3537"/>
                  </a:cubicBezTo>
                  <a:cubicBezTo>
                    <a:pt x="1835" y="3537"/>
                    <a:pt x="1935" y="3503"/>
                    <a:pt x="2068" y="3470"/>
                  </a:cubicBezTo>
                  <a:cubicBezTo>
                    <a:pt x="2569" y="4337"/>
                    <a:pt x="3403" y="4871"/>
                    <a:pt x="3970" y="5171"/>
                  </a:cubicBezTo>
                  <a:cubicBezTo>
                    <a:pt x="4403" y="5405"/>
                    <a:pt x="4837" y="5538"/>
                    <a:pt x="5304" y="5638"/>
                  </a:cubicBezTo>
                  <a:cubicBezTo>
                    <a:pt x="5704" y="5738"/>
                    <a:pt x="6138" y="5772"/>
                    <a:pt x="6605" y="5772"/>
                  </a:cubicBezTo>
                  <a:lnTo>
                    <a:pt x="6705" y="5772"/>
                  </a:lnTo>
                  <a:cubicBezTo>
                    <a:pt x="7272" y="5772"/>
                    <a:pt x="7839" y="5638"/>
                    <a:pt x="8306" y="5472"/>
                  </a:cubicBezTo>
                  <a:cubicBezTo>
                    <a:pt x="8806" y="5271"/>
                    <a:pt x="9273" y="4971"/>
                    <a:pt x="9640" y="4604"/>
                  </a:cubicBezTo>
                  <a:cubicBezTo>
                    <a:pt x="9674" y="4571"/>
                    <a:pt x="9674" y="4504"/>
                    <a:pt x="9674" y="4437"/>
                  </a:cubicBezTo>
                  <a:cubicBezTo>
                    <a:pt x="9674" y="4337"/>
                    <a:pt x="9640" y="4304"/>
                    <a:pt x="9607" y="4271"/>
                  </a:cubicBezTo>
                  <a:lnTo>
                    <a:pt x="9574" y="4237"/>
                  </a:lnTo>
                  <a:cubicBezTo>
                    <a:pt x="9607" y="4071"/>
                    <a:pt x="9574" y="3904"/>
                    <a:pt x="9474" y="3737"/>
                  </a:cubicBezTo>
                  <a:cubicBezTo>
                    <a:pt x="9440" y="3637"/>
                    <a:pt x="9340" y="3570"/>
                    <a:pt x="9240" y="3503"/>
                  </a:cubicBezTo>
                  <a:cubicBezTo>
                    <a:pt x="9140" y="3470"/>
                    <a:pt x="9107" y="3437"/>
                    <a:pt x="8973" y="3437"/>
                  </a:cubicBezTo>
                  <a:cubicBezTo>
                    <a:pt x="8940" y="3403"/>
                    <a:pt x="8907" y="3403"/>
                    <a:pt x="8907" y="3403"/>
                  </a:cubicBezTo>
                  <a:lnTo>
                    <a:pt x="8840" y="3403"/>
                  </a:lnTo>
                  <a:cubicBezTo>
                    <a:pt x="8806" y="3403"/>
                    <a:pt x="8773" y="3403"/>
                    <a:pt x="8740" y="3437"/>
                  </a:cubicBezTo>
                  <a:lnTo>
                    <a:pt x="8673" y="3470"/>
                  </a:lnTo>
                  <a:cubicBezTo>
                    <a:pt x="8640" y="3470"/>
                    <a:pt x="8606" y="3503"/>
                    <a:pt x="8506" y="3503"/>
                  </a:cubicBezTo>
                  <a:cubicBezTo>
                    <a:pt x="8406" y="3570"/>
                    <a:pt x="8239" y="3637"/>
                    <a:pt x="8106" y="3737"/>
                  </a:cubicBezTo>
                  <a:cubicBezTo>
                    <a:pt x="8073" y="3770"/>
                    <a:pt x="8006" y="3804"/>
                    <a:pt x="7973" y="3904"/>
                  </a:cubicBezTo>
                  <a:lnTo>
                    <a:pt x="7239" y="4137"/>
                  </a:lnTo>
                  <a:cubicBezTo>
                    <a:pt x="6972" y="4171"/>
                    <a:pt x="6672" y="4237"/>
                    <a:pt x="6438" y="4237"/>
                  </a:cubicBezTo>
                  <a:lnTo>
                    <a:pt x="6171" y="4237"/>
                  </a:lnTo>
                  <a:cubicBezTo>
                    <a:pt x="5804" y="4171"/>
                    <a:pt x="5437" y="4104"/>
                    <a:pt x="5070" y="3970"/>
                  </a:cubicBezTo>
                  <a:cubicBezTo>
                    <a:pt x="4737" y="3837"/>
                    <a:pt x="4403" y="3670"/>
                    <a:pt x="4103" y="3470"/>
                  </a:cubicBezTo>
                  <a:cubicBezTo>
                    <a:pt x="3836" y="3303"/>
                    <a:pt x="3603" y="3103"/>
                    <a:pt x="3436" y="2836"/>
                  </a:cubicBezTo>
                  <a:cubicBezTo>
                    <a:pt x="3403" y="2770"/>
                    <a:pt x="3303" y="2736"/>
                    <a:pt x="3269" y="2636"/>
                  </a:cubicBezTo>
                  <a:cubicBezTo>
                    <a:pt x="3469" y="2569"/>
                    <a:pt x="3669" y="2436"/>
                    <a:pt x="3803" y="2269"/>
                  </a:cubicBezTo>
                  <a:cubicBezTo>
                    <a:pt x="3903" y="2169"/>
                    <a:pt x="4003" y="2069"/>
                    <a:pt x="4103" y="1902"/>
                  </a:cubicBezTo>
                  <a:cubicBezTo>
                    <a:pt x="4170" y="1736"/>
                    <a:pt x="4170" y="1569"/>
                    <a:pt x="4103" y="1402"/>
                  </a:cubicBezTo>
                  <a:cubicBezTo>
                    <a:pt x="4070" y="1235"/>
                    <a:pt x="3936" y="1102"/>
                    <a:pt x="3770" y="1068"/>
                  </a:cubicBezTo>
                  <a:cubicBezTo>
                    <a:pt x="3669" y="1002"/>
                    <a:pt x="3603" y="1002"/>
                    <a:pt x="3503" y="1002"/>
                  </a:cubicBezTo>
                  <a:cubicBezTo>
                    <a:pt x="3436" y="1002"/>
                    <a:pt x="3336" y="1002"/>
                    <a:pt x="3269" y="1068"/>
                  </a:cubicBezTo>
                  <a:cubicBezTo>
                    <a:pt x="3102" y="1102"/>
                    <a:pt x="2969" y="1168"/>
                    <a:pt x="2802" y="1269"/>
                  </a:cubicBezTo>
                  <a:lnTo>
                    <a:pt x="2769" y="1302"/>
                  </a:lnTo>
                  <a:cubicBezTo>
                    <a:pt x="2769" y="1269"/>
                    <a:pt x="2735" y="1168"/>
                    <a:pt x="2735" y="1135"/>
                  </a:cubicBezTo>
                  <a:cubicBezTo>
                    <a:pt x="2635" y="935"/>
                    <a:pt x="2569" y="768"/>
                    <a:pt x="2469" y="601"/>
                  </a:cubicBezTo>
                  <a:cubicBezTo>
                    <a:pt x="2402" y="468"/>
                    <a:pt x="2268" y="268"/>
                    <a:pt x="2068" y="134"/>
                  </a:cubicBezTo>
                  <a:cubicBezTo>
                    <a:pt x="1968" y="101"/>
                    <a:pt x="1902" y="68"/>
                    <a:pt x="1768" y="68"/>
                  </a:cubicBezTo>
                  <a:cubicBezTo>
                    <a:pt x="1902" y="1"/>
                    <a:pt x="1902" y="1"/>
                    <a:pt x="1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9"/>
            <p:cNvSpPr/>
            <p:nvPr/>
          </p:nvSpPr>
          <p:spPr>
            <a:xfrm>
              <a:off x="3205700" y="2790763"/>
              <a:ext cx="240200" cy="141800"/>
            </a:xfrm>
            <a:custGeom>
              <a:avLst/>
              <a:gdLst/>
              <a:ahLst/>
              <a:cxnLst/>
              <a:rect l="l" t="t" r="r" b="b"/>
              <a:pathLst>
                <a:path w="9608" h="5672" extrusionOk="0">
                  <a:moveTo>
                    <a:pt x="7839" y="1"/>
                  </a:moveTo>
                  <a:cubicBezTo>
                    <a:pt x="7706" y="1"/>
                    <a:pt x="7639" y="34"/>
                    <a:pt x="7539" y="134"/>
                  </a:cubicBezTo>
                  <a:cubicBezTo>
                    <a:pt x="7339" y="268"/>
                    <a:pt x="7205" y="434"/>
                    <a:pt x="7139" y="601"/>
                  </a:cubicBezTo>
                  <a:cubicBezTo>
                    <a:pt x="7039" y="768"/>
                    <a:pt x="6905" y="935"/>
                    <a:pt x="6872" y="1135"/>
                  </a:cubicBezTo>
                  <a:cubicBezTo>
                    <a:pt x="6872" y="1168"/>
                    <a:pt x="6838" y="1268"/>
                    <a:pt x="6838" y="1302"/>
                  </a:cubicBezTo>
                  <a:lnTo>
                    <a:pt x="6805" y="1268"/>
                  </a:lnTo>
                  <a:cubicBezTo>
                    <a:pt x="6672" y="1168"/>
                    <a:pt x="6505" y="1101"/>
                    <a:pt x="6338" y="1035"/>
                  </a:cubicBezTo>
                  <a:cubicBezTo>
                    <a:pt x="6238" y="1001"/>
                    <a:pt x="6171" y="1001"/>
                    <a:pt x="6071" y="1001"/>
                  </a:cubicBezTo>
                  <a:cubicBezTo>
                    <a:pt x="6005" y="1001"/>
                    <a:pt x="5904" y="1001"/>
                    <a:pt x="5838" y="1035"/>
                  </a:cubicBezTo>
                  <a:cubicBezTo>
                    <a:pt x="5704" y="1101"/>
                    <a:pt x="5571" y="1202"/>
                    <a:pt x="5504" y="1368"/>
                  </a:cubicBezTo>
                  <a:cubicBezTo>
                    <a:pt x="5471" y="1535"/>
                    <a:pt x="5471" y="1702"/>
                    <a:pt x="5504" y="1869"/>
                  </a:cubicBezTo>
                  <a:cubicBezTo>
                    <a:pt x="5571" y="2036"/>
                    <a:pt x="5704" y="2169"/>
                    <a:pt x="5804" y="2269"/>
                  </a:cubicBezTo>
                  <a:cubicBezTo>
                    <a:pt x="5971" y="2369"/>
                    <a:pt x="6138" y="2503"/>
                    <a:pt x="6338" y="2636"/>
                  </a:cubicBezTo>
                  <a:lnTo>
                    <a:pt x="6371" y="2669"/>
                  </a:lnTo>
                  <a:lnTo>
                    <a:pt x="6238" y="2836"/>
                  </a:lnTo>
                  <a:cubicBezTo>
                    <a:pt x="6038" y="3036"/>
                    <a:pt x="5838" y="3270"/>
                    <a:pt x="5571" y="3437"/>
                  </a:cubicBezTo>
                  <a:cubicBezTo>
                    <a:pt x="5304" y="3637"/>
                    <a:pt x="4970" y="3803"/>
                    <a:pt x="4637" y="3937"/>
                  </a:cubicBezTo>
                  <a:cubicBezTo>
                    <a:pt x="4237" y="4037"/>
                    <a:pt x="3870" y="4137"/>
                    <a:pt x="3503" y="4170"/>
                  </a:cubicBezTo>
                  <a:lnTo>
                    <a:pt x="3236" y="4170"/>
                  </a:lnTo>
                  <a:cubicBezTo>
                    <a:pt x="2969" y="4170"/>
                    <a:pt x="2702" y="4137"/>
                    <a:pt x="2435" y="4104"/>
                  </a:cubicBezTo>
                  <a:cubicBezTo>
                    <a:pt x="2202" y="4037"/>
                    <a:pt x="1935" y="3970"/>
                    <a:pt x="1701" y="3837"/>
                  </a:cubicBezTo>
                  <a:cubicBezTo>
                    <a:pt x="1701" y="3770"/>
                    <a:pt x="1668" y="3703"/>
                    <a:pt x="1568" y="3670"/>
                  </a:cubicBezTo>
                  <a:cubicBezTo>
                    <a:pt x="1401" y="3603"/>
                    <a:pt x="1268" y="3503"/>
                    <a:pt x="1168" y="3470"/>
                  </a:cubicBezTo>
                  <a:cubicBezTo>
                    <a:pt x="1101" y="3470"/>
                    <a:pt x="1068" y="3437"/>
                    <a:pt x="1001" y="3437"/>
                  </a:cubicBezTo>
                  <a:lnTo>
                    <a:pt x="934" y="3370"/>
                  </a:lnTo>
                  <a:cubicBezTo>
                    <a:pt x="901" y="3336"/>
                    <a:pt x="868" y="3336"/>
                    <a:pt x="834" y="3336"/>
                  </a:cubicBezTo>
                  <a:lnTo>
                    <a:pt x="767" y="3336"/>
                  </a:lnTo>
                  <a:cubicBezTo>
                    <a:pt x="734" y="3336"/>
                    <a:pt x="701" y="3370"/>
                    <a:pt x="701" y="3370"/>
                  </a:cubicBezTo>
                  <a:cubicBezTo>
                    <a:pt x="601" y="3370"/>
                    <a:pt x="534" y="3437"/>
                    <a:pt x="434" y="3470"/>
                  </a:cubicBezTo>
                  <a:cubicBezTo>
                    <a:pt x="334" y="3537"/>
                    <a:pt x="267" y="3603"/>
                    <a:pt x="200" y="3670"/>
                  </a:cubicBezTo>
                  <a:cubicBezTo>
                    <a:pt x="100" y="3837"/>
                    <a:pt x="67" y="4004"/>
                    <a:pt x="100" y="4170"/>
                  </a:cubicBezTo>
                  <a:lnTo>
                    <a:pt x="67" y="4170"/>
                  </a:lnTo>
                  <a:cubicBezTo>
                    <a:pt x="34" y="4204"/>
                    <a:pt x="0" y="4304"/>
                    <a:pt x="0" y="4337"/>
                  </a:cubicBezTo>
                  <a:cubicBezTo>
                    <a:pt x="0" y="4437"/>
                    <a:pt x="0" y="4471"/>
                    <a:pt x="34" y="4504"/>
                  </a:cubicBezTo>
                  <a:cubicBezTo>
                    <a:pt x="401" y="4871"/>
                    <a:pt x="868" y="5171"/>
                    <a:pt x="1368" y="5371"/>
                  </a:cubicBezTo>
                  <a:cubicBezTo>
                    <a:pt x="1868" y="5538"/>
                    <a:pt x="2402" y="5671"/>
                    <a:pt x="2969" y="5671"/>
                  </a:cubicBezTo>
                  <a:lnTo>
                    <a:pt x="3069" y="5671"/>
                  </a:lnTo>
                  <a:cubicBezTo>
                    <a:pt x="3503" y="5671"/>
                    <a:pt x="3970" y="5638"/>
                    <a:pt x="4370" y="5538"/>
                  </a:cubicBezTo>
                  <a:cubicBezTo>
                    <a:pt x="4870" y="5405"/>
                    <a:pt x="5337" y="5305"/>
                    <a:pt x="5704" y="5104"/>
                  </a:cubicBezTo>
                  <a:cubicBezTo>
                    <a:pt x="6305" y="4804"/>
                    <a:pt x="7139" y="4270"/>
                    <a:pt x="7606" y="3370"/>
                  </a:cubicBezTo>
                  <a:cubicBezTo>
                    <a:pt x="7739" y="3437"/>
                    <a:pt x="7839" y="3437"/>
                    <a:pt x="7973" y="3470"/>
                  </a:cubicBezTo>
                  <a:cubicBezTo>
                    <a:pt x="8039" y="3470"/>
                    <a:pt x="8206" y="3503"/>
                    <a:pt x="8340" y="3503"/>
                  </a:cubicBezTo>
                  <a:lnTo>
                    <a:pt x="8473" y="3503"/>
                  </a:lnTo>
                  <a:cubicBezTo>
                    <a:pt x="8540" y="3503"/>
                    <a:pt x="8640" y="3503"/>
                    <a:pt x="8706" y="3470"/>
                  </a:cubicBezTo>
                  <a:cubicBezTo>
                    <a:pt x="8807" y="3437"/>
                    <a:pt x="8873" y="3437"/>
                    <a:pt x="8907" y="3336"/>
                  </a:cubicBezTo>
                  <a:cubicBezTo>
                    <a:pt x="9073" y="3203"/>
                    <a:pt x="9173" y="3070"/>
                    <a:pt x="9173" y="2970"/>
                  </a:cubicBezTo>
                  <a:cubicBezTo>
                    <a:pt x="9207" y="2803"/>
                    <a:pt x="9140" y="2669"/>
                    <a:pt x="9040" y="2536"/>
                  </a:cubicBezTo>
                  <a:cubicBezTo>
                    <a:pt x="8973" y="2469"/>
                    <a:pt x="8873" y="2402"/>
                    <a:pt x="8706" y="2369"/>
                  </a:cubicBezTo>
                  <a:lnTo>
                    <a:pt x="8673" y="2369"/>
                  </a:lnTo>
                  <a:cubicBezTo>
                    <a:pt x="8740" y="2336"/>
                    <a:pt x="8873" y="2236"/>
                    <a:pt x="8940" y="2202"/>
                  </a:cubicBezTo>
                  <a:cubicBezTo>
                    <a:pt x="9240" y="1969"/>
                    <a:pt x="9607" y="1635"/>
                    <a:pt x="9507" y="1202"/>
                  </a:cubicBezTo>
                  <a:cubicBezTo>
                    <a:pt x="9440" y="1135"/>
                    <a:pt x="9407" y="1001"/>
                    <a:pt x="9340" y="968"/>
                  </a:cubicBezTo>
                  <a:cubicBezTo>
                    <a:pt x="9274" y="901"/>
                    <a:pt x="9173" y="835"/>
                    <a:pt x="9073" y="835"/>
                  </a:cubicBezTo>
                  <a:lnTo>
                    <a:pt x="9007" y="835"/>
                  </a:lnTo>
                  <a:cubicBezTo>
                    <a:pt x="8907" y="835"/>
                    <a:pt x="8840" y="835"/>
                    <a:pt x="8807" y="868"/>
                  </a:cubicBezTo>
                  <a:cubicBezTo>
                    <a:pt x="8706" y="868"/>
                    <a:pt x="8606" y="901"/>
                    <a:pt x="8540" y="968"/>
                  </a:cubicBezTo>
                  <a:lnTo>
                    <a:pt x="8306" y="1068"/>
                  </a:lnTo>
                  <a:cubicBezTo>
                    <a:pt x="8340" y="1035"/>
                    <a:pt x="8340" y="1001"/>
                    <a:pt x="8340" y="901"/>
                  </a:cubicBezTo>
                  <a:cubicBezTo>
                    <a:pt x="8373" y="701"/>
                    <a:pt x="8406" y="534"/>
                    <a:pt x="8373" y="368"/>
                  </a:cubicBezTo>
                  <a:cubicBezTo>
                    <a:pt x="8340" y="201"/>
                    <a:pt x="8206" y="67"/>
                    <a:pt x="8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9"/>
            <p:cNvSpPr/>
            <p:nvPr/>
          </p:nvSpPr>
          <p:spPr>
            <a:xfrm>
              <a:off x="2709500" y="2905313"/>
              <a:ext cx="183500" cy="352175"/>
            </a:xfrm>
            <a:custGeom>
              <a:avLst/>
              <a:gdLst/>
              <a:ahLst/>
              <a:cxnLst/>
              <a:rect l="l" t="t" r="r" b="b"/>
              <a:pathLst>
                <a:path w="7340" h="14087" extrusionOk="0">
                  <a:moveTo>
                    <a:pt x="4733" y="0"/>
                  </a:moveTo>
                  <a:cubicBezTo>
                    <a:pt x="3153" y="0"/>
                    <a:pt x="1368" y="2777"/>
                    <a:pt x="701" y="6460"/>
                  </a:cubicBezTo>
                  <a:cubicBezTo>
                    <a:pt x="1" y="10363"/>
                    <a:pt x="701" y="13732"/>
                    <a:pt x="2369" y="14065"/>
                  </a:cubicBezTo>
                  <a:cubicBezTo>
                    <a:pt x="2447" y="14080"/>
                    <a:pt x="2526" y="14087"/>
                    <a:pt x="2605" y="14087"/>
                  </a:cubicBezTo>
                  <a:cubicBezTo>
                    <a:pt x="4182" y="14087"/>
                    <a:pt x="5940" y="11279"/>
                    <a:pt x="6639" y="7594"/>
                  </a:cubicBezTo>
                  <a:cubicBezTo>
                    <a:pt x="7339" y="3658"/>
                    <a:pt x="6572" y="289"/>
                    <a:pt x="4971" y="22"/>
                  </a:cubicBezTo>
                  <a:cubicBezTo>
                    <a:pt x="4892" y="8"/>
                    <a:pt x="4813" y="0"/>
                    <a:pt x="47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9"/>
            <p:cNvSpPr/>
            <p:nvPr/>
          </p:nvSpPr>
          <p:spPr>
            <a:xfrm>
              <a:off x="3021400" y="2829388"/>
              <a:ext cx="285225" cy="297225"/>
            </a:xfrm>
            <a:custGeom>
              <a:avLst/>
              <a:gdLst/>
              <a:ahLst/>
              <a:cxnLst/>
              <a:rect l="l" t="t" r="r" b="b"/>
              <a:pathLst>
                <a:path w="11409" h="11889" extrusionOk="0">
                  <a:moveTo>
                    <a:pt x="2270" y="0"/>
                  </a:moveTo>
                  <a:cubicBezTo>
                    <a:pt x="1901" y="0"/>
                    <a:pt x="1583" y="94"/>
                    <a:pt x="1335" y="290"/>
                  </a:cubicBezTo>
                  <a:cubicBezTo>
                    <a:pt x="0" y="1291"/>
                    <a:pt x="901" y="4660"/>
                    <a:pt x="3336" y="7796"/>
                  </a:cubicBezTo>
                  <a:cubicBezTo>
                    <a:pt x="5267" y="10316"/>
                    <a:pt x="7607" y="11888"/>
                    <a:pt x="9126" y="11888"/>
                  </a:cubicBezTo>
                  <a:cubicBezTo>
                    <a:pt x="9497" y="11888"/>
                    <a:pt x="9819" y="11795"/>
                    <a:pt x="10074" y="11598"/>
                  </a:cubicBezTo>
                  <a:cubicBezTo>
                    <a:pt x="11408" y="10564"/>
                    <a:pt x="10508" y="7229"/>
                    <a:pt x="8073" y="4093"/>
                  </a:cubicBezTo>
                  <a:cubicBezTo>
                    <a:pt x="6142" y="1573"/>
                    <a:pt x="3780" y="0"/>
                    <a:pt x="22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9"/>
            <p:cNvSpPr/>
            <p:nvPr/>
          </p:nvSpPr>
          <p:spPr>
            <a:xfrm>
              <a:off x="2373425" y="2596988"/>
              <a:ext cx="110100" cy="121425"/>
            </a:xfrm>
            <a:custGeom>
              <a:avLst/>
              <a:gdLst/>
              <a:ahLst/>
              <a:cxnLst/>
              <a:rect l="l" t="t" r="r" b="b"/>
              <a:pathLst>
                <a:path w="4404" h="4857" extrusionOk="0">
                  <a:moveTo>
                    <a:pt x="2299" y="1"/>
                  </a:moveTo>
                  <a:cubicBezTo>
                    <a:pt x="1273" y="1"/>
                    <a:pt x="324" y="929"/>
                    <a:pt x="168" y="2181"/>
                  </a:cubicBezTo>
                  <a:cubicBezTo>
                    <a:pt x="1" y="3482"/>
                    <a:pt x="801" y="4716"/>
                    <a:pt x="1936" y="4850"/>
                  </a:cubicBezTo>
                  <a:cubicBezTo>
                    <a:pt x="1991" y="4855"/>
                    <a:pt x="2047" y="4857"/>
                    <a:pt x="2102" y="4857"/>
                  </a:cubicBezTo>
                  <a:cubicBezTo>
                    <a:pt x="3169" y="4857"/>
                    <a:pt x="4112" y="3950"/>
                    <a:pt x="4271" y="2681"/>
                  </a:cubicBezTo>
                  <a:cubicBezTo>
                    <a:pt x="4404" y="1347"/>
                    <a:pt x="3637" y="180"/>
                    <a:pt x="2503" y="13"/>
                  </a:cubicBezTo>
                  <a:cubicBezTo>
                    <a:pt x="2434" y="5"/>
                    <a:pt x="2366" y="1"/>
                    <a:pt x="22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9"/>
            <p:cNvSpPr/>
            <p:nvPr/>
          </p:nvSpPr>
          <p:spPr>
            <a:xfrm>
              <a:off x="2396775" y="2507163"/>
              <a:ext cx="344450" cy="378750"/>
            </a:xfrm>
            <a:custGeom>
              <a:avLst/>
              <a:gdLst/>
              <a:ahLst/>
              <a:cxnLst/>
              <a:rect l="l" t="t" r="r" b="b"/>
              <a:pathLst>
                <a:path w="13778" h="15150" extrusionOk="0">
                  <a:moveTo>
                    <a:pt x="7168" y="1"/>
                  </a:moveTo>
                  <a:cubicBezTo>
                    <a:pt x="3859" y="1"/>
                    <a:pt x="971" y="2889"/>
                    <a:pt x="501" y="6808"/>
                  </a:cubicBezTo>
                  <a:cubicBezTo>
                    <a:pt x="1" y="10978"/>
                    <a:pt x="2403" y="14680"/>
                    <a:pt x="5972" y="15114"/>
                  </a:cubicBezTo>
                  <a:cubicBezTo>
                    <a:pt x="6184" y="15138"/>
                    <a:pt x="6395" y="15150"/>
                    <a:pt x="6604" y="15150"/>
                  </a:cubicBezTo>
                  <a:cubicBezTo>
                    <a:pt x="9886" y="15150"/>
                    <a:pt x="12773" y="12262"/>
                    <a:pt x="13244" y="8343"/>
                  </a:cubicBezTo>
                  <a:cubicBezTo>
                    <a:pt x="13777" y="4206"/>
                    <a:pt x="11342" y="504"/>
                    <a:pt x="7806" y="37"/>
                  </a:cubicBezTo>
                  <a:cubicBezTo>
                    <a:pt x="7592" y="13"/>
                    <a:pt x="7379" y="1"/>
                    <a:pt x="7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9"/>
            <p:cNvSpPr/>
            <p:nvPr/>
          </p:nvSpPr>
          <p:spPr>
            <a:xfrm>
              <a:off x="3190675" y="2379963"/>
              <a:ext cx="123450" cy="115075"/>
            </a:xfrm>
            <a:custGeom>
              <a:avLst/>
              <a:gdLst/>
              <a:ahLst/>
              <a:cxnLst/>
              <a:rect l="l" t="t" r="r" b="b"/>
              <a:pathLst>
                <a:path w="4938" h="4603" extrusionOk="0">
                  <a:moveTo>
                    <a:pt x="2139" y="1"/>
                  </a:moveTo>
                  <a:cubicBezTo>
                    <a:pt x="1722" y="1"/>
                    <a:pt x="1315" y="128"/>
                    <a:pt x="968" y="388"/>
                  </a:cubicBezTo>
                  <a:cubicBezTo>
                    <a:pt x="68" y="1088"/>
                    <a:pt x="1" y="2523"/>
                    <a:pt x="835" y="3557"/>
                  </a:cubicBezTo>
                  <a:cubicBezTo>
                    <a:pt x="1364" y="4234"/>
                    <a:pt x="2121" y="4602"/>
                    <a:pt x="2834" y="4602"/>
                  </a:cubicBezTo>
                  <a:cubicBezTo>
                    <a:pt x="3245" y="4602"/>
                    <a:pt x="3641" y="4480"/>
                    <a:pt x="3970" y="4224"/>
                  </a:cubicBezTo>
                  <a:cubicBezTo>
                    <a:pt x="4838" y="3557"/>
                    <a:pt x="4938" y="2089"/>
                    <a:pt x="4104" y="1055"/>
                  </a:cubicBezTo>
                  <a:cubicBezTo>
                    <a:pt x="3580" y="363"/>
                    <a:pt x="2845" y="1"/>
                    <a:pt x="2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9"/>
            <p:cNvSpPr/>
            <p:nvPr/>
          </p:nvSpPr>
          <p:spPr>
            <a:xfrm>
              <a:off x="2960525" y="2364363"/>
              <a:ext cx="381950" cy="358900"/>
            </a:xfrm>
            <a:custGeom>
              <a:avLst/>
              <a:gdLst/>
              <a:ahLst/>
              <a:cxnLst/>
              <a:rect l="l" t="t" r="r" b="b"/>
              <a:pathLst>
                <a:path w="15278" h="14356" extrusionOk="0">
                  <a:moveTo>
                    <a:pt x="6555" y="0"/>
                  </a:moveTo>
                  <a:cubicBezTo>
                    <a:pt x="5271" y="0"/>
                    <a:pt x="4031" y="383"/>
                    <a:pt x="3002" y="1179"/>
                  </a:cubicBezTo>
                  <a:cubicBezTo>
                    <a:pt x="167" y="3347"/>
                    <a:pt x="0" y="7817"/>
                    <a:pt x="2535" y="11086"/>
                  </a:cubicBezTo>
                  <a:cubicBezTo>
                    <a:pt x="4168" y="13206"/>
                    <a:pt x="6528" y="14356"/>
                    <a:pt x="8750" y="14356"/>
                  </a:cubicBezTo>
                  <a:cubicBezTo>
                    <a:pt x="10025" y="14356"/>
                    <a:pt x="11254" y="13978"/>
                    <a:pt x="12276" y="13187"/>
                  </a:cubicBezTo>
                  <a:cubicBezTo>
                    <a:pt x="15111" y="11019"/>
                    <a:pt x="15278" y="6549"/>
                    <a:pt x="12709" y="3247"/>
                  </a:cubicBezTo>
                  <a:cubicBezTo>
                    <a:pt x="11105" y="1136"/>
                    <a:pt x="8766" y="0"/>
                    <a:pt x="65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9"/>
            <p:cNvSpPr/>
            <p:nvPr/>
          </p:nvSpPr>
          <p:spPr>
            <a:xfrm>
              <a:off x="2633625" y="2328488"/>
              <a:ext cx="377800" cy="262450"/>
            </a:xfrm>
            <a:custGeom>
              <a:avLst/>
              <a:gdLst/>
              <a:ahLst/>
              <a:cxnLst/>
              <a:rect l="l" t="t" r="r" b="b"/>
              <a:pathLst>
                <a:path w="15112" h="10498" extrusionOk="0">
                  <a:moveTo>
                    <a:pt x="8698" y="0"/>
                  </a:moveTo>
                  <a:cubicBezTo>
                    <a:pt x="7892" y="0"/>
                    <a:pt x="7050" y="111"/>
                    <a:pt x="6205" y="345"/>
                  </a:cubicBezTo>
                  <a:cubicBezTo>
                    <a:pt x="2435" y="1413"/>
                    <a:pt x="0" y="4448"/>
                    <a:pt x="734" y="7117"/>
                  </a:cubicBezTo>
                  <a:cubicBezTo>
                    <a:pt x="1327" y="9206"/>
                    <a:pt x="3656" y="10498"/>
                    <a:pt x="6409" y="10498"/>
                  </a:cubicBezTo>
                  <a:cubicBezTo>
                    <a:pt x="7216" y="10498"/>
                    <a:pt x="8060" y="10387"/>
                    <a:pt x="8907" y="10152"/>
                  </a:cubicBezTo>
                  <a:cubicBezTo>
                    <a:pt x="12676" y="9152"/>
                    <a:pt x="15111" y="6116"/>
                    <a:pt x="14377" y="3414"/>
                  </a:cubicBezTo>
                  <a:cubicBezTo>
                    <a:pt x="13784" y="1298"/>
                    <a:pt x="11453" y="0"/>
                    <a:pt x="86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9"/>
            <p:cNvSpPr/>
            <p:nvPr/>
          </p:nvSpPr>
          <p:spPr>
            <a:xfrm>
              <a:off x="2524375" y="2399663"/>
              <a:ext cx="777250" cy="773075"/>
            </a:xfrm>
            <a:custGeom>
              <a:avLst/>
              <a:gdLst/>
              <a:ahLst/>
              <a:cxnLst/>
              <a:rect l="l" t="t" r="r" b="b"/>
              <a:pathLst>
                <a:path w="31090" h="30923" extrusionOk="0">
                  <a:moveTo>
                    <a:pt x="14811" y="0"/>
                  </a:moveTo>
                  <a:cubicBezTo>
                    <a:pt x="13877" y="67"/>
                    <a:pt x="12910" y="167"/>
                    <a:pt x="11942" y="434"/>
                  </a:cubicBezTo>
                  <a:cubicBezTo>
                    <a:pt x="11542" y="501"/>
                    <a:pt x="11108" y="634"/>
                    <a:pt x="10708" y="801"/>
                  </a:cubicBezTo>
                  <a:cubicBezTo>
                    <a:pt x="10575" y="834"/>
                    <a:pt x="10475" y="901"/>
                    <a:pt x="10341" y="934"/>
                  </a:cubicBezTo>
                  <a:cubicBezTo>
                    <a:pt x="9941" y="1101"/>
                    <a:pt x="9474" y="1268"/>
                    <a:pt x="9074" y="1468"/>
                  </a:cubicBezTo>
                  <a:cubicBezTo>
                    <a:pt x="7739" y="2102"/>
                    <a:pt x="6472" y="2902"/>
                    <a:pt x="5338" y="3903"/>
                  </a:cubicBezTo>
                  <a:cubicBezTo>
                    <a:pt x="5004" y="4170"/>
                    <a:pt x="4637" y="4503"/>
                    <a:pt x="4304" y="4904"/>
                  </a:cubicBezTo>
                  <a:cubicBezTo>
                    <a:pt x="3603" y="5638"/>
                    <a:pt x="2969" y="6438"/>
                    <a:pt x="2469" y="7305"/>
                  </a:cubicBezTo>
                  <a:cubicBezTo>
                    <a:pt x="2269" y="7639"/>
                    <a:pt x="2069" y="7973"/>
                    <a:pt x="1902" y="8339"/>
                  </a:cubicBezTo>
                  <a:cubicBezTo>
                    <a:pt x="1435" y="9173"/>
                    <a:pt x="1101" y="10107"/>
                    <a:pt x="801" y="11075"/>
                  </a:cubicBezTo>
                  <a:cubicBezTo>
                    <a:pt x="568" y="11942"/>
                    <a:pt x="334" y="12909"/>
                    <a:pt x="234" y="13910"/>
                  </a:cubicBezTo>
                  <a:cubicBezTo>
                    <a:pt x="0" y="15811"/>
                    <a:pt x="167" y="17846"/>
                    <a:pt x="734" y="19748"/>
                  </a:cubicBezTo>
                  <a:cubicBezTo>
                    <a:pt x="1235" y="21582"/>
                    <a:pt x="2135" y="23317"/>
                    <a:pt x="3303" y="24851"/>
                  </a:cubicBezTo>
                  <a:cubicBezTo>
                    <a:pt x="4470" y="26352"/>
                    <a:pt x="5905" y="27653"/>
                    <a:pt x="7506" y="28654"/>
                  </a:cubicBezTo>
                  <a:cubicBezTo>
                    <a:pt x="9107" y="29655"/>
                    <a:pt x="10975" y="30322"/>
                    <a:pt x="12843" y="30655"/>
                  </a:cubicBezTo>
                  <a:cubicBezTo>
                    <a:pt x="13744" y="30822"/>
                    <a:pt x="14644" y="30922"/>
                    <a:pt x="15578" y="30922"/>
                  </a:cubicBezTo>
                  <a:lnTo>
                    <a:pt x="15812" y="30922"/>
                  </a:lnTo>
                  <a:cubicBezTo>
                    <a:pt x="16779" y="30922"/>
                    <a:pt x="17746" y="30789"/>
                    <a:pt x="18680" y="30589"/>
                  </a:cubicBezTo>
                  <a:cubicBezTo>
                    <a:pt x="20482" y="30188"/>
                    <a:pt x="22283" y="29455"/>
                    <a:pt x="23918" y="28454"/>
                  </a:cubicBezTo>
                  <a:cubicBezTo>
                    <a:pt x="24651" y="27954"/>
                    <a:pt x="25419" y="27353"/>
                    <a:pt x="26119" y="26753"/>
                  </a:cubicBezTo>
                  <a:cubicBezTo>
                    <a:pt x="26786" y="26119"/>
                    <a:pt x="27420" y="25452"/>
                    <a:pt x="27954" y="24651"/>
                  </a:cubicBezTo>
                  <a:cubicBezTo>
                    <a:pt x="29088" y="23150"/>
                    <a:pt x="29922" y="21449"/>
                    <a:pt x="30422" y="19614"/>
                  </a:cubicBezTo>
                  <a:cubicBezTo>
                    <a:pt x="30923" y="17746"/>
                    <a:pt x="31089" y="15745"/>
                    <a:pt x="30856" y="13777"/>
                  </a:cubicBezTo>
                  <a:cubicBezTo>
                    <a:pt x="30656" y="11809"/>
                    <a:pt x="30089" y="9974"/>
                    <a:pt x="29121" y="8173"/>
                  </a:cubicBezTo>
                  <a:cubicBezTo>
                    <a:pt x="28254" y="6505"/>
                    <a:pt x="26986" y="5004"/>
                    <a:pt x="25585" y="3770"/>
                  </a:cubicBezTo>
                  <a:cubicBezTo>
                    <a:pt x="24885" y="3136"/>
                    <a:pt x="24084" y="2602"/>
                    <a:pt x="23250" y="2102"/>
                  </a:cubicBezTo>
                  <a:cubicBezTo>
                    <a:pt x="22416" y="1635"/>
                    <a:pt x="21549" y="1234"/>
                    <a:pt x="20615" y="901"/>
                  </a:cubicBezTo>
                  <a:cubicBezTo>
                    <a:pt x="19147" y="400"/>
                    <a:pt x="17646" y="100"/>
                    <a:pt x="16079" y="67"/>
                  </a:cubicBezTo>
                  <a:lnTo>
                    <a:pt x="15678" y="67"/>
                  </a:lnTo>
                  <a:cubicBezTo>
                    <a:pt x="15612" y="0"/>
                    <a:pt x="15578" y="0"/>
                    <a:pt x="155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9"/>
            <p:cNvSpPr/>
            <p:nvPr/>
          </p:nvSpPr>
          <p:spPr>
            <a:xfrm>
              <a:off x="2594425" y="2474713"/>
              <a:ext cx="633800" cy="629650"/>
            </a:xfrm>
            <a:custGeom>
              <a:avLst/>
              <a:gdLst/>
              <a:ahLst/>
              <a:cxnLst/>
              <a:rect l="l" t="t" r="r" b="b"/>
              <a:pathLst>
                <a:path w="25352" h="25186" extrusionOk="0">
                  <a:moveTo>
                    <a:pt x="12142" y="0"/>
                  </a:moveTo>
                  <a:cubicBezTo>
                    <a:pt x="11342" y="67"/>
                    <a:pt x="10575" y="134"/>
                    <a:pt x="9774" y="334"/>
                  </a:cubicBezTo>
                  <a:cubicBezTo>
                    <a:pt x="9441" y="434"/>
                    <a:pt x="9107" y="501"/>
                    <a:pt x="8773" y="634"/>
                  </a:cubicBezTo>
                  <a:cubicBezTo>
                    <a:pt x="8673" y="667"/>
                    <a:pt x="8607" y="667"/>
                    <a:pt x="8473" y="734"/>
                  </a:cubicBezTo>
                  <a:cubicBezTo>
                    <a:pt x="8106" y="834"/>
                    <a:pt x="7773" y="968"/>
                    <a:pt x="7439" y="1134"/>
                  </a:cubicBezTo>
                  <a:cubicBezTo>
                    <a:pt x="6338" y="1635"/>
                    <a:pt x="5304" y="2302"/>
                    <a:pt x="4404" y="3103"/>
                  </a:cubicBezTo>
                  <a:cubicBezTo>
                    <a:pt x="4103" y="3336"/>
                    <a:pt x="3803" y="3636"/>
                    <a:pt x="3570" y="3936"/>
                  </a:cubicBezTo>
                  <a:cubicBezTo>
                    <a:pt x="2969" y="4504"/>
                    <a:pt x="2469" y="5171"/>
                    <a:pt x="2069" y="5871"/>
                  </a:cubicBezTo>
                  <a:cubicBezTo>
                    <a:pt x="1902" y="6171"/>
                    <a:pt x="1735" y="6438"/>
                    <a:pt x="1568" y="6705"/>
                  </a:cubicBezTo>
                  <a:cubicBezTo>
                    <a:pt x="1168" y="7372"/>
                    <a:pt x="901" y="8139"/>
                    <a:pt x="634" y="8940"/>
                  </a:cubicBezTo>
                  <a:cubicBezTo>
                    <a:pt x="434" y="9641"/>
                    <a:pt x="267" y="10441"/>
                    <a:pt x="167" y="11242"/>
                  </a:cubicBezTo>
                  <a:cubicBezTo>
                    <a:pt x="0" y="12809"/>
                    <a:pt x="134" y="14444"/>
                    <a:pt x="601" y="16012"/>
                  </a:cubicBezTo>
                  <a:cubicBezTo>
                    <a:pt x="1001" y="17513"/>
                    <a:pt x="1768" y="18981"/>
                    <a:pt x="2669" y="20248"/>
                  </a:cubicBezTo>
                  <a:cubicBezTo>
                    <a:pt x="3636" y="21482"/>
                    <a:pt x="4771" y="22516"/>
                    <a:pt x="6105" y="23317"/>
                  </a:cubicBezTo>
                  <a:cubicBezTo>
                    <a:pt x="7406" y="24118"/>
                    <a:pt x="8907" y="24685"/>
                    <a:pt x="10475" y="24985"/>
                  </a:cubicBezTo>
                  <a:cubicBezTo>
                    <a:pt x="11175" y="25118"/>
                    <a:pt x="11942" y="25185"/>
                    <a:pt x="12676" y="25185"/>
                  </a:cubicBezTo>
                  <a:lnTo>
                    <a:pt x="12910" y="25185"/>
                  </a:lnTo>
                  <a:cubicBezTo>
                    <a:pt x="13677" y="25185"/>
                    <a:pt x="14477" y="25118"/>
                    <a:pt x="15278" y="24952"/>
                  </a:cubicBezTo>
                  <a:cubicBezTo>
                    <a:pt x="16746" y="24651"/>
                    <a:pt x="18247" y="24018"/>
                    <a:pt x="19514" y="23184"/>
                  </a:cubicBezTo>
                  <a:cubicBezTo>
                    <a:pt x="20148" y="22783"/>
                    <a:pt x="20782" y="22316"/>
                    <a:pt x="21316" y="21816"/>
                  </a:cubicBezTo>
                  <a:cubicBezTo>
                    <a:pt x="21849" y="21316"/>
                    <a:pt x="22350" y="20715"/>
                    <a:pt x="22817" y="20115"/>
                  </a:cubicBezTo>
                  <a:cubicBezTo>
                    <a:pt x="23751" y="18881"/>
                    <a:pt x="24418" y="17480"/>
                    <a:pt x="24818" y="15978"/>
                  </a:cubicBezTo>
                  <a:cubicBezTo>
                    <a:pt x="25252" y="14444"/>
                    <a:pt x="25352" y="12809"/>
                    <a:pt x="25185" y="11208"/>
                  </a:cubicBezTo>
                  <a:cubicBezTo>
                    <a:pt x="25018" y="9641"/>
                    <a:pt x="24518" y="8106"/>
                    <a:pt x="23784" y="6672"/>
                  </a:cubicBezTo>
                  <a:cubicBezTo>
                    <a:pt x="23084" y="5337"/>
                    <a:pt x="22083" y="4103"/>
                    <a:pt x="20849" y="3036"/>
                  </a:cubicBezTo>
                  <a:cubicBezTo>
                    <a:pt x="20282" y="2535"/>
                    <a:pt x="19614" y="2102"/>
                    <a:pt x="18947" y="1702"/>
                  </a:cubicBezTo>
                  <a:cubicBezTo>
                    <a:pt x="18280" y="1335"/>
                    <a:pt x="17580" y="1001"/>
                    <a:pt x="16779" y="701"/>
                  </a:cubicBezTo>
                  <a:cubicBezTo>
                    <a:pt x="15612" y="301"/>
                    <a:pt x="14344" y="34"/>
                    <a:pt x="13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9"/>
            <p:cNvSpPr/>
            <p:nvPr/>
          </p:nvSpPr>
          <p:spPr>
            <a:xfrm>
              <a:off x="2662800" y="28891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9"/>
            <p:cNvSpPr/>
            <p:nvPr/>
          </p:nvSpPr>
          <p:spPr>
            <a:xfrm>
              <a:off x="2810400" y="2508063"/>
              <a:ext cx="135975" cy="205350"/>
            </a:xfrm>
            <a:custGeom>
              <a:avLst/>
              <a:gdLst/>
              <a:ahLst/>
              <a:cxnLst/>
              <a:rect l="l" t="t" r="r" b="b"/>
              <a:pathLst>
                <a:path w="5439" h="8214" extrusionOk="0">
                  <a:moveTo>
                    <a:pt x="4037" y="1"/>
                  </a:moveTo>
                  <a:cubicBezTo>
                    <a:pt x="4004" y="1"/>
                    <a:pt x="3937" y="1"/>
                    <a:pt x="3870" y="67"/>
                  </a:cubicBezTo>
                  <a:lnTo>
                    <a:pt x="3837" y="101"/>
                  </a:lnTo>
                  <a:cubicBezTo>
                    <a:pt x="3804" y="101"/>
                    <a:pt x="3804" y="134"/>
                    <a:pt x="3770" y="134"/>
                  </a:cubicBezTo>
                  <a:cubicBezTo>
                    <a:pt x="3370" y="601"/>
                    <a:pt x="3003" y="1035"/>
                    <a:pt x="2670" y="1568"/>
                  </a:cubicBezTo>
                  <a:cubicBezTo>
                    <a:pt x="2636" y="1602"/>
                    <a:pt x="2636" y="1735"/>
                    <a:pt x="2636" y="1769"/>
                  </a:cubicBezTo>
                  <a:cubicBezTo>
                    <a:pt x="2670" y="1835"/>
                    <a:pt x="2703" y="1902"/>
                    <a:pt x="2770" y="1935"/>
                  </a:cubicBezTo>
                  <a:cubicBezTo>
                    <a:pt x="2836" y="1969"/>
                    <a:pt x="2936" y="1969"/>
                    <a:pt x="2970" y="1969"/>
                  </a:cubicBezTo>
                  <a:cubicBezTo>
                    <a:pt x="3036" y="1935"/>
                    <a:pt x="3103" y="1902"/>
                    <a:pt x="3137" y="1835"/>
                  </a:cubicBezTo>
                  <a:cubicBezTo>
                    <a:pt x="3170" y="1802"/>
                    <a:pt x="3170" y="1769"/>
                    <a:pt x="3203" y="1702"/>
                  </a:cubicBezTo>
                  <a:lnTo>
                    <a:pt x="3604" y="1201"/>
                  </a:lnTo>
                  <a:lnTo>
                    <a:pt x="3604" y="6205"/>
                  </a:lnTo>
                  <a:cubicBezTo>
                    <a:pt x="3470" y="6205"/>
                    <a:pt x="3370" y="6272"/>
                    <a:pt x="3270" y="6305"/>
                  </a:cubicBezTo>
                  <a:lnTo>
                    <a:pt x="1135" y="3937"/>
                  </a:lnTo>
                  <a:lnTo>
                    <a:pt x="1135" y="3937"/>
                  </a:lnTo>
                  <a:cubicBezTo>
                    <a:pt x="1335" y="3970"/>
                    <a:pt x="1602" y="4070"/>
                    <a:pt x="1836" y="4104"/>
                  </a:cubicBezTo>
                  <a:cubicBezTo>
                    <a:pt x="1936" y="4104"/>
                    <a:pt x="2002" y="4070"/>
                    <a:pt x="2036" y="4003"/>
                  </a:cubicBezTo>
                  <a:cubicBezTo>
                    <a:pt x="2102" y="3970"/>
                    <a:pt x="2136" y="3903"/>
                    <a:pt x="2136" y="3803"/>
                  </a:cubicBezTo>
                  <a:cubicBezTo>
                    <a:pt x="2136" y="3737"/>
                    <a:pt x="2102" y="3637"/>
                    <a:pt x="2036" y="3603"/>
                  </a:cubicBezTo>
                  <a:cubicBezTo>
                    <a:pt x="2002" y="3570"/>
                    <a:pt x="1936" y="3503"/>
                    <a:pt x="1836" y="3503"/>
                  </a:cubicBezTo>
                  <a:lnTo>
                    <a:pt x="1802" y="3503"/>
                  </a:lnTo>
                  <a:cubicBezTo>
                    <a:pt x="1335" y="3436"/>
                    <a:pt x="868" y="3303"/>
                    <a:pt x="435" y="3136"/>
                  </a:cubicBezTo>
                  <a:lnTo>
                    <a:pt x="335" y="3136"/>
                  </a:lnTo>
                  <a:cubicBezTo>
                    <a:pt x="201" y="3136"/>
                    <a:pt x="101" y="3236"/>
                    <a:pt x="34" y="3336"/>
                  </a:cubicBezTo>
                  <a:lnTo>
                    <a:pt x="34" y="3403"/>
                  </a:lnTo>
                  <a:lnTo>
                    <a:pt x="34" y="3470"/>
                  </a:lnTo>
                  <a:cubicBezTo>
                    <a:pt x="34" y="3503"/>
                    <a:pt x="1" y="3503"/>
                    <a:pt x="1" y="3536"/>
                  </a:cubicBezTo>
                  <a:cubicBezTo>
                    <a:pt x="1" y="4037"/>
                    <a:pt x="34" y="4604"/>
                    <a:pt x="34" y="5104"/>
                  </a:cubicBezTo>
                  <a:cubicBezTo>
                    <a:pt x="34" y="5271"/>
                    <a:pt x="134" y="5371"/>
                    <a:pt x="301" y="5371"/>
                  </a:cubicBezTo>
                  <a:cubicBezTo>
                    <a:pt x="468" y="5371"/>
                    <a:pt x="601" y="5271"/>
                    <a:pt x="601" y="5138"/>
                  </a:cubicBezTo>
                  <a:cubicBezTo>
                    <a:pt x="601" y="4837"/>
                    <a:pt x="601" y="4537"/>
                    <a:pt x="535" y="4270"/>
                  </a:cubicBezTo>
                  <a:lnTo>
                    <a:pt x="535" y="4270"/>
                  </a:lnTo>
                  <a:cubicBezTo>
                    <a:pt x="1302" y="5104"/>
                    <a:pt x="2002" y="5938"/>
                    <a:pt x="2770" y="6705"/>
                  </a:cubicBezTo>
                  <a:cubicBezTo>
                    <a:pt x="2670" y="6839"/>
                    <a:pt x="2636" y="7006"/>
                    <a:pt x="2636" y="7172"/>
                  </a:cubicBezTo>
                  <a:cubicBezTo>
                    <a:pt x="2603" y="7706"/>
                    <a:pt x="3003" y="8173"/>
                    <a:pt x="3537" y="8206"/>
                  </a:cubicBezTo>
                  <a:cubicBezTo>
                    <a:pt x="3576" y="8211"/>
                    <a:pt x="3614" y="8213"/>
                    <a:pt x="3651" y="8213"/>
                  </a:cubicBezTo>
                  <a:cubicBezTo>
                    <a:pt x="4162" y="8213"/>
                    <a:pt x="4542" y="7803"/>
                    <a:pt x="4604" y="7306"/>
                  </a:cubicBezTo>
                  <a:cubicBezTo>
                    <a:pt x="4638" y="6939"/>
                    <a:pt x="4437" y="6539"/>
                    <a:pt x="4104" y="6405"/>
                  </a:cubicBezTo>
                  <a:lnTo>
                    <a:pt x="4104" y="1068"/>
                  </a:lnTo>
                  <a:cubicBezTo>
                    <a:pt x="4304" y="1335"/>
                    <a:pt x="4504" y="1602"/>
                    <a:pt x="4704" y="1902"/>
                  </a:cubicBezTo>
                  <a:cubicBezTo>
                    <a:pt x="4771" y="1969"/>
                    <a:pt x="4804" y="2002"/>
                    <a:pt x="4871" y="2002"/>
                  </a:cubicBezTo>
                  <a:cubicBezTo>
                    <a:pt x="4971" y="2002"/>
                    <a:pt x="5038" y="2002"/>
                    <a:pt x="5105" y="1969"/>
                  </a:cubicBezTo>
                  <a:cubicBezTo>
                    <a:pt x="5171" y="1935"/>
                    <a:pt x="5205" y="1835"/>
                    <a:pt x="5205" y="1802"/>
                  </a:cubicBezTo>
                  <a:cubicBezTo>
                    <a:pt x="5438" y="1769"/>
                    <a:pt x="5438" y="1635"/>
                    <a:pt x="5371" y="1602"/>
                  </a:cubicBezTo>
                  <a:cubicBezTo>
                    <a:pt x="5005" y="1101"/>
                    <a:pt x="4671" y="634"/>
                    <a:pt x="4304" y="134"/>
                  </a:cubicBezTo>
                  <a:cubicBezTo>
                    <a:pt x="4271" y="67"/>
                    <a:pt x="4204" y="1"/>
                    <a:pt x="4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9"/>
            <p:cNvSpPr/>
            <p:nvPr/>
          </p:nvSpPr>
          <p:spPr>
            <a:xfrm>
              <a:off x="2905475" y="2818288"/>
              <a:ext cx="75925" cy="49225"/>
            </a:xfrm>
            <a:custGeom>
              <a:avLst/>
              <a:gdLst/>
              <a:ahLst/>
              <a:cxnLst/>
              <a:rect l="l" t="t" r="r" b="b"/>
              <a:pathLst>
                <a:path w="3037" h="1969" extrusionOk="0">
                  <a:moveTo>
                    <a:pt x="1669" y="0"/>
                  </a:moveTo>
                  <a:cubicBezTo>
                    <a:pt x="1568" y="0"/>
                    <a:pt x="1468" y="0"/>
                    <a:pt x="1335" y="34"/>
                  </a:cubicBezTo>
                  <a:cubicBezTo>
                    <a:pt x="1035" y="67"/>
                    <a:pt x="801" y="201"/>
                    <a:pt x="568" y="301"/>
                  </a:cubicBezTo>
                  <a:cubicBezTo>
                    <a:pt x="434" y="401"/>
                    <a:pt x="368" y="468"/>
                    <a:pt x="301" y="601"/>
                  </a:cubicBezTo>
                  <a:cubicBezTo>
                    <a:pt x="234" y="634"/>
                    <a:pt x="201" y="734"/>
                    <a:pt x="167" y="768"/>
                  </a:cubicBezTo>
                  <a:lnTo>
                    <a:pt x="34" y="1035"/>
                  </a:lnTo>
                  <a:cubicBezTo>
                    <a:pt x="1" y="1135"/>
                    <a:pt x="1" y="1268"/>
                    <a:pt x="1" y="1402"/>
                  </a:cubicBezTo>
                  <a:cubicBezTo>
                    <a:pt x="1" y="1535"/>
                    <a:pt x="67" y="1602"/>
                    <a:pt x="167" y="1735"/>
                  </a:cubicBezTo>
                  <a:cubicBezTo>
                    <a:pt x="234" y="1802"/>
                    <a:pt x="334" y="1869"/>
                    <a:pt x="434" y="1902"/>
                  </a:cubicBezTo>
                  <a:cubicBezTo>
                    <a:pt x="568" y="1935"/>
                    <a:pt x="735" y="1969"/>
                    <a:pt x="835" y="1969"/>
                  </a:cubicBezTo>
                  <a:lnTo>
                    <a:pt x="1035" y="1969"/>
                  </a:lnTo>
                  <a:cubicBezTo>
                    <a:pt x="1235" y="1969"/>
                    <a:pt x="1402" y="1935"/>
                    <a:pt x="1635" y="1902"/>
                  </a:cubicBezTo>
                  <a:cubicBezTo>
                    <a:pt x="1969" y="1835"/>
                    <a:pt x="2269" y="1602"/>
                    <a:pt x="2569" y="1368"/>
                  </a:cubicBezTo>
                  <a:cubicBezTo>
                    <a:pt x="2703" y="1235"/>
                    <a:pt x="2869" y="1101"/>
                    <a:pt x="3003" y="901"/>
                  </a:cubicBezTo>
                  <a:cubicBezTo>
                    <a:pt x="3036" y="868"/>
                    <a:pt x="3036" y="768"/>
                    <a:pt x="3036" y="734"/>
                  </a:cubicBezTo>
                  <a:cubicBezTo>
                    <a:pt x="3036" y="701"/>
                    <a:pt x="3003" y="668"/>
                    <a:pt x="2969" y="601"/>
                  </a:cubicBezTo>
                  <a:cubicBezTo>
                    <a:pt x="2969" y="568"/>
                    <a:pt x="2903" y="468"/>
                    <a:pt x="2869" y="468"/>
                  </a:cubicBezTo>
                  <a:cubicBezTo>
                    <a:pt x="2703" y="267"/>
                    <a:pt x="2469" y="134"/>
                    <a:pt x="2169" y="67"/>
                  </a:cubicBezTo>
                  <a:cubicBezTo>
                    <a:pt x="2035" y="0"/>
                    <a:pt x="1869" y="0"/>
                    <a:pt x="16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9"/>
            <p:cNvSpPr/>
            <p:nvPr/>
          </p:nvSpPr>
          <p:spPr>
            <a:xfrm>
              <a:off x="2867125" y="2759913"/>
              <a:ext cx="126775" cy="112600"/>
            </a:xfrm>
            <a:custGeom>
              <a:avLst/>
              <a:gdLst/>
              <a:ahLst/>
              <a:cxnLst/>
              <a:rect l="l" t="t" r="r" b="b"/>
              <a:pathLst>
                <a:path w="5071" h="4504" extrusionOk="0">
                  <a:moveTo>
                    <a:pt x="3336" y="2569"/>
                  </a:moveTo>
                  <a:cubicBezTo>
                    <a:pt x="3436" y="2569"/>
                    <a:pt x="3603" y="2602"/>
                    <a:pt x="3736" y="2636"/>
                  </a:cubicBezTo>
                  <a:cubicBezTo>
                    <a:pt x="3870" y="2702"/>
                    <a:pt x="4003" y="2736"/>
                    <a:pt x="4070" y="2803"/>
                  </a:cubicBezTo>
                  <a:cubicBezTo>
                    <a:pt x="4170" y="2869"/>
                    <a:pt x="4237" y="2936"/>
                    <a:pt x="4270" y="3036"/>
                  </a:cubicBezTo>
                  <a:lnTo>
                    <a:pt x="4337" y="3069"/>
                  </a:lnTo>
                  <a:lnTo>
                    <a:pt x="4270" y="3103"/>
                  </a:lnTo>
                  <a:lnTo>
                    <a:pt x="4203" y="3236"/>
                  </a:lnTo>
                  <a:cubicBezTo>
                    <a:pt x="4103" y="3370"/>
                    <a:pt x="4003" y="3536"/>
                    <a:pt x="3870" y="3603"/>
                  </a:cubicBezTo>
                  <a:lnTo>
                    <a:pt x="3503" y="3870"/>
                  </a:lnTo>
                  <a:cubicBezTo>
                    <a:pt x="3369" y="3903"/>
                    <a:pt x="3203" y="4003"/>
                    <a:pt x="3069" y="4003"/>
                  </a:cubicBezTo>
                  <a:cubicBezTo>
                    <a:pt x="3002" y="4037"/>
                    <a:pt x="2869" y="4037"/>
                    <a:pt x="2736" y="4037"/>
                  </a:cubicBezTo>
                  <a:lnTo>
                    <a:pt x="2535" y="4037"/>
                  </a:lnTo>
                  <a:cubicBezTo>
                    <a:pt x="2335" y="4037"/>
                    <a:pt x="2168" y="4003"/>
                    <a:pt x="2002" y="3903"/>
                  </a:cubicBezTo>
                  <a:cubicBezTo>
                    <a:pt x="1868" y="3870"/>
                    <a:pt x="1768" y="3837"/>
                    <a:pt x="1668" y="3737"/>
                  </a:cubicBezTo>
                  <a:cubicBezTo>
                    <a:pt x="1668" y="3670"/>
                    <a:pt x="1701" y="3570"/>
                    <a:pt x="1735" y="3536"/>
                  </a:cubicBezTo>
                  <a:cubicBezTo>
                    <a:pt x="1768" y="3403"/>
                    <a:pt x="1802" y="3336"/>
                    <a:pt x="1902" y="3203"/>
                  </a:cubicBezTo>
                  <a:cubicBezTo>
                    <a:pt x="1968" y="3103"/>
                    <a:pt x="2035" y="3036"/>
                    <a:pt x="2102" y="2936"/>
                  </a:cubicBezTo>
                  <a:cubicBezTo>
                    <a:pt x="2202" y="2869"/>
                    <a:pt x="2335" y="2769"/>
                    <a:pt x="2435" y="2736"/>
                  </a:cubicBezTo>
                  <a:cubicBezTo>
                    <a:pt x="2569" y="2702"/>
                    <a:pt x="2702" y="2669"/>
                    <a:pt x="2869" y="2602"/>
                  </a:cubicBezTo>
                  <a:cubicBezTo>
                    <a:pt x="2936" y="2602"/>
                    <a:pt x="3069" y="2569"/>
                    <a:pt x="3169" y="2569"/>
                  </a:cubicBezTo>
                  <a:close/>
                  <a:moveTo>
                    <a:pt x="3836" y="0"/>
                  </a:moveTo>
                  <a:cubicBezTo>
                    <a:pt x="3736" y="0"/>
                    <a:pt x="3703" y="0"/>
                    <a:pt x="3569" y="34"/>
                  </a:cubicBezTo>
                  <a:cubicBezTo>
                    <a:pt x="3369" y="67"/>
                    <a:pt x="3169" y="201"/>
                    <a:pt x="2936" y="434"/>
                  </a:cubicBezTo>
                  <a:cubicBezTo>
                    <a:pt x="2869" y="534"/>
                    <a:pt x="2836" y="601"/>
                    <a:pt x="2736" y="668"/>
                  </a:cubicBezTo>
                  <a:cubicBezTo>
                    <a:pt x="2669" y="768"/>
                    <a:pt x="2535" y="901"/>
                    <a:pt x="2435" y="1001"/>
                  </a:cubicBezTo>
                  <a:cubicBezTo>
                    <a:pt x="2369" y="1001"/>
                    <a:pt x="2335" y="1035"/>
                    <a:pt x="2269" y="1035"/>
                  </a:cubicBezTo>
                  <a:lnTo>
                    <a:pt x="2102" y="1035"/>
                  </a:lnTo>
                  <a:cubicBezTo>
                    <a:pt x="2002" y="1035"/>
                    <a:pt x="1902" y="1001"/>
                    <a:pt x="1768" y="1001"/>
                  </a:cubicBezTo>
                  <a:cubicBezTo>
                    <a:pt x="1601" y="934"/>
                    <a:pt x="1435" y="934"/>
                    <a:pt x="1234" y="934"/>
                  </a:cubicBezTo>
                  <a:lnTo>
                    <a:pt x="1201" y="934"/>
                  </a:lnTo>
                  <a:cubicBezTo>
                    <a:pt x="1068" y="934"/>
                    <a:pt x="934" y="934"/>
                    <a:pt x="834" y="1001"/>
                  </a:cubicBezTo>
                  <a:cubicBezTo>
                    <a:pt x="701" y="1035"/>
                    <a:pt x="567" y="1101"/>
                    <a:pt x="401" y="1235"/>
                  </a:cubicBezTo>
                  <a:cubicBezTo>
                    <a:pt x="334" y="1335"/>
                    <a:pt x="234" y="1435"/>
                    <a:pt x="167" y="1568"/>
                  </a:cubicBezTo>
                  <a:cubicBezTo>
                    <a:pt x="67" y="1702"/>
                    <a:pt x="34" y="1835"/>
                    <a:pt x="34" y="2002"/>
                  </a:cubicBezTo>
                  <a:cubicBezTo>
                    <a:pt x="0" y="2235"/>
                    <a:pt x="34" y="2536"/>
                    <a:pt x="167" y="2769"/>
                  </a:cubicBezTo>
                  <a:cubicBezTo>
                    <a:pt x="234" y="3036"/>
                    <a:pt x="401" y="3236"/>
                    <a:pt x="601" y="3536"/>
                  </a:cubicBezTo>
                  <a:cubicBezTo>
                    <a:pt x="767" y="3737"/>
                    <a:pt x="1001" y="3903"/>
                    <a:pt x="1268" y="4070"/>
                  </a:cubicBezTo>
                  <a:cubicBezTo>
                    <a:pt x="1501" y="4237"/>
                    <a:pt x="1735" y="4337"/>
                    <a:pt x="1935" y="4404"/>
                  </a:cubicBezTo>
                  <a:cubicBezTo>
                    <a:pt x="2135" y="4437"/>
                    <a:pt x="2402" y="4504"/>
                    <a:pt x="2635" y="4504"/>
                  </a:cubicBezTo>
                  <a:lnTo>
                    <a:pt x="2702" y="4504"/>
                  </a:lnTo>
                  <a:cubicBezTo>
                    <a:pt x="3069" y="4504"/>
                    <a:pt x="3436" y="4370"/>
                    <a:pt x="3770" y="4204"/>
                  </a:cubicBezTo>
                  <a:cubicBezTo>
                    <a:pt x="4070" y="4037"/>
                    <a:pt x="4303" y="3770"/>
                    <a:pt x="4570" y="3403"/>
                  </a:cubicBezTo>
                  <a:cubicBezTo>
                    <a:pt x="4737" y="3103"/>
                    <a:pt x="4904" y="2769"/>
                    <a:pt x="4970" y="2402"/>
                  </a:cubicBezTo>
                  <a:cubicBezTo>
                    <a:pt x="5071" y="2069"/>
                    <a:pt x="5071" y="1702"/>
                    <a:pt x="5037" y="1368"/>
                  </a:cubicBezTo>
                  <a:cubicBezTo>
                    <a:pt x="4970" y="1001"/>
                    <a:pt x="4804" y="367"/>
                    <a:pt x="4270" y="101"/>
                  </a:cubicBezTo>
                  <a:cubicBezTo>
                    <a:pt x="4137" y="67"/>
                    <a:pt x="4070" y="34"/>
                    <a:pt x="3936" y="34"/>
                  </a:cubicBezTo>
                  <a:cubicBezTo>
                    <a:pt x="4003" y="0"/>
                    <a:pt x="3936" y="0"/>
                    <a:pt x="39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9"/>
            <p:cNvSpPr/>
            <p:nvPr/>
          </p:nvSpPr>
          <p:spPr>
            <a:xfrm>
              <a:off x="2737850" y="2805788"/>
              <a:ext cx="91775" cy="84250"/>
            </a:xfrm>
            <a:custGeom>
              <a:avLst/>
              <a:gdLst/>
              <a:ahLst/>
              <a:cxnLst/>
              <a:rect l="l" t="t" r="r" b="b"/>
              <a:pathLst>
                <a:path w="3671" h="3370" extrusionOk="0">
                  <a:moveTo>
                    <a:pt x="1669" y="0"/>
                  </a:moveTo>
                  <a:cubicBezTo>
                    <a:pt x="1335" y="0"/>
                    <a:pt x="1002" y="100"/>
                    <a:pt x="701" y="334"/>
                  </a:cubicBezTo>
                  <a:cubicBezTo>
                    <a:pt x="535" y="434"/>
                    <a:pt x="401" y="567"/>
                    <a:pt x="268" y="734"/>
                  </a:cubicBezTo>
                  <a:cubicBezTo>
                    <a:pt x="201" y="867"/>
                    <a:pt x="101" y="1034"/>
                    <a:pt x="68" y="1234"/>
                  </a:cubicBezTo>
                  <a:cubicBezTo>
                    <a:pt x="1" y="1535"/>
                    <a:pt x="1" y="1868"/>
                    <a:pt x="34" y="2268"/>
                  </a:cubicBezTo>
                  <a:cubicBezTo>
                    <a:pt x="68" y="2602"/>
                    <a:pt x="201" y="2936"/>
                    <a:pt x="368" y="3269"/>
                  </a:cubicBezTo>
                  <a:cubicBezTo>
                    <a:pt x="401" y="3336"/>
                    <a:pt x="435" y="3369"/>
                    <a:pt x="501" y="3369"/>
                  </a:cubicBezTo>
                  <a:lnTo>
                    <a:pt x="568" y="3369"/>
                  </a:lnTo>
                  <a:cubicBezTo>
                    <a:pt x="668" y="3336"/>
                    <a:pt x="668" y="3236"/>
                    <a:pt x="601" y="3169"/>
                  </a:cubicBezTo>
                  <a:cubicBezTo>
                    <a:pt x="568" y="3102"/>
                    <a:pt x="568" y="3036"/>
                    <a:pt x="535" y="3002"/>
                  </a:cubicBezTo>
                  <a:cubicBezTo>
                    <a:pt x="401" y="2735"/>
                    <a:pt x="334" y="2435"/>
                    <a:pt x="268" y="2202"/>
                  </a:cubicBezTo>
                  <a:cubicBezTo>
                    <a:pt x="234" y="2002"/>
                    <a:pt x="234" y="1768"/>
                    <a:pt x="268" y="1568"/>
                  </a:cubicBezTo>
                  <a:cubicBezTo>
                    <a:pt x="268" y="1435"/>
                    <a:pt x="334" y="1268"/>
                    <a:pt x="368" y="1168"/>
                  </a:cubicBezTo>
                  <a:cubicBezTo>
                    <a:pt x="401" y="1034"/>
                    <a:pt x="501" y="934"/>
                    <a:pt x="535" y="867"/>
                  </a:cubicBezTo>
                  <a:cubicBezTo>
                    <a:pt x="601" y="767"/>
                    <a:pt x="668" y="701"/>
                    <a:pt x="768" y="601"/>
                  </a:cubicBezTo>
                  <a:cubicBezTo>
                    <a:pt x="868" y="534"/>
                    <a:pt x="1002" y="434"/>
                    <a:pt x="1102" y="400"/>
                  </a:cubicBezTo>
                  <a:cubicBezTo>
                    <a:pt x="1235" y="367"/>
                    <a:pt x="1369" y="334"/>
                    <a:pt x="1502" y="334"/>
                  </a:cubicBezTo>
                  <a:lnTo>
                    <a:pt x="1836" y="334"/>
                  </a:lnTo>
                  <a:cubicBezTo>
                    <a:pt x="1936" y="334"/>
                    <a:pt x="2036" y="367"/>
                    <a:pt x="2169" y="400"/>
                  </a:cubicBezTo>
                  <a:cubicBezTo>
                    <a:pt x="2269" y="434"/>
                    <a:pt x="2369" y="534"/>
                    <a:pt x="2503" y="567"/>
                  </a:cubicBezTo>
                  <a:cubicBezTo>
                    <a:pt x="2603" y="667"/>
                    <a:pt x="2736" y="767"/>
                    <a:pt x="2836" y="901"/>
                  </a:cubicBezTo>
                  <a:cubicBezTo>
                    <a:pt x="2936" y="1068"/>
                    <a:pt x="3036" y="1234"/>
                    <a:pt x="3103" y="1435"/>
                  </a:cubicBezTo>
                  <a:cubicBezTo>
                    <a:pt x="3203" y="1668"/>
                    <a:pt x="3270" y="1902"/>
                    <a:pt x="3337" y="2102"/>
                  </a:cubicBezTo>
                  <a:lnTo>
                    <a:pt x="3370" y="2202"/>
                  </a:lnTo>
                  <a:cubicBezTo>
                    <a:pt x="3370" y="2235"/>
                    <a:pt x="3437" y="2268"/>
                    <a:pt x="3503" y="2268"/>
                  </a:cubicBezTo>
                  <a:lnTo>
                    <a:pt x="3537" y="2268"/>
                  </a:lnTo>
                  <a:cubicBezTo>
                    <a:pt x="3570" y="2268"/>
                    <a:pt x="3603" y="2235"/>
                    <a:pt x="3603" y="2202"/>
                  </a:cubicBezTo>
                  <a:cubicBezTo>
                    <a:pt x="3603" y="2168"/>
                    <a:pt x="3670" y="2102"/>
                    <a:pt x="3603" y="2068"/>
                  </a:cubicBezTo>
                  <a:lnTo>
                    <a:pt x="3570" y="2002"/>
                  </a:lnTo>
                  <a:cubicBezTo>
                    <a:pt x="3503" y="1735"/>
                    <a:pt x="3403" y="1501"/>
                    <a:pt x="3337" y="1268"/>
                  </a:cubicBezTo>
                  <a:cubicBezTo>
                    <a:pt x="3237" y="1068"/>
                    <a:pt x="3103" y="867"/>
                    <a:pt x="2936" y="667"/>
                  </a:cubicBezTo>
                  <a:cubicBezTo>
                    <a:pt x="2669" y="267"/>
                    <a:pt x="2269" y="33"/>
                    <a:pt x="1902" y="0"/>
                  </a:cubicBezTo>
                  <a:close/>
                </a:path>
              </a:pathLst>
            </a:custGeom>
            <a:solidFill>
              <a:srgbClr val="0A4F7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9"/>
            <p:cNvSpPr/>
            <p:nvPr/>
          </p:nvSpPr>
          <p:spPr>
            <a:xfrm>
              <a:off x="3039750" y="2714038"/>
              <a:ext cx="90075" cy="78425"/>
            </a:xfrm>
            <a:custGeom>
              <a:avLst/>
              <a:gdLst/>
              <a:ahLst/>
              <a:cxnLst/>
              <a:rect l="l" t="t" r="r" b="b"/>
              <a:pathLst>
                <a:path w="3603" h="3137" extrusionOk="0">
                  <a:moveTo>
                    <a:pt x="1601" y="1"/>
                  </a:moveTo>
                  <a:cubicBezTo>
                    <a:pt x="1201" y="1"/>
                    <a:pt x="867" y="101"/>
                    <a:pt x="634" y="268"/>
                  </a:cubicBezTo>
                  <a:cubicBezTo>
                    <a:pt x="534" y="301"/>
                    <a:pt x="467" y="401"/>
                    <a:pt x="434" y="468"/>
                  </a:cubicBezTo>
                  <a:cubicBezTo>
                    <a:pt x="167" y="768"/>
                    <a:pt x="0" y="1202"/>
                    <a:pt x="0" y="1602"/>
                  </a:cubicBezTo>
                  <a:cubicBezTo>
                    <a:pt x="0" y="1802"/>
                    <a:pt x="0" y="2069"/>
                    <a:pt x="67" y="2269"/>
                  </a:cubicBezTo>
                  <a:cubicBezTo>
                    <a:pt x="134" y="2536"/>
                    <a:pt x="200" y="2736"/>
                    <a:pt x="300" y="2970"/>
                  </a:cubicBezTo>
                  <a:lnTo>
                    <a:pt x="334" y="3070"/>
                  </a:lnTo>
                  <a:cubicBezTo>
                    <a:pt x="334" y="3103"/>
                    <a:pt x="400" y="3136"/>
                    <a:pt x="467" y="3136"/>
                  </a:cubicBezTo>
                  <a:lnTo>
                    <a:pt x="501" y="3136"/>
                  </a:lnTo>
                  <a:cubicBezTo>
                    <a:pt x="567" y="3103"/>
                    <a:pt x="634" y="3036"/>
                    <a:pt x="567" y="2970"/>
                  </a:cubicBezTo>
                  <a:lnTo>
                    <a:pt x="534" y="2903"/>
                  </a:lnTo>
                  <a:cubicBezTo>
                    <a:pt x="467" y="2703"/>
                    <a:pt x="367" y="2436"/>
                    <a:pt x="334" y="2236"/>
                  </a:cubicBezTo>
                  <a:cubicBezTo>
                    <a:pt x="300" y="2036"/>
                    <a:pt x="234" y="1802"/>
                    <a:pt x="300" y="1635"/>
                  </a:cubicBezTo>
                  <a:cubicBezTo>
                    <a:pt x="300" y="1469"/>
                    <a:pt x="334" y="1302"/>
                    <a:pt x="367" y="1202"/>
                  </a:cubicBezTo>
                  <a:cubicBezTo>
                    <a:pt x="400" y="1068"/>
                    <a:pt x="467" y="968"/>
                    <a:pt x="501" y="868"/>
                  </a:cubicBezTo>
                  <a:cubicBezTo>
                    <a:pt x="534" y="768"/>
                    <a:pt x="634" y="701"/>
                    <a:pt x="701" y="601"/>
                  </a:cubicBezTo>
                  <a:cubicBezTo>
                    <a:pt x="801" y="535"/>
                    <a:pt x="867" y="468"/>
                    <a:pt x="968" y="434"/>
                  </a:cubicBezTo>
                  <a:cubicBezTo>
                    <a:pt x="1068" y="401"/>
                    <a:pt x="1168" y="368"/>
                    <a:pt x="1301" y="301"/>
                  </a:cubicBezTo>
                  <a:cubicBezTo>
                    <a:pt x="1435" y="268"/>
                    <a:pt x="1535" y="268"/>
                    <a:pt x="1635" y="268"/>
                  </a:cubicBezTo>
                  <a:lnTo>
                    <a:pt x="1668" y="268"/>
                  </a:lnTo>
                  <a:cubicBezTo>
                    <a:pt x="1801" y="268"/>
                    <a:pt x="1868" y="301"/>
                    <a:pt x="2002" y="301"/>
                  </a:cubicBezTo>
                  <a:cubicBezTo>
                    <a:pt x="2135" y="368"/>
                    <a:pt x="2202" y="401"/>
                    <a:pt x="2335" y="434"/>
                  </a:cubicBezTo>
                  <a:cubicBezTo>
                    <a:pt x="2469" y="535"/>
                    <a:pt x="2535" y="601"/>
                    <a:pt x="2635" y="701"/>
                  </a:cubicBezTo>
                  <a:cubicBezTo>
                    <a:pt x="2769" y="801"/>
                    <a:pt x="2836" y="968"/>
                    <a:pt x="2969" y="1135"/>
                  </a:cubicBezTo>
                  <a:cubicBezTo>
                    <a:pt x="3102" y="1402"/>
                    <a:pt x="3169" y="1635"/>
                    <a:pt x="3269" y="1902"/>
                  </a:cubicBezTo>
                  <a:cubicBezTo>
                    <a:pt x="3269" y="1936"/>
                    <a:pt x="3303" y="2036"/>
                    <a:pt x="3303" y="2069"/>
                  </a:cubicBezTo>
                  <a:cubicBezTo>
                    <a:pt x="3303" y="2136"/>
                    <a:pt x="3369" y="2202"/>
                    <a:pt x="3436" y="2202"/>
                  </a:cubicBezTo>
                  <a:cubicBezTo>
                    <a:pt x="3469" y="2202"/>
                    <a:pt x="3503" y="2136"/>
                    <a:pt x="3536" y="2136"/>
                  </a:cubicBezTo>
                  <a:cubicBezTo>
                    <a:pt x="3603" y="2102"/>
                    <a:pt x="3603" y="2069"/>
                    <a:pt x="3603" y="2069"/>
                  </a:cubicBezTo>
                  <a:cubicBezTo>
                    <a:pt x="3536" y="1702"/>
                    <a:pt x="3436" y="1368"/>
                    <a:pt x="3303" y="1068"/>
                  </a:cubicBezTo>
                  <a:cubicBezTo>
                    <a:pt x="3136" y="735"/>
                    <a:pt x="2936" y="434"/>
                    <a:pt x="2669" y="268"/>
                  </a:cubicBezTo>
                  <a:cubicBezTo>
                    <a:pt x="2502" y="134"/>
                    <a:pt x="2369" y="68"/>
                    <a:pt x="2202" y="34"/>
                  </a:cubicBezTo>
                  <a:cubicBezTo>
                    <a:pt x="1935" y="1"/>
                    <a:pt x="1768" y="1"/>
                    <a:pt x="1601" y="1"/>
                  </a:cubicBezTo>
                  <a:close/>
                </a:path>
              </a:pathLst>
            </a:custGeom>
            <a:solidFill>
              <a:srgbClr val="0A4F7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9"/>
            <p:cNvSpPr/>
            <p:nvPr/>
          </p:nvSpPr>
          <p:spPr>
            <a:xfrm>
              <a:off x="2670300" y="2698913"/>
              <a:ext cx="85100" cy="62700"/>
            </a:xfrm>
            <a:custGeom>
              <a:avLst/>
              <a:gdLst/>
              <a:ahLst/>
              <a:cxnLst/>
              <a:rect l="l" t="t" r="r" b="b"/>
              <a:pathLst>
                <a:path w="3404" h="2508" extrusionOk="0">
                  <a:moveTo>
                    <a:pt x="2737" y="0"/>
                  </a:moveTo>
                  <a:cubicBezTo>
                    <a:pt x="2705" y="0"/>
                    <a:pt x="2671" y="2"/>
                    <a:pt x="2636" y="5"/>
                  </a:cubicBezTo>
                  <a:cubicBezTo>
                    <a:pt x="2236" y="5"/>
                    <a:pt x="1669" y="172"/>
                    <a:pt x="1235" y="506"/>
                  </a:cubicBezTo>
                  <a:cubicBezTo>
                    <a:pt x="802" y="773"/>
                    <a:pt x="435" y="1106"/>
                    <a:pt x="268" y="1440"/>
                  </a:cubicBezTo>
                  <a:cubicBezTo>
                    <a:pt x="68" y="1773"/>
                    <a:pt x="1" y="2040"/>
                    <a:pt x="134" y="2274"/>
                  </a:cubicBezTo>
                  <a:cubicBezTo>
                    <a:pt x="268" y="2440"/>
                    <a:pt x="468" y="2507"/>
                    <a:pt x="768" y="2507"/>
                  </a:cubicBezTo>
                  <a:cubicBezTo>
                    <a:pt x="1168" y="2507"/>
                    <a:pt x="1736" y="2340"/>
                    <a:pt x="2169" y="2007"/>
                  </a:cubicBezTo>
                  <a:cubicBezTo>
                    <a:pt x="2603" y="1773"/>
                    <a:pt x="2936" y="1440"/>
                    <a:pt x="3137" y="1106"/>
                  </a:cubicBezTo>
                  <a:cubicBezTo>
                    <a:pt x="3337" y="773"/>
                    <a:pt x="3403" y="472"/>
                    <a:pt x="3270" y="272"/>
                  </a:cubicBezTo>
                  <a:cubicBezTo>
                    <a:pt x="3210" y="123"/>
                    <a:pt x="3017" y="0"/>
                    <a:pt x="27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9"/>
            <p:cNvSpPr/>
            <p:nvPr/>
          </p:nvSpPr>
          <p:spPr>
            <a:xfrm>
              <a:off x="3018050" y="2602288"/>
              <a:ext cx="92600" cy="45125"/>
            </a:xfrm>
            <a:custGeom>
              <a:avLst/>
              <a:gdLst/>
              <a:ahLst/>
              <a:cxnLst/>
              <a:rect l="l" t="t" r="r" b="b"/>
              <a:pathLst>
                <a:path w="3704" h="1805" extrusionOk="0">
                  <a:moveTo>
                    <a:pt x="1802" y="1"/>
                  </a:moveTo>
                  <a:cubicBezTo>
                    <a:pt x="801" y="68"/>
                    <a:pt x="1" y="535"/>
                    <a:pt x="34" y="1035"/>
                  </a:cubicBezTo>
                  <a:cubicBezTo>
                    <a:pt x="66" y="1481"/>
                    <a:pt x="735" y="1805"/>
                    <a:pt x="1579" y="1805"/>
                  </a:cubicBezTo>
                  <a:cubicBezTo>
                    <a:pt x="1619" y="1805"/>
                    <a:pt x="1661" y="1804"/>
                    <a:pt x="1702" y="1802"/>
                  </a:cubicBezTo>
                  <a:lnTo>
                    <a:pt x="1969" y="1802"/>
                  </a:lnTo>
                  <a:cubicBezTo>
                    <a:pt x="2469" y="1736"/>
                    <a:pt x="2870" y="1635"/>
                    <a:pt x="3203" y="1402"/>
                  </a:cubicBezTo>
                  <a:cubicBezTo>
                    <a:pt x="3537" y="1202"/>
                    <a:pt x="3704" y="1002"/>
                    <a:pt x="3704" y="735"/>
                  </a:cubicBezTo>
                  <a:cubicBezTo>
                    <a:pt x="3670" y="335"/>
                    <a:pt x="2970" y="1"/>
                    <a:pt x="20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>
            <a:extLst>
              <a:ext uri="{FF2B5EF4-FFF2-40B4-BE49-F238E27FC236}">
                <a16:creationId xmlns:a16="http://schemas.microsoft.com/office/drawing/2014/main" id="{54D8F746-2F95-49F1-B623-D2EA6F3A2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9" y="1941770"/>
            <a:ext cx="8197422" cy="2133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718C1E8-9AFC-43AB-B1EB-F3D7B56EC1D3}"/>
              </a:ext>
            </a:extLst>
          </p:cNvPr>
          <p:cNvSpPr/>
          <p:nvPr/>
        </p:nvSpPr>
        <p:spPr>
          <a:xfrm>
            <a:off x="1076086" y="2394877"/>
            <a:ext cx="840045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253">
              <a:buClrTx/>
              <a:defRPr/>
            </a:pPr>
            <a:r>
              <a:rPr lang="en-US" sz="3300" b="1" kern="1200" dirty="0" err="1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Các</a:t>
            </a:r>
            <a:r>
              <a:rPr lang="en-US" sz="3300" b="1" kern="1200" dirty="0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sz="3300" b="1" kern="1200" dirty="0" err="1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bạn</a:t>
            </a:r>
            <a:r>
              <a:rPr lang="en-US" sz="3300" b="1" kern="1200" dirty="0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sz="3300" b="1" kern="1200" dirty="0" err="1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đều</a:t>
            </a:r>
            <a:r>
              <a:rPr lang="en-US" sz="3300" b="1" kern="1200" dirty="0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sz="3300" b="1" kern="1200" dirty="0" err="1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thích</a:t>
            </a:r>
            <a:r>
              <a:rPr lang="en-US" sz="3300" b="1" kern="1200" dirty="0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sz="3300" b="1" kern="1200" dirty="0" err="1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bức</a:t>
            </a:r>
            <a:r>
              <a:rPr lang="en-US" sz="3300" b="1" kern="1200" dirty="0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sz="3300" b="1" kern="1200" dirty="0" err="1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tranh</a:t>
            </a:r>
            <a:r>
              <a:rPr lang="en-US" sz="3300" b="1" kern="1200" dirty="0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sz="3300" b="1" kern="1200" dirty="0" err="1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bông</a:t>
            </a:r>
            <a:r>
              <a:rPr lang="en-US" sz="3300" b="1" kern="1200" dirty="0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sz="3300" b="1" kern="1200" dirty="0" err="1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hoa</a:t>
            </a:r>
            <a:endParaRPr lang="vi-VN" sz="3300" b="1" kern="1200" dirty="0">
              <a:solidFill>
                <a:srgbClr val="7030A0"/>
              </a:solidFill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3B7A87D-FA60-4D2E-AE7C-6E74FF731398}"/>
              </a:ext>
            </a:extLst>
          </p:cNvPr>
          <p:cNvSpPr/>
          <p:nvPr/>
        </p:nvSpPr>
        <p:spPr>
          <a:xfrm>
            <a:off x="467999" y="3062870"/>
            <a:ext cx="840045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253">
              <a:buClrTx/>
              <a:defRPr/>
            </a:pPr>
            <a:r>
              <a:rPr lang="en-US" sz="3300" b="1" kern="1200" dirty="0" err="1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bốn</a:t>
            </a:r>
            <a:r>
              <a:rPr lang="en-US" sz="3300" b="1" kern="1200" dirty="0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sz="3300" b="1" kern="1200" dirty="0" err="1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cánh</a:t>
            </a:r>
            <a:r>
              <a:rPr lang="en-US" sz="3300" b="1" kern="1200" dirty="0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. </a:t>
            </a:r>
            <a:r>
              <a:rPr lang="en-US" sz="3300" b="1" kern="1200" dirty="0" err="1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Bức</a:t>
            </a:r>
            <a:r>
              <a:rPr lang="en-US" sz="3300" b="1" kern="1200" dirty="0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sz="3300" b="1" kern="1200" dirty="0" err="1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tranh</a:t>
            </a:r>
            <a:r>
              <a:rPr lang="en-US" sz="3300" b="1" kern="1200" dirty="0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sz="3300" b="1" kern="1200" dirty="0" err="1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được</a:t>
            </a:r>
            <a:r>
              <a:rPr lang="en-US" sz="3300" b="1" kern="1200" dirty="0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sz="3300" b="1" kern="1200" dirty="0" err="1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treo</a:t>
            </a:r>
            <a:r>
              <a:rPr lang="en-US" sz="3300" b="1" kern="1200" dirty="0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 ở </a:t>
            </a:r>
            <a:r>
              <a:rPr lang="en-US" sz="3300" b="1" kern="1200" dirty="0" err="1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góc</a:t>
            </a:r>
            <a:r>
              <a:rPr lang="en-US" sz="3300" b="1" kern="1200" dirty="0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sz="3300" b="1" kern="1200" dirty="0" err="1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sáng</a:t>
            </a:r>
            <a:endParaRPr lang="en-US" sz="3300" b="1" kern="1200" dirty="0">
              <a:solidFill>
                <a:srgbClr val="7030A0"/>
              </a:solidFill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91CACF-71D9-44C8-B3E0-D3CC5CD7B304}"/>
              </a:ext>
            </a:extLst>
          </p:cNvPr>
          <p:cNvSpPr/>
          <p:nvPr/>
        </p:nvSpPr>
        <p:spPr>
          <a:xfrm>
            <a:off x="467999" y="3711974"/>
            <a:ext cx="840045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253">
              <a:buClrTx/>
              <a:defRPr/>
            </a:pPr>
            <a:r>
              <a:rPr lang="en-US" sz="3300" b="1" kern="1200" dirty="0" err="1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tạo</a:t>
            </a:r>
            <a:r>
              <a:rPr lang="en-US" sz="3300" b="1" kern="1200" dirty="0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sz="3300" b="1" kern="1200" dirty="0" err="1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của</a:t>
            </a:r>
            <a:r>
              <a:rPr lang="en-US" sz="3300" b="1" kern="1200" dirty="0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sz="3300" b="1" kern="1200" dirty="0" err="1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lớp</a:t>
            </a:r>
            <a:r>
              <a:rPr lang="en-US" sz="3300" b="1" kern="1200" dirty="0">
                <a:solidFill>
                  <a:srgbClr val="7030A0"/>
                </a:solidFill>
                <a:latin typeface="HP001 4 hàng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C62F93B-CEEE-4D79-9914-09BC013101FF}"/>
              </a:ext>
            </a:extLst>
          </p:cNvPr>
          <p:cNvSpPr/>
          <p:nvPr/>
        </p:nvSpPr>
        <p:spPr>
          <a:xfrm>
            <a:off x="3100826" y="753872"/>
            <a:ext cx="526651" cy="47030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A94373-A56E-490A-B03A-A0F0FE1221BC}"/>
              </a:ext>
            </a:extLst>
          </p:cNvPr>
          <p:cNvSpPr txBox="1"/>
          <p:nvPr/>
        </p:nvSpPr>
        <p:spPr>
          <a:xfrm>
            <a:off x="3627477" y="724677"/>
            <a:ext cx="3172691" cy="553982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Nghe </a:t>
            </a:r>
            <a:r>
              <a:rPr lang="en-US" sz="2800" b="1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viết</a:t>
            </a:r>
            <a:endParaRPr lang="en-US" sz="2800" b="1" dirty="0">
              <a:solidFill>
                <a:prstClr val="black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1" name="Google Shape;1171;p56"/>
          <p:cNvGrpSpPr/>
          <p:nvPr/>
        </p:nvGrpSpPr>
        <p:grpSpPr>
          <a:xfrm rot="544829">
            <a:off x="8194659" y="3452475"/>
            <a:ext cx="322982" cy="326452"/>
            <a:chOff x="2079900" y="3077638"/>
            <a:chExt cx="367775" cy="382800"/>
          </a:xfrm>
        </p:grpSpPr>
        <p:sp>
          <p:nvSpPr>
            <p:cNvPr id="1172" name="Google Shape;1172;p5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5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5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5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6" name="Google Shape;1176;p56"/>
          <p:cNvGrpSpPr/>
          <p:nvPr/>
        </p:nvGrpSpPr>
        <p:grpSpPr>
          <a:xfrm rot="1765296" flipH="1">
            <a:off x="971942" y="192811"/>
            <a:ext cx="661771" cy="680768"/>
            <a:chOff x="2510200" y="3361463"/>
            <a:chExt cx="488700" cy="510950"/>
          </a:xfrm>
        </p:grpSpPr>
        <p:sp>
          <p:nvSpPr>
            <p:cNvPr id="1177" name="Google Shape;1177;p56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56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56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56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1" name="Google Shape;1181;p56"/>
          <p:cNvGrpSpPr/>
          <p:nvPr/>
        </p:nvGrpSpPr>
        <p:grpSpPr>
          <a:xfrm rot="-632919" flipH="1">
            <a:off x="202938" y="1215826"/>
            <a:ext cx="641652" cy="668105"/>
            <a:chOff x="2079900" y="3077638"/>
            <a:chExt cx="367775" cy="382800"/>
          </a:xfrm>
        </p:grpSpPr>
        <p:sp>
          <p:nvSpPr>
            <p:cNvPr id="1182" name="Google Shape;1182;p5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5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5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5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6" name="Google Shape;1186;p56"/>
          <p:cNvGrpSpPr/>
          <p:nvPr/>
        </p:nvGrpSpPr>
        <p:grpSpPr>
          <a:xfrm rot="148811">
            <a:off x="6913934" y="4411704"/>
            <a:ext cx="371396" cy="375435"/>
            <a:chOff x="2079900" y="3077638"/>
            <a:chExt cx="367775" cy="382800"/>
          </a:xfrm>
        </p:grpSpPr>
        <p:sp>
          <p:nvSpPr>
            <p:cNvPr id="1187" name="Google Shape;1187;p5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5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5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5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9FC479AD-3651-404F-A20F-2AF44C0B0CED}"/>
              </a:ext>
            </a:extLst>
          </p:cNvPr>
          <p:cNvSpPr/>
          <p:nvPr/>
        </p:nvSpPr>
        <p:spPr>
          <a:xfrm>
            <a:off x="1369967" y="1189282"/>
            <a:ext cx="406643" cy="425232"/>
          </a:xfrm>
          <a:prstGeom prst="ellipse">
            <a:avLst/>
          </a:prstGeom>
          <a:solidFill>
            <a:srgbClr val="EB1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8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8F2684C-6368-4F05-BAF3-3A462CBA3454}"/>
              </a:ext>
            </a:extLst>
          </p:cNvPr>
          <p:cNvSpPr txBox="1"/>
          <p:nvPr/>
        </p:nvSpPr>
        <p:spPr>
          <a:xfrm>
            <a:off x="1776609" y="1155685"/>
            <a:ext cx="6514811" cy="553982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Chọn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phù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hợp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thay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bông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EDEEB2-8F43-49DE-8E45-015EF110C6AF}"/>
              </a:ext>
            </a:extLst>
          </p:cNvPr>
          <p:cNvSpPr txBox="1"/>
          <p:nvPr/>
        </p:nvSpPr>
        <p:spPr>
          <a:xfrm>
            <a:off x="3352506" y="1791746"/>
            <a:ext cx="2617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a. </a:t>
            </a:r>
            <a:r>
              <a:rPr lang="en-US" sz="3200" i="1" dirty="0">
                <a:latin typeface="+mj-lt"/>
              </a:rPr>
              <a:t>n</a:t>
            </a:r>
            <a:r>
              <a:rPr lang="en-US" sz="3200" dirty="0">
                <a:latin typeface="+mj-lt"/>
              </a:rPr>
              <a:t> hay </a:t>
            </a:r>
            <a:r>
              <a:rPr lang="en-US" sz="3200" i="1" dirty="0">
                <a:latin typeface="+mj-lt"/>
              </a:rPr>
              <a:t>l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FD3E520-AB4D-4708-A369-BBC1D46CC45D}"/>
              </a:ext>
            </a:extLst>
          </p:cNvPr>
          <p:cNvSpPr/>
          <p:nvPr/>
        </p:nvSpPr>
        <p:spPr>
          <a:xfrm>
            <a:off x="1598680" y="2829619"/>
            <a:ext cx="1753826" cy="97274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312DED-EE84-4FF1-9DAD-B20DFCE3F92E}"/>
              </a:ext>
            </a:extLst>
          </p:cNvPr>
          <p:cNvSpPr txBox="1"/>
          <p:nvPr/>
        </p:nvSpPr>
        <p:spPr>
          <a:xfrm>
            <a:off x="1791500" y="3041458"/>
            <a:ext cx="1961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+mj-lt"/>
              </a:rPr>
              <a:t>nắn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nót</a:t>
            </a:r>
            <a:endParaRPr lang="en-US" sz="2800" dirty="0">
              <a:latin typeface="+mj-lt"/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6859ECF5-7785-4BEF-ADF0-46D489A69BC4}"/>
              </a:ext>
            </a:extLst>
          </p:cNvPr>
          <p:cNvSpPr/>
          <p:nvPr/>
        </p:nvSpPr>
        <p:spPr>
          <a:xfrm>
            <a:off x="3606822" y="2816693"/>
            <a:ext cx="1753826" cy="97274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4129D4BF-6A12-4E1E-94E0-2BCC359D236D}"/>
              </a:ext>
            </a:extLst>
          </p:cNvPr>
          <p:cNvSpPr/>
          <p:nvPr/>
        </p:nvSpPr>
        <p:spPr>
          <a:xfrm>
            <a:off x="5686826" y="2816692"/>
            <a:ext cx="1753826" cy="97274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83765B6-DBAB-4694-A246-EAF1305BD524}"/>
              </a:ext>
            </a:extLst>
          </p:cNvPr>
          <p:cNvSpPr txBox="1"/>
          <p:nvPr/>
        </p:nvSpPr>
        <p:spPr>
          <a:xfrm>
            <a:off x="3636384" y="3041458"/>
            <a:ext cx="1961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+mj-lt"/>
              </a:rPr>
              <a:t>ánh</a:t>
            </a:r>
            <a:r>
              <a:rPr lang="en-US" sz="2800" dirty="0">
                <a:latin typeface="+mj-lt"/>
              </a:rPr>
              <a:t>  </a:t>
            </a:r>
            <a:r>
              <a:rPr lang="en-US" sz="2800" dirty="0" err="1">
                <a:latin typeface="+mj-lt"/>
              </a:rPr>
              <a:t>nắng</a:t>
            </a:r>
            <a:endParaRPr lang="en-US" sz="2800" dirty="0">
              <a:latin typeface="+mj-lt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104CD39-5017-4736-A675-01CC83B5E1B2}"/>
              </a:ext>
            </a:extLst>
          </p:cNvPr>
          <p:cNvSpPr txBox="1"/>
          <p:nvPr/>
        </p:nvSpPr>
        <p:spPr>
          <a:xfrm>
            <a:off x="5841506" y="3020374"/>
            <a:ext cx="1961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+mj-lt"/>
              </a:rPr>
              <a:t>im</a:t>
            </a:r>
            <a:r>
              <a:rPr lang="en-US" sz="2800" dirty="0">
                <a:latin typeface="+mj-lt"/>
              </a:rPr>
              <a:t>   </a:t>
            </a:r>
            <a:r>
              <a:rPr lang="en-US" sz="2800" dirty="0" err="1">
                <a:latin typeface="+mj-lt"/>
              </a:rPr>
              <a:t>lặng</a:t>
            </a:r>
            <a:endParaRPr lang="en-US" sz="2800" dirty="0">
              <a:latin typeface="+mj-lt"/>
            </a:endParaRPr>
          </a:p>
        </p:txBody>
      </p:sp>
      <p:pic>
        <p:nvPicPr>
          <p:cNvPr id="17" name="Picture 16" descr="A close up of a flower&#10;&#10;Description automatically generated">
            <a:extLst>
              <a:ext uri="{FF2B5EF4-FFF2-40B4-BE49-F238E27FC236}">
                <a16:creationId xmlns:a16="http://schemas.microsoft.com/office/drawing/2014/main" id="{E088FED7-A825-4433-ACF0-1475272886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8002" y="3139597"/>
            <a:ext cx="442094" cy="437691"/>
          </a:xfrm>
          <a:prstGeom prst="rect">
            <a:avLst/>
          </a:prstGeom>
        </p:spPr>
      </p:pic>
      <p:pic>
        <p:nvPicPr>
          <p:cNvPr id="72" name="Picture 71" descr="A close up of a flower&#10;&#10;Description automatically generated">
            <a:extLst>
              <a:ext uri="{FF2B5EF4-FFF2-40B4-BE49-F238E27FC236}">
                <a16:creationId xmlns:a16="http://schemas.microsoft.com/office/drawing/2014/main" id="{769FE5DA-BF9C-49DA-8FD3-37BA51F9B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8619" y="3155316"/>
            <a:ext cx="442094" cy="437691"/>
          </a:xfrm>
          <a:prstGeom prst="rect">
            <a:avLst/>
          </a:prstGeom>
        </p:spPr>
      </p:pic>
      <p:pic>
        <p:nvPicPr>
          <p:cNvPr id="73" name="Picture 72" descr="A close up of a flower&#10;&#10;Description automatically generated">
            <a:extLst>
              <a:ext uri="{FF2B5EF4-FFF2-40B4-BE49-F238E27FC236}">
                <a16:creationId xmlns:a16="http://schemas.microsoft.com/office/drawing/2014/main" id="{CA9E60EE-F57C-4ADA-9DE0-213882F32D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4712" y="3097147"/>
            <a:ext cx="442094" cy="4376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1" name="Google Shape;1171;p56"/>
          <p:cNvGrpSpPr/>
          <p:nvPr/>
        </p:nvGrpSpPr>
        <p:grpSpPr>
          <a:xfrm rot="544829">
            <a:off x="8389968" y="3088686"/>
            <a:ext cx="322982" cy="326452"/>
            <a:chOff x="2079900" y="3077638"/>
            <a:chExt cx="367775" cy="382800"/>
          </a:xfrm>
        </p:grpSpPr>
        <p:sp>
          <p:nvSpPr>
            <p:cNvPr id="1172" name="Google Shape;1172;p5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5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5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5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6" name="Google Shape;1176;p56"/>
          <p:cNvGrpSpPr/>
          <p:nvPr/>
        </p:nvGrpSpPr>
        <p:grpSpPr>
          <a:xfrm rot="1765296" flipH="1">
            <a:off x="971942" y="192811"/>
            <a:ext cx="661771" cy="680768"/>
            <a:chOff x="2510200" y="3361463"/>
            <a:chExt cx="488700" cy="510950"/>
          </a:xfrm>
        </p:grpSpPr>
        <p:sp>
          <p:nvSpPr>
            <p:cNvPr id="1177" name="Google Shape;1177;p56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56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56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56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1" name="Google Shape;1181;p56"/>
          <p:cNvGrpSpPr/>
          <p:nvPr/>
        </p:nvGrpSpPr>
        <p:grpSpPr>
          <a:xfrm rot="-632919" flipH="1">
            <a:off x="398247" y="852037"/>
            <a:ext cx="641652" cy="668105"/>
            <a:chOff x="2079900" y="3077638"/>
            <a:chExt cx="367775" cy="382800"/>
          </a:xfrm>
        </p:grpSpPr>
        <p:sp>
          <p:nvSpPr>
            <p:cNvPr id="1182" name="Google Shape;1182;p5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5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5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5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6" name="Google Shape;1186;p56"/>
          <p:cNvGrpSpPr/>
          <p:nvPr/>
        </p:nvGrpSpPr>
        <p:grpSpPr>
          <a:xfrm rot="148811">
            <a:off x="6913934" y="4411704"/>
            <a:ext cx="371396" cy="375435"/>
            <a:chOff x="2079900" y="3077638"/>
            <a:chExt cx="367775" cy="382800"/>
          </a:xfrm>
        </p:grpSpPr>
        <p:sp>
          <p:nvSpPr>
            <p:cNvPr id="1187" name="Google Shape;1187;p5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5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5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5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9FC479AD-3651-404F-A20F-2AF44C0B0CED}"/>
              </a:ext>
            </a:extLst>
          </p:cNvPr>
          <p:cNvSpPr/>
          <p:nvPr/>
        </p:nvSpPr>
        <p:spPr>
          <a:xfrm>
            <a:off x="1565276" y="825493"/>
            <a:ext cx="406643" cy="425232"/>
          </a:xfrm>
          <a:prstGeom prst="ellipse">
            <a:avLst/>
          </a:prstGeom>
          <a:solidFill>
            <a:srgbClr val="EB1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8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8F2684C-6368-4F05-BAF3-3A462CBA3454}"/>
              </a:ext>
            </a:extLst>
          </p:cNvPr>
          <p:cNvSpPr txBox="1"/>
          <p:nvPr/>
        </p:nvSpPr>
        <p:spPr>
          <a:xfrm>
            <a:off x="1971918" y="791896"/>
            <a:ext cx="6514811" cy="553982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Chọn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phù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hợp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thay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bông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EDEEB2-8F43-49DE-8E45-015EF110C6AF}"/>
              </a:ext>
            </a:extLst>
          </p:cNvPr>
          <p:cNvSpPr txBox="1"/>
          <p:nvPr/>
        </p:nvSpPr>
        <p:spPr>
          <a:xfrm>
            <a:off x="3547815" y="1427957"/>
            <a:ext cx="2617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a. </a:t>
            </a:r>
            <a:r>
              <a:rPr lang="en-US" sz="3200" i="1" dirty="0">
                <a:latin typeface="+mj-lt"/>
              </a:rPr>
              <a:t>g</a:t>
            </a:r>
            <a:r>
              <a:rPr lang="en-US" sz="3200" dirty="0">
                <a:latin typeface="+mj-lt"/>
              </a:rPr>
              <a:t> hay </a:t>
            </a:r>
            <a:r>
              <a:rPr lang="en-US" sz="3200" i="1" dirty="0" err="1">
                <a:latin typeface="+mj-lt"/>
              </a:rPr>
              <a:t>gh</a:t>
            </a:r>
            <a:endParaRPr lang="en-US" sz="3200" i="1" dirty="0">
              <a:latin typeface="+mj-lt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FD3E520-AB4D-4708-A369-BBC1D46CC45D}"/>
              </a:ext>
            </a:extLst>
          </p:cNvPr>
          <p:cNvSpPr/>
          <p:nvPr/>
        </p:nvSpPr>
        <p:spPr>
          <a:xfrm>
            <a:off x="1793989" y="2465830"/>
            <a:ext cx="1753826" cy="97274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312DED-EE84-4FF1-9DAD-B20DFCE3F92E}"/>
              </a:ext>
            </a:extLst>
          </p:cNvPr>
          <p:cNvSpPr txBox="1"/>
          <p:nvPr/>
        </p:nvSpPr>
        <p:spPr>
          <a:xfrm>
            <a:off x="1986809" y="2677669"/>
            <a:ext cx="1961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+mj-lt"/>
              </a:rPr>
              <a:t>ghi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chép</a:t>
            </a:r>
            <a:endParaRPr lang="en-US" sz="2800" dirty="0">
              <a:latin typeface="+mj-lt"/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6859ECF5-7785-4BEF-ADF0-46D489A69BC4}"/>
              </a:ext>
            </a:extLst>
          </p:cNvPr>
          <p:cNvSpPr/>
          <p:nvPr/>
        </p:nvSpPr>
        <p:spPr>
          <a:xfrm>
            <a:off x="3802131" y="2452904"/>
            <a:ext cx="1753826" cy="97274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4129D4BF-6A12-4E1E-94E0-2BCC359D236D}"/>
              </a:ext>
            </a:extLst>
          </p:cNvPr>
          <p:cNvSpPr/>
          <p:nvPr/>
        </p:nvSpPr>
        <p:spPr>
          <a:xfrm>
            <a:off x="5882135" y="2452903"/>
            <a:ext cx="1753826" cy="97274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83765B6-DBAB-4694-A246-EAF1305BD524}"/>
              </a:ext>
            </a:extLst>
          </p:cNvPr>
          <p:cNvSpPr txBox="1"/>
          <p:nvPr/>
        </p:nvSpPr>
        <p:spPr>
          <a:xfrm>
            <a:off x="4011021" y="2656585"/>
            <a:ext cx="1961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+mj-lt"/>
              </a:rPr>
              <a:t>gần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gũi</a:t>
            </a:r>
            <a:endParaRPr lang="en-US" sz="2800" dirty="0">
              <a:latin typeface="+mj-lt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104CD39-5017-4736-A675-01CC83B5E1B2}"/>
              </a:ext>
            </a:extLst>
          </p:cNvPr>
          <p:cNvSpPr txBox="1"/>
          <p:nvPr/>
        </p:nvSpPr>
        <p:spPr>
          <a:xfrm>
            <a:off x="5925001" y="2656585"/>
            <a:ext cx="1961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+mj-lt"/>
              </a:rPr>
              <a:t>gọn</a:t>
            </a:r>
            <a:r>
              <a:rPr lang="en-US" sz="2800" dirty="0">
                <a:latin typeface="+mj-lt"/>
              </a:rPr>
              <a:t>  </a:t>
            </a:r>
            <a:r>
              <a:rPr lang="en-US" sz="2800" dirty="0" err="1">
                <a:latin typeface="+mj-lt"/>
              </a:rPr>
              <a:t>gàng</a:t>
            </a:r>
            <a:endParaRPr lang="en-US" sz="2800" dirty="0">
              <a:latin typeface="+mj-lt"/>
            </a:endParaRPr>
          </a:p>
        </p:txBody>
      </p:sp>
      <p:pic>
        <p:nvPicPr>
          <p:cNvPr id="17" name="Picture 16" descr="A close up of a flower&#10;&#10;Description automatically generated">
            <a:extLst>
              <a:ext uri="{FF2B5EF4-FFF2-40B4-BE49-F238E27FC236}">
                <a16:creationId xmlns:a16="http://schemas.microsoft.com/office/drawing/2014/main" id="{E088FED7-A825-4433-ACF0-1475272886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9944" y="2769856"/>
            <a:ext cx="442094" cy="437691"/>
          </a:xfrm>
          <a:prstGeom prst="rect">
            <a:avLst/>
          </a:prstGeom>
        </p:spPr>
      </p:pic>
      <p:pic>
        <p:nvPicPr>
          <p:cNvPr id="72" name="Picture 71" descr="A close up of a flower&#10;&#10;Description automatically generated">
            <a:extLst>
              <a:ext uri="{FF2B5EF4-FFF2-40B4-BE49-F238E27FC236}">
                <a16:creationId xmlns:a16="http://schemas.microsoft.com/office/drawing/2014/main" id="{769FE5DA-BF9C-49DA-8FD3-37BA51F9B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9312" y="2736840"/>
            <a:ext cx="442094" cy="437691"/>
          </a:xfrm>
          <a:prstGeom prst="rect">
            <a:avLst/>
          </a:prstGeom>
        </p:spPr>
      </p:pic>
      <p:pic>
        <p:nvPicPr>
          <p:cNvPr id="73" name="Picture 72" descr="A close up of a flower&#10;&#10;Description automatically generated">
            <a:extLst>
              <a:ext uri="{FF2B5EF4-FFF2-40B4-BE49-F238E27FC236}">
                <a16:creationId xmlns:a16="http://schemas.microsoft.com/office/drawing/2014/main" id="{CA9E60EE-F57C-4ADA-9DE0-213882F32D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6095" y="2750984"/>
            <a:ext cx="442094" cy="43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69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42"/>
          <p:cNvSpPr/>
          <p:nvPr/>
        </p:nvSpPr>
        <p:spPr>
          <a:xfrm>
            <a:off x="1135123" y="1738955"/>
            <a:ext cx="6698034" cy="3213193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679" name="Google Shape;679;p42"/>
          <p:cNvGrpSpPr/>
          <p:nvPr/>
        </p:nvGrpSpPr>
        <p:grpSpPr>
          <a:xfrm rot="1765296" flipH="1">
            <a:off x="7554477" y="2769473"/>
            <a:ext cx="661771" cy="680768"/>
            <a:chOff x="2510200" y="3361463"/>
            <a:chExt cx="488700" cy="510950"/>
          </a:xfrm>
        </p:grpSpPr>
        <p:sp>
          <p:nvSpPr>
            <p:cNvPr id="680" name="Google Shape;680;p42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42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42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42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4" name="Google Shape;684;p42"/>
          <p:cNvGrpSpPr/>
          <p:nvPr/>
        </p:nvGrpSpPr>
        <p:grpSpPr>
          <a:xfrm rot="-632919" flipH="1">
            <a:off x="216576" y="1253149"/>
            <a:ext cx="641652" cy="668105"/>
            <a:chOff x="2079900" y="3077638"/>
            <a:chExt cx="367775" cy="382800"/>
          </a:xfrm>
        </p:grpSpPr>
        <p:sp>
          <p:nvSpPr>
            <p:cNvPr id="685" name="Google Shape;685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9" name="Google Shape;689;p42"/>
          <p:cNvGrpSpPr/>
          <p:nvPr/>
        </p:nvGrpSpPr>
        <p:grpSpPr>
          <a:xfrm rot="148811">
            <a:off x="8357294" y="4411704"/>
            <a:ext cx="371396" cy="375435"/>
            <a:chOff x="2079900" y="3077638"/>
            <a:chExt cx="367775" cy="382800"/>
          </a:xfrm>
        </p:grpSpPr>
        <p:sp>
          <p:nvSpPr>
            <p:cNvPr id="690" name="Google Shape;690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4" name="Google Shape;694;p42"/>
          <p:cNvGrpSpPr/>
          <p:nvPr/>
        </p:nvGrpSpPr>
        <p:grpSpPr>
          <a:xfrm rot="437061">
            <a:off x="1003105" y="3077140"/>
            <a:ext cx="1551998" cy="1504911"/>
            <a:chOff x="3499575" y="2364313"/>
            <a:chExt cx="805500" cy="774350"/>
          </a:xfrm>
        </p:grpSpPr>
        <p:sp>
          <p:nvSpPr>
            <p:cNvPr id="695" name="Google Shape;695;p42"/>
            <p:cNvSpPr/>
            <p:nvPr/>
          </p:nvSpPr>
          <p:spPr>
            <a:xfrm>
              <a:off x="3499575" y="2364313"/>
              <a:ext cx="805500" cy="774350"/>
            </a:xfrm>
            <a:custGeom>
              <a:avLst/>
              <a:gdLst/>
              <a:ahLst/>
              <a:cxnLst/>
              <a:rect l="l" t="t" r="r" b="b"/>
              <a:pathLst>
                <a:path w="32220" h="30974" extrusionOk="0">
                  <a:moveTo>
                    <a:pt x="14925" y="1824"/>
                  </a:moveTo>
                  <a:cubicBezTo>
                    <a:pt x="4073" y="4347"/>
                    <a:pt x="0" y="12219"/>
                    <a:pt x="152" y="18390"/>
                  </a:cubicBezTo>
                  <a:cubicBezTo>
                    <a:pt x="335" y="25563"/>
                    <a:pt x="8085" y="30974"/>
                    <a:pt x="13891" y="28876"/>
                  </a:cubicBezTo>
                  <a:cubicBezTo>
                    <a:pt x="17630" y="27569"/>
                    <a:pt x="17934" y="24378"/>
                    <a:pt x="18906" y="21551"/>
                  </a:cubicBezTo>
                  <a:cubicBezTo>
                    <a:pt x="20639" y="16688"/>
                    <a:pt x="25046" y="17113"/>
                    <a:pt x="27691" y="12432"/>
                  </a:cubicBezTo>
                  <a:cubicBezTo>
                    <a:pt x="32220" y="4408"/>
                    <a:pt x="22827" y="0"/>
                    <a:pt x="14925" y="18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42"/>
            <p:cNvSpPr/>
            <p:nvPr/>
          </p:nvSpPr>
          <p:spPr>
            <a:xfrm>
              <a:off x="3504125" y="2374938"/>
              <a:ext cx="715075" cy="707500"/>
            </a:xfrm>
            <a:custGeom>
              <a:avLst/>
              <a:gdLst/>
              <a:ahLst/>
              <a:cxnLst/>
              <a:rect l="l" t="t" r="r" b="b"/>
              <a:pathLst>
                <a:path w="28603" h="28300" extrusionOk="0">
                  <a:moveTo>
                    <a:pt x="14743" y="1399"/>
                  </a:moveTo>
                  <a:cubicBezTo>
                    <a:pt x="4712" y="3740"/>
                    <a:pt x="457" y="10609"/>
                    <a:pt x="1" y="16506"/>
                  </a:cubicBezTo>
                  <a:cubicBezTo>
                    <a:pt x="639" y="23284"/>
                    <a:pt x="8086" y="28299"/>
                    <a:pt x="13709" y="26293"/>
                  </a:cubicBezTo>
                  <a:cubicBezTo>
                    <a:pt x="17448" y="24956"/>
                    <a:pt x="17752" y="21764"/>
                    <a:pt x="18724" y="18968"/>
                  </a:cubicBezTo>
                  <a:cubicBezTo>
                    <a:pt x="20457" y="14105"/>
                    <a:pt x="24864" y="14530"/>
                    <a:pt x="27509" y="9849"/>
                  </a:cubicBezTo>
                  <a:cubicBezTo>
                    <a:pt x="28086" y="8816"/>
                    <a:pt x="28451" y="7873"/>
                    <a:pt x="28603" y="6962"/>
                  </a:cubicBezTo>
                  <a:cubicBezTo>
                    <a:pt x="27691" y="2250"/>
                    <a:pt x="20791" y="1"/>
                    <a:pt x="14743" y="13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42"/>
            <p:cNvSpPr/>
            <p:nvPr/>
          </p:nvSpPr>
          <p:spPr>
            <a:xfrm>
              <a:off x="3845325" y="2732088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885" y="244"/>
                  </a:moveTo>
                  <a:cubicBezTo>
                    <a:pt x="3040" y="1"/>
                    <a:pt x="4134" y="761"/>
                    <a:pt x="4377" y="1916"/>
                  </a:cubicBezTo>
                  <a:cubicBezTo>
                    <a:pt x="4590" y="3040"/>
                    <a:pt x="3830" y="4135"/>
                    <a:pt x="2705" y="4378"/>
                  </a:cubicBezTo>
                  <a:cubicBezTo>
                    <a:pt x="1550" y="4591"/>
                    <a:pt x="456" y="3831"/>
                    <a:pt x="213" y="2706"/>
                  </a:cubicBezTo>
                  <a:cubicBezTo>
                    <a:pt x="0" y="1521"/>
                    <a:pt x="760" y="426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42"/>
            <p:cNvSpPr/>
            <p:nvPr/>
          </p:nvSpPr>
          <p:spPr>
            <a:xfrm>
              <a:off x="3976025" y="2611288"/>
              <a:ext cx="115525" cy="115525"/>
            </a:xfrm>
            <a:custGeom>
              <a:avLst/>
              <a:gdLst/>
              <a:ahLst/>
              <a:cxnLst/>
              <a:rect l="l" t="t" r="r" b="b"/>
              <a:pathLst>
                <a:path w="4621" h="4621" extrusionOk="0">
                  <a:moveTo>
                    <a:pt x="1915" y="243"/>
                  </a:moveTo>
                  <a:cubicBezTo>
                    <a:pt x="3040" y="0"/>
                    <a:pt x="4165" y="760"/>
                    <a:pt x="4377" y="1915"/>
                  </a:cubicBezTo>
                  <a:cubicBezTo>
                    <a:pt x="4620" y="3040"/>
                    <a:pt x="3861" y="4164"/>
                    <a:pt x="2706" y="4377"/>
                  </a:cubicBezTo>
                  <a:cubicBezTo>
                    <a:pt x="1581" y="4620"/>
                    <a:pt x="456" y="3860"/>
                    <a:pt x="243" y="2705"/>
                  </a:cubicBezTo>
                  <a:cubicBezTo>
                    <a:pt x="0" y="1581"/>
                    <a:pt x="760" y="456"/>
                    <a:pt x="1915" y="2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42"/>
            <p:cNvSpPr/>
            <p:nvPr/>
          </p:nvSpPr>
          <p:spPr>
            <a:xfrm>
              <a:off x="3962350" y="2463088"/>
              <a:ext cx="114750" cy="115525"/>
            </a:xfrm>
            <a:custGeom>
              <a:avLst/>
              <a:gdLst/>
              <a:ahLst/>
              <a:cxnLst/>
              <a:rect l="l" t="t" r="r" b="b"/>
              <a:pathLst>
                <a:path w="4590" h="4621" extrusionOk="0">
                  <a:moveTo>
                    <a:pt x="1885" y="244"/>
                  </a:moveTo>
                  <a:cubicBezTo>
                    <a:pt x="3040" y="1"/>
                    <a:pt x="4134" y="761"/>
                    <a:pt x="4347" y="1916"/>
                  </a:cubicBezTo>
                  <a:cubicBezTo>
                    <a:pt x="4590" y="3040"/>
                    <a:pt x="3830" y="4165"/>
                    <a:pt x="2675" y="4378"/>
                  </a:cubicBezTo>
                  <a:cubicBezTo>
                    <a:pt x="1550" y="4621"/>
                    <a:pt x="456" y="3861"/>
                    <a:pt x="213" y="2706"/>
                  </a:cubicBezTo>
                  <a:cubicBezTo>
                    <a:pt x="0" y="1581"/>
                    <a:pt x="699" y="457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42"/>
            <p:cNvSpPr/>
            <p:nvPr/>
          </p:nvSpPr>
          <p:spPr>
            <a:xfrm>
              <a:off x="3777700" y="2506413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915" y="213"/>
                  </a:moveTo>
                  <a:cubicBezTo>
                    <a:pt x="3040" y="0"/>
                    <a:pt x="4134" y="760"/>
                    <a:pt x="4377" y="1885"/>
                  </a:cubicBezTo>
                  <a:cubicBezTo>
                    <a:pt x="4590" y="3040"/>
                    <a:pt x="3830" y="4134"/>
                    <a:pt x="2705" y="4347"/>
                  </a:cubicBezTo>
                  <a:cubicBezTo>
                    <a:pt x="1550" y="4590"/>
                    <a:pt x="456" y="3830"/>
                    <a:pt x="243" y="2675"/>
                  </a:cubicBezTo>
                  <a:cubicBezTo>
                    <a:pt x="0" y="1551"/>
                    <a:pt x="760" y="456"/>
                    <a:pt x="1915" y="2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42"/>
            <p:cNvSpPr/>
            <p:nvPr/>
          </p:nvSpPr>
          <p:spPr>
            <a:xfrm>
              <a:off x="3612800" y="2621163"/>
              <a:ext cx="114750" cy="114750"/>
            </a:xfrm>
            <a:custGeom>
              <a:avLst/>
              <a:gdLst/>
              <a:ahLst/>
              <a:cxnLst/>
              <a:rect l="l" t="t" r="r" b="b"/>
              <a:pathLst>
                <a:path w="4590" h="4590" extrusionOk="0">
                  <a:moveTo>
                    <a:pt x="1885" y="213"/>
                  </a:moveTo>
                  <a:cubicBezTo>
                    <a:pt x="3040" y="0"/>
                    <a:pt x="4134" y="760"/>
                    <a:pt x="4347" y="1885"/>
                  </a:cubicBezTo>
                  <a:cubicBezTo>
                    <a:pt x="4590" y="3040"/>
                    <a:pt x="3830" y="4134"/>
                    <a:pt x="2675" y="4377"/>
                  </a:cubicBezTo>
                  <a:cubicBezTo>
                    <a:pt x="1550" y="4590"/>
                    <a:pt x="456" y="3830"/>
                    <a:pt x="213" y="2705"/>
                  </a:cubicBezTo>
                  <a:cubicBezTo>
                    <a:pt x="0" y="1550"/>
                    <a:pt x="760" y="456"/>
                    <a:pt x="1885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42"/>
            <p:cNvSpPr/>
            <p:nvPr/>
          </p:nvSpPr>
          <p:spPr>
            <a:xfrm>
              <a:off x="3666750" y="2813413"/>
              <a:ext cx="174800" cy="165675"/>
            </a:xfrm>
            <a:custGeom>
              <a:avLst/>
              <a:gdLst/>
              <a:ahLst/>
              <a:cxnLst/>
              <a:rect l="l" t="t" r="r" b="b"/>
              <a:pathLst>
                <a:path w="6992" h="6627" extrusionOk="0">
                  <a:moveTo>
                    <a:pt x="2888" y="335"/>
                  </a:moveTo>
                  <a:cubicBezTo>
                    <a:pt x="4620" y="0"/>
                    <a:pt x="6353" y="1125"/>
                    <a:pt x="6657" y="2766"/>
                  </a:cubicBezTo>
                  <a:cubicBezTo>
                    <a:pt x="6991" y="4438"/>
                    <a:pt x="5806" y="6019"/>
                    <a:pt x="4073" y="6323"/>
                  </a:cubicBezTo>
                  <a:cubicBezTo>
                    <a:pt x="2310" y="6626"/>
                    <a:pt x="608" y="5532"/>
                    <a:pt x="304" y="3891"/>
                  </a:cubicBezTo>
                  <a:cubicBezTo>
                    <a:pt x="0" y="2219"/>
                    <a:pt x="1125" y="639"/>
                    <a:pt x="2888" y="3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42"/>
            <p:cNvSpPr/>
            <p:nvPr/>
          </p:nvSpPr>
          <p:spPr>
            <a:xfrm>
              <a:off x="3665975" y="2803538"/>
              <a:ext cx="168725" cy="103350"/>
            </a:xfrm>
            <a:custGeom>
              <a:avLst/>
              <a:gdLst/>
              <a:ahLst/>
              <a:cxnLst/>
              <a:rect l="l" t="t" r="r" b="b"/>
              <a:pathLst>
                <a:path w="6749" h="4134" extrusionOk="0">
                  <a:moveTo>
                    <a:pt x="2919" y="1581"/>
                  </a:moveTo>
                  <a:cubicBezTo>
                    <a:pt x="4651" y="1246"/>
                    <a:pt x="6323" y="2401"/>
                    <a:pt x="6688" y="4134"/>
                  </a:cubicBezTo>
                  <a:cubicBezTo>
                    <a:pt x="6749" y="3769"/>
                    <a:pt x="6749" y="3344"/>
                    <a:pt x="6688" y="2918"/>
                  </a:cubicBezTo>
                  <a:cubicBezTo>
                    <a:pt x="6323" y="1186"/>
                    <a:pt x="4651" y="0"/>
                    <a:pt x="2919" y="334"/>
                  </a:cubicBezTo>
                  <a:cubicBezTo>
                    <a:pt x="1156" y="669"/>
                    <a:pt x="1" y="2341"/>
                    <a:pt x="335" y="4103"/>
                  </a:cubicBezTo>
                  <a:lnTo>
                    <a:pt x="335" y="4134"/>
                  </a:lnTo>
                  <a:cubicBezTo>
                    <a:pt x="609" y="2888"/>
                    <a:pt x="1581" y="1854"/>
                    <a:pt x="2919" y="1581"/>
                  </a:cubicBezTo>
                  <a:close/>
                </a:path>
              </a:pathLst>
            </a:custGeom>
            <a:solidFill>
              <a:srgbClr val="C95B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4" name="Google Shape;704;p42"/>
          <p:cNvGrpSpPr/>
          <p:nvPr/>
        </p:nvGrpSpPr>
        <p:grpSpPr>
          <a:xfrm>
            <a:off x="7360068" y="1068678"/>
            <a:ext cx="1738884" cy="1448481"/>
            <a:chOff x="6260538" y="192100"/>
            <a:chExt cx="2221932" cy="1850857"/>
          </a:xfrm>
        </p:grpSpPr>
        <p:sp>
          <p:nvSpPr>
            <p:cNvPr id="705" name="Google Shape;705;p42"/>
            <p:cNvSpPr/>
            <p:nvPr/>
          </p:nvSpPr>
          <p:spPr>
            <a:xfrm rot="1050147">
              <a:off x="6417762" y="447935"/>
              <a:ext cx="1907485" cy="1339187"/>
            </a:xfrm>
            <a:custGeom>
              <a:avLst/>
              <a:gdLst/>
              <a:ahLst/>
              <a:cxnLst/>
              <a:rect l="l" t="t" r="r" b="b"/>
              <a:pathLst>
                <a:path w="43198" h="30328" extrusionOk="0">
                  <a:moveTo>
                    <a:pt x="21526" y="0"/>
                  </a:moveTo>
                  <a:cubicBezTo>
                    <a:pt x="15938" y="0"/>
                    <a:pt x="9543" y="411"/>
                    <a:pt x="5904" y="3875"/>
                  </a:cubicBezTo>
                  <a:cubicBezTo>
                    <a:pt x="1401" y="8211"/>
                    <a:pt x="0" y="19186"/>
                    <a:pt x="5337" y="23389"/>
                  </a:cubicBezTo>
                  <a:cubicBezTo>
                    <a:pt x="8864" y="26197"/>
                    <a:pt x="14236" y="26811"/>
                    <a:pt x="19274" y="26811"/>
                  </a:cubicBezTo>
                  <a:cubicBezTo>
                    <a:pt x="21717" y="26811"/>
                    <a:pt x="24082" y="26667"/>
                    <a:pt x="26119" y="26558"/>
                  </a:cubicBezTo>
                  <a:lnTo>
                    <a:pt x="26119" y="26558"/>
                  </a:lnTo>
                  <a:cubicBezTo>
                    <a:pt x="25719" y="27492"/>
                    <a:pt x="23550" y="30227"/>
                    <a:pt x="24584" y="30327"/>
                  </a:cubicBezTo>
                  <a:cubicBezTo>
                    <a:pt x="24594" y="30328"/>
                    <a:pt x="24604" y="30328"/>
                    <a:pt x="24614" y="30328"/>
                  </a:cubicBezTo>
                  <a:cubicBezTo>
                    <a:pt x="26048" y="30328"/>
                    <a:pt x="32757" y="25724"/>
                    <a:pt x="32757" y="25724"/>
                  </a:cubicBezTo>
                  <a:cubicBezTo>
                    <a:pt x="32757" y="25724"/>
                    <a:pt x="34558" y="25324"/>
                    <a:pt x="35192" y="25057"/>
                  </a:cubicBezTo>
                  <a:cubicBezTo>
                    <a:pt x="41230" y="22655"/>
                    <a:pt x="43198" y="16217"/>
                    <a:pt x="42597" y="10246"/>
                  </a:cubicBezTo>
                  <a:cubicBezTo>
                    <a:pt x="42230" y="6744"/>
                    <a:pt x="41063" y="3174"/>
                    <a:pt x="37727" y="1473"/>
                  </a:cubicBezTo>
                  <a:cubicBezTo>
                    <a:pt x="35247" y="194"/>
                    <a:pt x="32092" y="18"/>
                    <a:pt x="29159" y="18"/>
                  </a:cubicBezTo>
                  <a:cubicBezTo>
                    <a:pt x="28344" y="18"/>
                    <a:pt x="27547" y="32"/>
                    <a:pt x="26786" y="39"/>
                  </a:cubicBezTo>
                  <a:cubicBezTo>
                    <a:pt x="26657" y="40"/>
                    <a:pt x="26526" y="40"/>
                    <a:pt x="26394" y="40"/>
                  </a:cubicBezTo>
                  <a:cubicBezTo>
                    <a:pt x="24920" y="40"/>
                    <a:pt x="23262" y="0"/>
                    <a:pt x="21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6" name="Google Shape;706;p42"/>
            <p:cNvGrpSpPr/>
            <p:nvPr/>
          </p:nvGrpSpPr>
          <p:grpSpPr>
            <a:xfrm rot="1339852">
              <a:off x="6850204" y="754040"/>
              <a:ext cx="1171851" cy="555272"/>
              <a:chOff x="1425538" y="2323664"/>
              <a:chExt cx="427837" cy="131258"/>
            </a:xfrm>
          </p:grpSpPr>
          <p:sp>
            <p:nvSpPr>
              <p:cNvPr id="707" name="Google Shape;707;p42"/>
              <p:cNvSpPr/>
              <p:nvPr/>
            </p:nvSpPr>
            <p:spPr>
              <a:xfrm rot="-298630">
                <a:off x="1426277" y="2342092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42"/>
              <p:cNvSpPr/>
              <p:nvPr/>
            </p:nvSpPr>
            <p:spPr>
              <a:xfrm rot="-298630">
                <a:off x="1426277" y="2400817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91095E96-798B-465F-96B0-F3AE7C2E65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73"/>
          <a:stretch/>
        </p:blipFill>
        <p:spPr>
          <a:xfrm>
            <a:off x="2434417" y="1927146"/>
            <a:ext cx="4743222" cy="2621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6" name="Oval 45">
            <a:extLst>
              <a:ext uri="{FF2B5EF4-FFF2-40B4-BE49-F238E27FC236}">
                <a16:creationId xmlns:a16="http://schemas.microsoft.com/office/drawing/2014/main" id="{33E2532E-3038-40E9-8AF1-21DE5B22739E}"/>
              </a:ext>
            </a:extLst>
          </p:cNvPr>
          <p:cNvSpPr/>
          <p:nvPr/>
        </p:nvSpPr>
        <p:spPr>
          <a:xfrm>
            <a:off x="936511" y="284300"/>
            <a:ext cx="426231" cy="425232"/>
          </a:xfrm>
          <a:prstGeom prst="ellipse">
            <a:avLst/>
          </a:prstGeom>
          <a:solidFill>
            <a:srgbClr val="EB1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9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3F53FC3-143B-4A9F-9CF6-C7DA729CE4F7}"/>
              </a:ext>
            </a:extLst>
          </p:cNvPr>
          <p:cNvSpPr txBox="1"/>
          <p:nvPr/>
        </p:nvSpPr>
        <p:spPr>
          <a:xfrm>
            <a:off x="1353395" y="215191"/>
            <a:ext cx="6995949" cy="984869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Vẽ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bức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tranh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về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lớp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(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lớp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học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thầy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cô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bè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,…)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đặt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tên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bức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tranh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vẽ</a:t>
            </a:r>
            <a:endParaRPr lang="en-US" sz="2800" dirty="0">
              <a:solidFill>
                <a:prstClr val="black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Elementary School Weekly Planner by Slidesgo">
  <a:themeElements>
    <a:clrScheme name="Simple Light">
      <a:dk1>
        <a:srgbClr val="00354E"/>
      </a:dk1>
      <a:lt1>
        <a:srgbClr val="FFFFFF"/>
      </a:lt1>
      <a:dk2>
        <a:srgbClr val="B8F2FF"/>
      </a:dk2>
      <a:lt2>
        <a:srgbClr val="7D9BFF"/>
      </a:lt2>
      <a:accent1>
        <a:srgbClr val="FF4A95"/>
      </a:accent1>
      <a:accent2>
        <a:srgbClr val="FFB428"/>
      </a:accent2>
      <a:accent3>
        <a:srgbClr val="E48700"/>
      </a:accent3>
      <a:accent4>
        <a:srgbClr val="FFFFFF"/>
      </a:accent4>
      <a:accent5>
        <a:srgbClr val="70C974"/>
      </a:accent5>
      <a:accent6>
        <a:srgbClr val="7D9BFF"/>
      </a:accent6>
      <a:hlink>
        <a:srgbClr val="FF4A95"/>
      </a:hlink>
      <a:folHlink>
        <a:srgbClr val="0097A7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252</Words>
  <Application>Microsoft Office PowerPoint</Application>
  <PresentationFormat>On-screen Show (16:9)</PresentationFormat>
  <Paragraphs>39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等线</vt:lpstr>
      <vt:lpstr>微软雅黑</vt:lpstr>
      <vt:lpstr>Arial</vt:lpstr>
      <vt:lpstr>Arial-Rounded</vt:lpstr>
      <vt:lpstr>Fredoka One</vt:lpstr>
      <vt:lpstr>HP001 4 hàng</vt:lpstr>
      <vt:lpstr>Nunito</vt:lpstr>
      <vt:lpstr>Elementary School Weekly Planner by Slidesgo</vt:lpstr>
      <vt:lpstr>Office 主题</vt:lpstr>
      <vt:lpstr>3_Office 主题​​</vt:lpstr>
      <vt:lpstr>PowerPoint Presentation</vt:lpstr>
      <vt:lpstr>PowerPoint Presentation</vt:lpstr>
      <vt:lpstr>PowerPoint Presentation</vt:lpstr>
      <vt:lpstr>6. Quan sát tranh và dùng từ ngữ trong khung để nói theo tranh </vt:lpstr>
      <vt:lpstr>—Someone Famous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Elementary School Weekly Planner</dc:title>
  <dc:creator>BENR-</dc:creator>
  <cp:lastModifiedBy>Admin</cp:lastModifiedBy>
  <cp:revision>8</cp:revision>
  <dcterms:modified xsi:type="dcterms:W3CDTF">2025-02-21T03:25:37Z</dcterms:modified>
</cp:coreProperties>
</file>