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7" r:id="rId2"/>
  </p:sldMasterIdLst>
  <p:notesMasterIdLst>
    <p:notesMasterId r:id="rId10"/>
  </p:notesMasterIdLst>
  <p:sldIdLst>
    <p:sldId id="256" r:id="rId3"/>
    <p:sldId id="284" r:id="rId4"/>
    <p:sldId id="312" r:id="rId5"/>
    <p:sldId id="287" r:id="rId6"/>
    <p:sldId id="313" r:id="rId7"/>
    <p:sldId id="272" r:id="rId8"/>
    <p:sldId id="283" r:id="rId9"/>
  </p:sldIdLst>
  <p:sldSz cx="12192000" cy="6858000"/>
  <p:notesSz cx="6858000" cy="9144000"/>
  <p:embeddedFontLst>
    <p:embeddedFont>
      <p:font typeface="Arial-Rounded" panose="020B0500000000000000" charset="0"/>
      <p:regular r:id="rId11"/>
    </p:embeddedFont>
    <p:embeddedFont>
      <p:font typeface="DengXian" panose="02010600030101010101" pitchFamily="2" charset="-122"/>
      <p:regular r:id="rId12"/>
      <p:bold r:id="rId13"/>
    </p:embeddedFont>
    <p:embeddedFont>
      <p:font typeface="HP001 4 hàng" panose="020B0603050302020204" pitchFamily="34" charset="0"/>
      <p:regular r:id="rId14"/>
      <p:bold r:id="rId15"/>
    </p:embeddedFont>
    <p:embeddedFont>
      <p:font typeface="HP001 5 hàng" panose="020B0603050302020204" pitchFamily="34" charset="0"/>
      <p:regular r:id="rId16"/>
      <p:bold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BFC"/>
    <a:srgbClr val="006600"/>
    <a:srgbClr val="FFFF00"/>
    <a:srgbClr val="CC9900"/>
    <a:srgbClr val="F3F3F3"/>
    <a:srgbClr val="F7FCFE"/>
    <a:srgbClr val="FFFFFC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18" autoAdjust="0"/>
  </p:normalViewPr>
  <p:slideViewPr>
    <p:cSldViewPr snapToGrid="0" showGuides="1">
      <p:cViewPr varScale="1">
        <p:scale>
          <a:sx n="72" d="100"/>
          <a:sy n="72" d="100"/>
        </p:scale>
        <p:origin x="450" y="8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65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927746"/>
      </p:ext>
    </p:extLst>
  </p:cSld>
  <p:clrMapOvr>
    <a:masterClrMapping/>
  </p:clrMapOvr>
  <p:transition spd="slow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41816-D344-47A5-87DA-9E0B4CAD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D296-4945-418D-A366-FE1E137D72D5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5B184-8B7F-4F62-8B9E-9F7306A1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43470-69BD-4B79-867B-70298B79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6A7C-EF01-49D7-B032-A724B44791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225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EFF85-1297-48CA-80FC-A41D1294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EC3A-DA39-4278-A0AB-521BDE8E9998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469D6-FA29-4BD1-856E-7752536D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13E9E-BBAA-4D2B-8C63-EB392582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B43A-F760-4D3B-A8FC-A25B0062CF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711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1F8D5-AB39-41F3-9D32-EDAD85E7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254F-278A-4B5A-8B66-29B556138C8C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70D2B-86ED-4872-814F-439C4C43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1810B-CC39-4EF1-84AA-73C46ABB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0F4D-3420-4C91-A885-3A67BC44EB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2600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A861FA-CD18-4FE6-A113-DEA503E0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0586-8440-471F-929A-802CD4A5854E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B9B5F5-9A8A-4CEA-8322-ECBB5A1E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4B5082-CE5B-448A-BBF6-FBB6D490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5D32-502F-40DD-A2B6-C7EC136B09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2090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C93192-EBF6-48C8-AF9C-E9A4E5DB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47DF-5D2D-4575-8256-901E417E31D8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63DC21-FC11-4E8D-9234-487E37CF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3E8BD1-F7E8-4450-91CF-469A87B4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03A5-4383-4DC4-AC39-139434AA9E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8793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CE3E4A6-D9E6-4D4B-9D29-1760714C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0DC0-1BC7-4BDE-9E76-9445B9314E72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E347B8-BFD1-4593-9D55-06A2BA7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86389C2-F5C1-4EF9-A518-1E2F02FA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9203-8E6E-4CDD-8FCF-0D43A9C009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898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E45387-18FA-46D8-A9BE-456813C9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FE22-3D58-4609-B73B-B586F7D45786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47515E-FE45-4601-B9B9-8F955052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64AD35-D2E3-4959-80E2-4C36F7B1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9D35-5628-496F-8413-94B963B504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166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A684A9-5701-44FA-AD69-887A3194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EF5A-1E0F-4308-8529-E4375EC306C2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770A83-7277-4809-88F3-033ED54D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A35F96-A2B4-4694-8359-5F803819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8798-E02C-449A-A01C-C5394D4691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33A82D-A67B-416B-917A-0D067823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74D3-C3F5-4686-A36C-783B364D7164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922067-1CFD-4B7B-B0AF-B80F72F9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D328DA-D809-4CC2-8CD5-AC7D3C5D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0E67-E7CF-4709-BD79-34916A3E9C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235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08A7F-4750-42B4-8FDF-98EE10A9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1B12-6166-4A60-B019-9657E6C31F00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781B3-CE91-4743-BCA3-FA036DBD2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EF75C-C6FC-4F91-AE41-24D2613E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1CFD-D3CB-4CA1-ADE8-F4B9A82027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4457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51152-CCF5-4602-A031-AE2143D3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F508-179E-47DD-A917-CA33EDE21161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65F48-A17A-453A-A3ED-AC472C3B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AE24-C45D-4C78-BF75-133836B1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6CE5-F85A-4541-80ED-23580D974C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006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B459BF-6E2B-4056-97E0-EB2C5C46B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10" y="106532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4" y="1799618"/>
            <a:ext cx="3509608" cy="5058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5" y="-87550"/>
            <a:ext cx="1356014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0" cy="45877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5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610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8"/>
            <a:ext cx="3449218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571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2" r:id="rId8"/>
    <p:sldLayoutId id="2147483678" r:id="rId9"/>
    <p:sldLayoutId id="2147483686" r:id="rId10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5149E0-441C-4A18-8A23-16054E328C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826A23-89F9-43F7-8AE4-3BCE7A7D56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0CFB8-6948-4C36-AF1F-B5C5AE4DB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9C1442-AC27-4DE4-B147-897CCB304E6D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88D27-BAC2-4838-9369-A37BFA42F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B3BB8-4511-4C89-8B88-A63CEC660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DFC01A-D641-4002-BCB2-D6E22A6C54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131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1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99" y="3059000"/>
            <a:ext cx="2746933" cy="4140598"/>
          </a:xfrm>
          <a:prstGeom prst="rect">
            <a:avLst/>
          </a:prstGeom>
        </p:spPr>
      </p:pic>
      <p:sp>
        <p:nvSpPr>
          <p:cNvPr id="22" name="PA_文本框 5">
            <a:extLst>
              <a:ext uri="{FF2B5EF4-FFF2-40B4-BE49-F238E27FC236}">
                <a16:creationId xmlns:a16="http://schemas.microsoft.com/office/drawing/2014/main" id="{FF2BEE31-BD2B-475E-BD06-B0557CBE34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59193" y="1854183"/>
            <a:ext cx="7210628" cy="120481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6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Bữa</a:t>
            </a:r>
            <a:r>
              <a:rPr lang="en-US" altLang="zh-CN" sz="6600" b="1" spc="3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cơm</a:t>
            </a:r>
            <a:r>
              <a:rPr lang="en-US" altLang="zh-CN" sz="6600" b="1" spc="3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gia</a:t>
            </a:r>
            <a:r>
              <a:rPr lang="en-US" altLang="zh-CN" sz="6600" b="1" spc="3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đình</a:t>
            </a:r>
            <a:endParaRPr lang="zh-CN" altLang="en-US" sz="6600" b="1" spc="3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矩形 259">
            <a:extLst>
              <a:ext uri="{FF2B5EF4-FFF2-40B4-BE49-F238E27FC236}">
                <a16:creationId xmlns:a16="http://schemas.microsoft.com/office/drawing/2014/main" id="{B4BA9560-E402-43D4-A1DC-0FA815533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683" y="3528518"/>
            <a:ext cx="81099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:………………….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7be17">
            <a:hlinkClick r:id="" action="ppaction://media"/>
            <a:extLst>
              <a:ext uri="{FF2B5EF4-FFF2-40B4-BE49-F238E27FC236}">
                <a16:creationId xmlns:a16="http://schemas.microsoft.com/office/drawing/2014/main" id="{5E67A754-1E7E-442E-9D88-B7C089067D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-1304925"/>
            <a:ext cx="609600" cy="609600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67A6BDE9-01CF-4937-BF17-AD84B367A8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8985 0.003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4F3931B2-428D-4262-9A1F-EAE44895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 flipH="1">
            <a:off x="-1" y="0"/>
            <a:ext cx="124565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3C374-DB7C-4A7A-8174-F8126DBF9D1D}"/>
              </a:ext>
            </a:extLst>
          </p:cNvPr>
          <p:cNvSpPr txBox="1"/>
          <p:nvPr/>
        </p:nvSpPr>
        <p:spPr>
          <a:xfrm>
            <a:off x="2309446" y="584872"/>
            <a:ext cx="9882554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sát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tranh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từ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ngữ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khung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để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nói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theo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tranh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E34288-EF0C-4E00-B8A5-C1A4C6CCADB1}"/>
              </a:ext>
            </a:extLst>
          </p:cNvPr>
          <p:cNvSpPr/>
          <p:nvPr/>
        </p:nvSpPr>
        <p:spPr>
          <a:xfrm>
            <a:off x="1688122" y="597877"/>
            <a:ext cx="621323" cy="66821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3D4329-6D10-4AA6-9C0F-65166E664A81}"/>
              </a:ext>
            </a:extLst>
          </p:cNvPr>
          <p:cNvSpPr/>
          <p:nvPr/>
        </p:nvSpPr>
        <p:spPr>
          <a:xfrm>
            <a:off x="3235497" y="1331852"/>
            <a:ext cx="6529754" cy="66821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4F5CBD-8979-4E64-9F2B-D1DBB7809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581" y="2142942"/>
            <a:ext cx="4181475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70AC4A-F87F-4418-A8F3-E72EA2F6A8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64"/>
          <a:stretch/>
        </p:blipFill>
        <p:spPr>
          <a:xfrm>
            <a:off x="7051430" y="2000067"/>
            <a:ext cx="386715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79DACE6-154A-4013-9D64-6BD7EE242EFA}"/>
              </a:ext>
            </a:extLst>
          </p:cNvPr>
          <p:cNvSpPr txBox="1"/>
          <p:nvPr/>
        </p:nvSpPr>
        <p:spPr>
          <a:xfrm>
            <a:off x="8078575" y="1403593"/>
            <a:ext cx="1195754" cy="55354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cùng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CB133-A45E-4DCC-8C9E-186CF166B489}"/>
              </a:ext>
            </a:extLst>
          </p:cNvPr>
          <p:cNvSpPr txBox="1"/>
          <p:nvPr/>
        </p:nvSpPr>
        <p:spPr>
          <a:xfrm>
            <a:off x="3774830" y="1389184"/>
            <a:ext cx="1195754" cy="55354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đọc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09C053-E495-40BF-A355-D7F04236FCEF}"/>
              </a:ext>
            </a:extLst>
          </p:cNvPr>
          <p:cNvSpPr txBox="1"/>
          <p:nvPr/>
        </p:nvSpPr>
        <p:spPr>
          <a:xfrm>
            <a:off x="5413095" y="1360671"/>
            <a:ext cx="2174559" cy="55354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tập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đạp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8703D7-6AB2-4F7A-899A-78A995303216}"/>
              </a:ext>
            </a:extLst>
          </p:cNvPr>
          <p:cNvSpPr txBox="1"/>
          <p:nvPr/>
        </p:nvSpPr>
        <p:spPr>
          <a:xfrm>
            <a:off x="8078575" y="1403594"/>
            <a:ext cx="1195754" cy="55354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cùng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38659 0.2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36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16159 0.23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04896 0.380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29271 0.39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sp>
        <p:nvSpPr>
          <p:cNvPr id="15" name="圆角矩形 1"/>
          <p:cNvSpPr/>
          <p:nvPr/>
        </p:nvSpPr>
        <p:spPr>
          <a:xfrm>
            <a:off x="2035277" y="1933877"/>
            <a:ext cx="7671874" cy="3257555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0" b="1" dirty="0">
                <a:solidFill>
                  <a:schemeClr val="accent2">
                    <a:lumMod val="50000"/>
                  </a:schemeClr>
                </a:solidFill>
                <a:latin typeface="HP001 5 hàng" panose="020B0603050302020204" pitchFamily="34" charset="0"/>
                <a:ea typeface="方正黑体简体" panose="03000509000000000000" pitchFamily="65" charset="-122"/>
                <a:cs typeface="+mn-ea"/>
                <a:sym typeface="+mn-lt"/>
              </a:rPr>
              <a:t>Nghe </a:t>
            </a:r>
            <a:r>
              <a:rPr lang="en-US" altLang="zh-CN" sz="8000" b="1" dirty="0" err="1">
                <a:solidFill>
                  <a:schemeClr val="accent2">
                    <a:lumMod val="50000"/>
                  </a:schemeClr>
                </a:solidFill>
                <a:latin typeface="HP001 5 hàng" panose="020B0603050302020204" pitchFamily="34" charset="0"/>
                <a:ea typeface="方正黑体简体" panose="03000509000000000000" pitchFamily="65" charset="-122"/>
                <a:cs typeface="+mn-ea"/>
                <a:sym typeface="+mn-lt"/>
              </a:rPr>
              <a:t>viết</a:t>
            </a:r>
            <a:endParaRPr lang="zh-CN" altLang="en-US" sz="8000" b="1" dirty="0">
              <a:solidFill>
                <a:schemeClr val="accent2">
                  <a:lumMod val="50000"/>
                </a:schemeClr>
              </a:solidFill>
              <a:latin typeface="HP001 5 hàng" panose="020B0603050302020204" pitchFamily="34" charset="0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25" y="-446158"/>
            <a:ext cx="3529769" cy="35297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2.59259E-6 L 0.09753 -2.59259E-6 " pathEditMode="relative" rAng="0" ptsTypes="AA">
                                          <p:cBhvr>
                                            <p:cTn id="23" dur="5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L 0.08985 0.0037 " pathEditMode="relative" rAng="0" ptsTypes="AA">
                                          <p:cBhvr>
                                            <p:cTn id="28" dur="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D3E138D-30A5-45D5-947D-DAC22FFC157B}"/>
              </a:ext>
            </a:extLst>
          </p:cNvPr>
          <p:cNvSpPr/>
          <p:nvPr/>
        </p:nvSpPr>
        <p:spPr>
          <a:xfrm>
            <a:off x="257903" y="3010843"/>
            <a:ext cx="11676194" cy="286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532CD7-1960-4535-836F-27CDA5598FB9}"/>
              </a:ext>
            </a:extLst>
          </p:cNvPr>
          <p:cNvGrpSpPr>
            <a:grpSpLocks/>
          </p:cNvGrpSpPr>
          <p:nvPr/>
        </p:nvGrpSpPr>
        <p:grpSpPr bwMode="auto">
          <a:xfrm>
            <a:off x="-1453660" y="3010843"/>
            <a:ext cx="13540151" cy="2862262"/>
            <a:chOff x="-1128262" y="3503807"/>
            <a:chExt cx="10154363" cy="2147323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E590D09-6277-4461-8CFD-CFCB04BE6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900D86-E757-44D9-B7CE-F21B1E1862CE}"/>
                </a:ext>
              </a:extLst>
            </p:cNvPr>
            <p:cNvSpPr/>
            <p:nvPr/>
          </p:nvSpPr>
          <p:spPr>
            <a:xfrm>
              <a:off x="-38099" y="3988257"/>
              <a:ext cx="9064200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Ngày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nghỉ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lễ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gia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đình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Chi quay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quần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bên</a:t>
              </a:r>
              <a:endParaRPr lang="en-US" altLang="en-US" sz="4200" b="1" dirty="0">
                <a:solidFill>
                  <a:srgbClr val="7030A0"/>
                </a:solidFill>
                <a:latin typeface="HP001 4 hàng" panose="020B0603050302020204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0EB00B-A72D-4BC7-8421-EC1DDC52A990}"/>
                </a:ext>
              </a:extLst>
            </p:cNvPr>
            <p:cNvSpPr/>
            <p:nvPr/>
          </p:nvSpPr>
          <p:spPr>
            <a:xfrm>
              <a:off x="-1128262" y="4668526"/>
              <a:ext cx="9064200" cy="5541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nhau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. Chi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thích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ngày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nào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cũng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vậy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4 hàng" panose="020B0603050302020204" pitchFamily="34" charset="0"/>
                  <a:cs typeface="Arial-Rounded" panose="020B0500000000000000" pitchFamily="34" charset="0"/>
                </a:rPr>
                <a:t>. 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513D714-2C1D-42CD-A7A4-B624E5DB2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9" t="25154" r="21101" b="8349"/>
          <a:stretch/>
        </p:blipFill>
        <p:spPr>
          <a:xfrm>
            <a:off x="3663462" y="112142"/>
            <a:ext cx="4132383" cy="284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11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185BFF4-439A-413C-B406-3899C578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1900238"/>
            <a:ext cx="114776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2800" dirty="0" err="1">
                <a:latin typeface="+mj-lt"/>
              </a:rPr>
              <a:t>Chọn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chữ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phù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hợp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thay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cho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bông</a:t>
            </a:r>
            <a:r>
              <a:rPr lang="en-US" altLang="vi-VN" sz="2800" dirty="0">
                <a:latin typeface="+mj-lt"/>
              </a:rPr>
              <a:t> </a:t>
            </a:r>
            <a:r>
              <a:rPr lang="en-US" altLang="vi-VN" sz="2800" dirty="0" err="1">
                <a:latin typeface="+mj-lt"/>
              </a:rPr>
              <a:t>hoa</a:t>
            </a:r>
            <a:endParaRPr lang="en-US" altLang="vi-VN" sz="2800" dirty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vi-VN" altLang="en-US" sz="2800" i="1" dirty="0">
                <a:latin typeface="+mj-lt"/>
              </a:rPr>
              <a:t>gi</a:t>
            </a:r>
            <a:r>
              <a:rPr lang="vi-VN" altLang="en-US" sz="2800" dirty="0">
                <a:latin typeface="+mj-lt"/>
              </a:rPr>
              <a:t> hay </a:t>
            </a:r>
            <a:r>
              <a:rPr lang="vi-VN" altLang="en-US" sz="2800" i="1" dirty="0">
                <a:latin typeface="+mj-lt"/>
              </a:rPr>
              <a:t>d </a:t>
            </a:r>
            <a:r>
              <a:rPr lang="vi-VN" altLang="en-US" sz="2800" dirty="0">
                <a:latin typeface="+mj-lt"/>
              </a:rPr>
              <a:t>?        </a:t>
            </a:r>
            <a:r>
              <a:rPr lang="vi-VN" altLang="en-US" sz="3200" dirty="0">
                <a:latin typeface="+mj-lt"/>
              </a:rPr>
              <a:t>đôi</a:t>
            </a:r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  gi</a:t>
            </a:r>
            <a:r>
              <a:rPr lang="vi-VN" altLang="en-US" sz="3200" dirty="0">
                <a:latin typeface="+mj-lt"/>
              </a:rPr>
              <a:t>ày          nuôi</a:t>
            </a:r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  d</a:t>
            </a:r>
            <a:r>
              <a:rPr lang="vi-VN" altLang="en-US" sz="3200" dirty="0">
                <a:latin typeface="+mj-lt"/>
              </a:rPr>
              <a:t>ưỡng          tờ</a:t>
            </a:r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  gi</a:t>
            </a:r>
            <a:r>
              <a:rPr lang="vi-VN" altLang="en-US" sz="3200" dirty="0">
                <a:latin typeface="+mj-lt"/>
              </a:rPr>
              <a:t>ấy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vi-VN" altLang="en-US" sz="2800" i="1" dirty="0">
                <a:latin typeface="+mj-lt"/>
              </a:rPr>
              <a:t>ng</a:t>
            </a:r>
            <a:r>
              <a:rPr lang="vi-VN" altLang="en-US" sz="2800" dirty="0">
                <a:latin typeface="+mj-lt"/>
              </a:rPr>
              <a:t> hay </a:t>
            </a:r>
            <a:r>
              <a:rPr lang="vi-VN" altLang="en-US" sz="2800" i="1" dirty="0">
                <a:latin typeface="+mj-lt"/>
              </a:rPr>
              <a:t>ngh </a:t>
            </a:r>
            <a:r>
              <a:rPr lang="vi-VN" altLang="en-US" sz="2800" dirty="0">
                <a:latin typeface="+mj-lt"/>
              </a:rPr>
              <a:t>?        </a:t>
            </a:r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ng</a:t>
            </a:r>
            <a:r>
              <a:rPr lang="vi-VN" altLang="en-US" sz="3200" dirty="0">
                <a:latin typeface="+mj-lt"/>
              </a:rPr>
              <a:t>ày lễ      </a:t>
            </a:r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ngh</a:t>
            </a:r>
            <a:r>
              <a:rPr lang="vi-VN" altLang="en-US" sz="3200" dirty="0">
                <a:latin typeface="+mj-lt"/>
              </a:rPr>
              <a:t>e nhạc         </a:t>
            </a:r>
            <a:r>
              <a:rPr lang="vi-VN" altLang="en-US" sz="3200" dirty="0">
                <a:solidFill>
                  <a:srgbClr val="FF0000"/>
                </a:solidFill>
                <a:latin typeface="+mj-lt"/>
              </a:rPr>
              <a:t>ngh</a:t>
            </a:r>
            <a:r>
              <a:rPr lang="vi-VN" altLang="en-US" sz="3200" dirty="0">
                <a:latin typeface="+mj-lt"/>
              </a:rPr>
              <a:t>ỉ ngơi</a:t>
            </a:r>
            <a:endParaRPr lang="en-US" altLang="en-US" sz="3200" dirty="0"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3706F10-7928-4A15-9A02-72A24BC87A65}"/>
              </a:ext>
            </a:extLst>
          </p:cNvPr>
          <p:cNvSpPr/>
          <p:nvPr/>
        </p:nvSpPr>
        <p:spPr>
          <a:xfrm>
            <a:off x="360363" y="2076450"/>
            <a:ext cx="657225" cy="611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8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AutoShape 14" descr="daisy_button_pink_hb">
            <a:extLst>
              <a:ext uri="{FF2B5EF4-FFF2-40B4-BE49-F238E27FC236}">
                <a16:creationId xmlns:a16="http://schemas.microsoft.com/office/drawing/2014/main" id="{25C978F4-CF63-4674-996F-0143336A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4120" y="3675062"/>
            <a:ext cx="739775" cy="693737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5" name="AutoShape 14" descr="daisy_button_pink_hb">
            <a:extLst>
              <a:ext uri="{FF2B5EF4-FFF2-40B4-BE49-F238E27FC236}">
                <a16:creationId xmlns:a16="http://schemas.microsoft.com/office/drawing/2014/main" id="{E3F73F49-46C4-407C-92F0-E16F7703A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48" y="3675063"/>
            <a:ext cx="739775" cy="693737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6" name="AutoShape 14" descr="daisy_button_pink_hb">
            <a:extLst>
              <a:ext uri="{FF2B5EF4-FFF2-40B4-BE49-F238E27FC236}">
                <a16:creationId xmlns:a16="http://schemas.microsoft.com/office/drawing/2014/main" id="{CDB673AF-6563-48CF-8F5F-9F2E177A0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7" y="3694113"/>
            <a:ext cx="546100" cy="693737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7" name="AutoShape 14" descr="daisy_button_pink_hb">
            <a:extLst>
              <a:ext uri="{FF2B5EF4-FFF2-40B4-BE49-F238E27FC236}">
                <a16:creationId xmlns:a16="http://schemas.microsoft.com/office/drawing/2014/main" id="{0DD1113F-EAF6-422C-A28F-BAA2561EA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3895" y="2850724"/>
            <a:ext cx="546100" cy="693737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8" name="AutoShape 14" descr="daisy_button_pink_hb">
            <a:extLst>
              <a:ext uri="{FF2B5EF4-FFF2-40B4-BE49-F238E27FC236}">
                <a16:creationId xmlns:a16="http://schemas.microsoft.com/office/drawing/2014/main" id="{DB766164-0769-4084-8100-306D9A5D4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478" y="2787650"/>
            <a:ext cx="546100" cy="693738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9" name="AutoShape 14" descr="daisy_button_pink_hb">
            <a:extLst>
              <a:ext uri="{FF2B5EF4-FFF2-40B4-BE49-F238E27FC236}">
                <a16:creationId xmlns:a16="http://schemas.microsoft.com/office/drawing/2014/main" id="{F833BEE8-4E78-402D-B6CD-BC4A0985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927" y="2789238"/>
            <a:ext cx="546100" cy="692150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pic>
        <p:nvPicPr>
          <p:cNvPr id="10" name="图片 20">
            <a:extLst>
              <a:ext uri="{FF2B5EF4-FFF2-40B4-BE49-F238E27FC236}">
                <a16:creationId xmlns:a16="http://schemas.microsoft.com/office/drawing/2014/main" id="{CC179B29-CE7F-4553-A0CB-DFB9C58D48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04" y="3341077"/>
            <a:ext cx="2426696" cy="456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>
            <a:extLst>
              <a:ext uri="{FF2B5EF4-FFF2-40B4-BE49-F238E27FC236}">
                <a16:creationId xmlns:a16="http://schemas.microsoft.com/office/drawing/2014/main" id="{2B3B4BEB-BA7A-4075-93D4-63309D565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0" b="15310"/>
          <a:stretch/>
        </p:blipFill>
        <p:spPr bwMode="auto">
          <a:xfrm>
            <a:off x="-78060" y="1301422"/>
            <a:ext cx="12270059" cy="608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5D46F-DE99-47F3-991C-A8297A8F0344}"/>
              </a:ext>
            </a:extLst>
          </p:cNvPr>
          <p:cNvSpPr txBox="1"/>
          <p:nvPr/>
        </p:nvSpPr>
        <p:spPr>
          <a:xfrm>
            <a:off x="1031631" y="93785"/>
            <a:ext cx="10550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125AA0-303D-41D5-B5A0-DAF8F28472E6}"/>
              </a:ext>
            </a:extLst>
          </p:cNvPr>
          <p:cNvSpPr/>
          <p:nvPr/>
        </p:nvSpPr>
        <p:spPr>
          <a:xfrm>
            <a:off x="374406" y="224204"/>
            <a:ext cx="657225" cy="6111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99" y="3059000"/>
            <a:ext cx="2746933" cy="4140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BFE069-891A-4856-95F8-FE0C48794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87" y="666750"/>
            <a:ext cx="79057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4B9D9F03-83EE-4E0D-A8AD-1FDF95BBDF9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手绘多媒体公开课课件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1063</TotalTime>
  <Words>208</Words>
  <Application>Microsoft Office PowerPoint</Application>
  <PresentationFormat>Widescreen</PresentationFormat>
  <Paragraphs>23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HP001 5 hàng</vt:lpstr>
      <vt:lpstr>Calibri Light</vt:lpstr>
      <vt:lpstr>HP001 4 hàng</vt:lpstr>
      <vt:lpstr>华康少女文字W5</vt:lpstr>
      <vt:lpstr>Arial-Rounded</vt:lpstr>
      <vt:lpstr>Arial</vt:lpstr>
      <vt:lpstr>Calibri</vt:lpstr>
      <vt:lpstr>DengXian</vt:lpstr>
      <vt:lpstr>Times New Roman</vt:lpstr>
      <vt:lpstr>PPT定制1801380800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可爱手绘多媒体公开课课件PPT模板</dc:title>
  <dc:subject/>
  <dc:creator>柚子设计</dc:creator>
  <cp:keywords>MC-PPT模板</cp:keywords>
  <dc:description/>
  <cp:lastModifiedBy>Admin</cp:lastModifiedBy>
  <cp:revision>61</cp:revision>
  <dcterms:created xsi:type="dcterms:W3CDTF">2017-09-04T06:40:19Z</dcterms:created>
  <dcterms:modified xsi:type="dcterms:W3CDTF">2025-02-19T09:09:49Z</dcterms:modified>
  <cp:category>模板</cp:category>
</cp:coreProperties>
</file>