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3"/>
  </p:notesMasterIdLst>
  <p:sldIdLst>
    <p:sldId id="257" r:id="rId3"/>
    <p:sldId id="306" r:id="rId4"/>
    <p:sldId id="317" r:id="rId5"/>
    <p:sldId id="313" r:id="rId6"/>
    <p:sldId id="314" r:id="rId7"/>
    <p:sldId id="308" r:id="rId8"/>
    <p:sldId id="315" r:id="rId9"/>
    <p:sldId id="307" r:id="rId10"/>
    <p:sldId id="316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7A839-A58C-4D55-80A5-4FFC66BF77F8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F439D-E8C2-46CE-9164-3D1D67417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40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62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92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47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85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99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35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3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1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0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7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00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9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46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89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6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2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48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22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35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08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23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70CB22A-999B-4894-87D5-F4070A5E3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5E119FC-730D-49EB-9334-B85E3285E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A43B6DF-49EB-4170-9108-A3BB1EC050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F39EF3F-15C7-480D-8C64-EB92B51D862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42B807-2734-41E0-9A65-B2DD95D8B5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F444E59-9FA4-4DA8-AC0D-021FD266183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1260CA7-CD0E-4726-9A23-C2C1E10763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5" y="549873"/>
            <a:ext cx="1181100" cy="164782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985DF43-6FB7-4CFA-B7D8-B5EC31CB43E1}"/>
              </a:ext>
            </a:extLst>
          </p:cNvPr>
          <p:cNvSpPr/>
          <p:nvPr/>
        </p:nvSpPr>
        <p:spPr>
          <a:xfrm>
            <a:off x="1809516" y="1775806"/>
            <a:ext cx="8571911" cy="2281634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284" normalizeH="0" baseline="0" noProof="0" dirty="0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Xin </a:t>
            </a:r>
            <a:r>
              <a:rPr kumimoji="0" lang="en-US" altLang="zh-CN" sz="7200" b="1" i="0" u="none" strike="noStrike" kern="1200" cap="none" spc="284" normalizeH="0" baseline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chào</a:t>
            </a:r>
            <a:r>
              <a:rPr kumimoji="0" lang="en-US" altLang="zh-CN" sz="7200" b="1" i="0" u="none" strike="noStrike" kern="1200" cap="none" spc="284" normalizeH="0" baseline="0" noProof="0" dirty="0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baseline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kumimoji="0" lang="en-US" altLang="zh-CN" sz="7200" b="1" i="0" u="none" strike="noStrike" kern="1200" cap="none" spc="284" normalizeH="0" baseline="0" noProof="0" dirty="0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baseline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kumimoji="0" lang="en-US" altLang="zh-CN" sz="7200" b="1" i="0" u="none" strike="noStrike" kern="1200" cap="none" spc="284" normalizeH="0" baseline="0" noProof="0" dirty="0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baseline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đến</a:t>
            </a:r>
            <a:r>
              <a:rPr kumimoji="0" lang="en-US" altLang="zh-CN" sz="7200" b="1" i="0" u="none" strike="noStrike" kern="1200" cap="none" spc="284" normalizeH="0" baseline="0" noProof="0" dirty="0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baseline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với</a:t>
            </a:r>
            <a:r>
              <a:rPr kumimoji="0" lang="en-US" altLang="zh-CN" sz="7200" b="1" i="0" u="none" strike="noStrike" kern="1200" cap="none" spc="284" normalizeH="0" baseline="0" noProof="0" dirty="0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baseline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r>
              <a:rPr kumimoji="0" lang="en-US" altLang="zh-CN" sz="7200" b="1" i="0" u="none" strike="noStrike" kern="1200" cap="none" spc="284" normalizeH="0" baseline="0" noProof="0" dirty="0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baseline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endParaRPr kumimoji="0" lang="en-US" altLang="zh-CN" sz="7200" b="1" i="0" u="none" strike="noStrike" kern="1200" cap="none" spc="284" normalizeH="0" baseline="0" noProof="0" dirty="0">
              <a:ln>
                <a:noFill/>
              </a:ln>
              <a:solidFill>
                <a:srgbClr val="27AF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3DD5BF-885E-4284-A8C0-01A081F2FDB5}"/>
              </a:ext>
            </a:extLst>
          </p:cNvPr>
          <p:cNvGrpSpPr/>
          <p:nvPr/>
        </p:nvGrpSpPr>
        <p:grpSpPr>
          <a:xfrm>
            <a:off x="9782175" y="2886075"/>
            <a:ext cx="2409825" cy="3971925"/>
            <a:chOff x="9782175" y="2886075"/>
            <a:chExt cx="2409825" cy="397192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CE118BA-BDEA-4E71-A635-C38DAA42D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B41C7D7-6459-44D2-8033-07FCF38137B3}"/>
                </a:ext>
              </a:extLst>
            </p:cNvPr>
            <p:cNvSpPr txBox="1"/>
            <p:nvPr/>
          </p:nvSpPr>
          <p:spPr>
            <a:xfrm>
              <a:off x="10489423" y="5958853"/>
              <a:ext cx="76976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KTUTS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ACAF7B2-99DB-4E09-B545-28FF14B8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06A6B08-DE6A-4F5D-B355-47695BA16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9E021D-A57A-48F6-A0B6-2727AAF0E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E6A7F6-3035-43A2-90E6-02F822BB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9685AC-729F-471D-A794-ADD8A9A2D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A07BA6-9B19-40ED-8F0D-A61C73D39A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13EEC2-2173-4A89-A6DD-A1E07203C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3E204D-66A7-4385-9D10-7780823455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80C8CA-A559-4C01-A4B4-D0645C747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BE0696-DB5F-42AE-9B85-E6B1A71B30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628507"/>
            <a:ext cx="1181100" cy="1647825"/>
          </a:xfrm>
          <a:prstGeom prst="rect">
            <a:avLst/>
          </a:prstGeom>
        </p:spPr>
      </p:pic>
      <p:sp>
        <p:nvSpPr>
          <p:cNvPr id="14" name="文本框 16">
            <a:extLst>
              <a:ext uri="{FF2B5EF4-FFF2-40B4-BE49-F238E27FC236}">
                <a16:creationId xmlns:a16="http://schemas.microsoft.com/office/drawing/2014/main" id="{CD9F7E39-FA38-412B-ABC1-E12F55CD0C67}"/>
              </a:ext>
            </a:extLst>
          </p:cNvPr>
          <p:cNvSpPr txBox="1"/>
          <p:nvPr/>
        </p:nvSpPr>
        <p:spPr>
          <a:xfrm>
            <a:off x="1523934" y="2563186"/>
            <a:ext cx="9056980" cy="918539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all" spc="0" normalizeH="0" baseline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" panose="020B0604020202020204" pitchFamily="34" charset="0"/>
              </a:rPr>
              <a:t>Chào</a:t>
            </a:r>
            <a:r>
              <a:rPr kumimoji="0" lang="en-US" altLang="zh-CN" sz="5400" b="1" i="0" u="none" strike="noStrike" kern="1200" cap="all" spc="0" normalizeH="0" baseline="0" noProof="0" dirty="0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all" spc="0" normalizeH="0" baseline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" panose="020B0604020202020204" pitchFamily="34" charset="0"/>
              </a:rPr>
              <a:t>tạm</a:t>
            </a:r>
            <a:r>
              <a:rPr kumimoji="0" lang="en-US" altLang="zh-CN" sz="5400" b="1" i="0" u="none" strike="noStrike" kern="1200" cap="all" spc="0" normalizeH="0" baseline="0" noProof="0" dirty="0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all" spc="0" normalizeH="0" baseline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" panose="020B0604020202020204" pitchFamily="34" charset="0"/>
              </a:rPr>
              <a:t>biệt</a:t>
            </a:r>
            <a:r>
              <a:rPr kumimoji="0" lang="en-US" altLang="zh-CN" sz="5400" b="1" i="0" u="none" strike="noStrike" kern="1200" cap="all" spc="0" normalizeH="0" baseline="0" noProof="0" dirty="0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all" spc="0" normalizeH="0" baseline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" panose="020B0604020202020204" pitchFamily="34" charset="0"/>
              </a:rPr>
              <a:t>các</a:t>
            </a:r>
            <a:r>
              <a:rPr kumimoji="0" lang="en-US" altLang="zh-CN" sz="5400" b="1" i="0" u="none" strike="noStrike" kern="1200" cap="all" spc="0" normalizeH="0" baseline="0" noProof="0" dirty="0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all" spc="0" normalizeH="0" baseline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" panose="020B0604020202020204" pitchFamily="34" charset="0"/>
              </a:rPr>
              <a:t>em</a:t>
            </a:r>
            <a:endParaRPr kumimoji="0" lang="zh-CN" altLang="en-US" sz="5400" b="1" i="0" u="none" strike="noStrike" kern="1200" cap="all" spc="0" normalizeH="0" baseline="0" noProof="0" dirty="0">
              <a:ln>
                <a:noFill/>
              </a:ln>
              <a:solidFill>
                <a:srgbClr val="27AF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A7A16B-85A7-47D0-AC8D-A664BDC61C0D}"/>
              </a:ext>
            </a:extLst>
          </p:cNvPr>
          <p:cNvGrpSpPr/>
          <p:nvPr/>
        </p:nvGrpSpPr>
        <p:grpSpPr>
          <a:xfrm>
            <a:off x="9782175" y="2886075"/>
            <a:ext cx="2409825" cy="3971925"/>
            <a:chOff x="9782175" y="2886075"/>
            <a:chExt cx="2409825" cy="397192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C91979-6631-475A-963F-4FB08969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9C8220-CF30-42B4-9202-B1FD9DAEF321}"/>
                </a:ext>
              </a:extLst>
            </p:cNvPr>
            <p:cNvSpPr txBox="1"/>
            <p:nvPr/>
          </p:nvSpPr>
          <p:spPr>
            <a:xfrm>
              <a:off x="10580914" y="5902867"/>
              <a:ext cx="94128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KTUTS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24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40" y="363677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417894">
            <a:off x="2359054" y="3351738"/>
            <a:ext cx="690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Khởi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động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黑体-繁" panose="02000500000000000000" pitchFamily="2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Đi học  Nhạc Thiếu Nhi Hay Nhất  Voi TV_v720P">
            <a:hlinkClick r:id="" action="ppaction://media"/>
            <a:extLst>
              <a:ext uri="{FF2B5EF4-FFF2-40B4-BE49-F238E27FC236}">
                <a16:creationId xmlns:a16="http://schemas.microsoft.com/office/drawing/2014/main" id="{70545271-85D4-4D85-8E63-630926A487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2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95106DD-E8AF-45D5-95EB-6E3812BF53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2" y="2376209"/>
            <a:ext cx="2168641" cy="36832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97" y="195155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850" y="2964605"/>
            <a:ext cx="1181100" cy="1647825"/>
          </a:xfrm>
          <a:prstGeom prst="rect">
            <a:avLst/>
          </a:prstGeom>
        </p:spPr>
      </p:pic>
      <p:cxnSp>
        <p:nvCxnSpPr>
          <p:cNvPr id="64" name="PA_库_直接连接符 4">
            <a:extLst>
              <a:ext uri="{FF2B5EF4-FFF2-40B4-BE49-F238E27FC236}">
                <a16:creationId xmlns:a16="http://schemas.microsoft.com/office/drawing/2014/main" id="{82347F27-6C26-4679-B230-EECDA4A2CAFB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2426888" y="2312624"/>
            <a:ext cx="7380822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988C2254-868B-4B65-967D-24554273F6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4634782"/>
            <a:ext cx="3907367" cy="22613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EA2262-730D-4263-AFCE-2CB74357338B}"/>
              </a:ext>
            </a:extLst>
          </p:cNvPr>
          <p:cNvSpPr txBox="1"/>
          <p:nvPr/>
        </p:nvSpPr>
        <p:spPr>
          <a:xfrm>
            <a:off x="1751779" y="1548496"/>
            <a:ext cx="10867855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E69281-6613-4591-B438-787179EF7C5D}"/>
              </a:ext>
            </a:extLst>
          </p:cNvPr>
          <p:cNvSpPr txBox="1"/>
          <p:nvPr/>
        </p:nvSpPr>
        <p:spPr>
          <a:xfrm>
            <a:off x="2020145" y="2425945"/>
            <a:ext cx="8151711" cy="673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C46D1-C841-4361-A280-28D1FE44B018}"/>
              </a:ext>
            </a:extLst>
          </p:cNvPr>
          <p:cNvSpPr txBox="1"/>
          <p:nvPr/>
        </p:nvSpPr>
        <p:spPr>
          <a:xfrm>
            <a:off x="8109726" y="2439262"/>
            <a:ext cx="1971675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FAC5DD-654A-4A05-804F-FCA5D81B0B87}"/>
              </a:ext>
            </a:extLst>
          </p:cNvPr>
          <p:cNvSpPr txBox="1"/>
          <p:nvPr/>
        </p:nvSpPr>
        <p:spPr>
          <a:xfrm>
            <a:off x="2059629" y="2476357"/>
            <a:ext cx="3429141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CB196A-82C3-4118-81DF-AD676D34D477}"/>
              </a:ext>
            </a:extLst>
          </p:cNvPr>
          <p:cNvSpPr txBox="1"/>
          <p:nvPr/>
        </p:nvSpPr>
        <p:spPr>
          <a:xfrm>
            <a:off x="6325016" y="2503078"/>
            <a:ext cx="1721380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yếm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41B4D-14B5-43A8-ADB6-BFB25F81FFB3}"/>
              </a:ext>
            </a:extLst>
          </p:cNvPr>
          <p:cNvSpPr txBox="1"/>
          <p:nvPr/>
        </p:nvSpPr>
        <p:spPr>
          <a:xfrm>
            <a:off x="1881809" y="3970665"/>
            <a:ext cx="9200141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(……………)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22265 0.1960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33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1EBE25-A84E-4578-9A59-6E83C43D6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7" b="14477"/>
          <a:stretch/>
        </p:blipFill>
        <p:spPr>
          <a:xfrm>
            <a:off x="3438525" y="2989502"/>
            <a:ext cx="4945357" cy="3701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198CE1A-40D4-42B2-8E4B-025C943BC463}"/>
              </a:ext>
            </a:extLst>
          </p:cNvPr>
          <p:cNvSpPr/>
          <p:nvPr/>
        </p:nvSpPr>
        <p:spPr>
          <a:xfrm>
            <a:off x="1942925" y="653538"/>
            <a:ext cx="675319" cy="697902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/>
                <a:cs typeface="Times New Roman" pitchFamily="18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8511BA-EEAE-45C3-99BD-B969172E9443}"/>
              </a:ext>
            </a:extLst>
          </p:cNvPr>
          <p:cNvSpPr txBox="1"/>
          <p:nvPr/>
        </p:nvSpPr>
        <p:spPr>
          <a:xfrm>
            <a:off x="2395460" y="653538"/>
            <a:ext cx="7455967" cy="127199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khung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tranh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91CC80-FA70-4773-8A9F-C5753C696F26}"/>
              </a:ext>
            </a:extLst>
          </p:cNvPr>
          <p:cNvSpPr txBox="1"/>
          <p:nvPr/>
        </p:nvSpPr>
        <p:spPr>
          <a:xfrm>
            <a:off x="2618244" y="2149751"/>
            <a:ext cx="7010400" cy="615537"/>
          </a:xfrm>
          <a:prstGeom prst="rect">
            <a:avLst/>
          </a:prstGeom>
          <a:noFill/>
          <a:ln>
            <a:solidFill>
              <a:srgbClr val="70AD47"/>
            </a:solidFill>
          </a:ln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Đông</a:t>
            </a:r>
            <a:r>
              <a:rPr lang="en-US" sz="3200" kern="0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vui</a:t>
            </a:r>
            <a:r>
              <a:rPr lang="en-US" sz="3200" kern="0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      </a:t>
            </a:r>
            <a:r>
              <a:rPr lang="en-US" sz="3200" kern="0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thân</a:t>
            </a:r>
            <a:r>
              <a:rPr lang="en-US" sz="3200" kern="0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thiện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	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sôi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nổi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FA45F2-31A9-4652-82EF-0A2854FB6769}"/>
              </a:ext>
            </a:extLst>
          </p:cNvPr>
          <p:cNvSpPr txBox="1"/>
          <p:nvPr/>
        </p:nvSpPr>
        <p:spPr>
          <a:xfrm>
            <a:off x="7105650" y="3617625"/>
            <a:ext cx="48196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bạn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học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sôi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nổi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6C90BD-7777-43CC-A983-B996A774BADF}"/>
              </a:ext>
            </a:extLst>
          </p:cNvPr>
          <p:cNvSpPr txBox="1"/>
          <p:nvPr/>
        </p:nvSpPr>
        <p:spPr>
          <a:xfrm>
            <a:off x="581025" y="4840068"/>
            <a:ext cx="4581525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Nhóm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bạn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nói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chuyện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nhau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thiện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31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C0972F-F249-435A-BE91-8A161034CBEF}"/>
              </a:ext>
            </a:extLst>
          </p:cNvPr>
          <p:cNvSpPr txBox="1"/>
          <p:nvPr/>
        </p:nvSpPr>
        <p:spPr>
          <a:xfrm>
            <a:off x="5118409" y="1698359"/>
            <a:ext cx="3891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F3C9AD-B842-4A60-BA29-441E8C570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445" y="2532376"/>
            <a:ext cx="6159219" cy="3588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A4D5C6-B98D-4409-9D7D-E09B19E9BEC5}"/>
              </a:ext>
            </a:extLst>
          </p:cNvPr>
          <p:cNvSpPr/>
          <p:nvPr/>
        </p:nvSpPr>
        <p:spPr>
          <a:xfrm>
            <a:off x="114300" y="104775"/>
            <a:ext cx="11763375" cy="67532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40">
            <a:extLst>
              <a:ext uri="{FF2B5EF4-FFF2-40B4-BE49-F238E27FC236}">
                <a16:creationId xmlns:a16="http://schemas.microsoft.com/office/drawing/2014/main" id="{A2C9410B-4BA6-4158-B575-C835C12AE4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7" name="图片 41">
            <a:extLst>
              <a:ext uri="{FF2B5EF4-FFF2-40B4-BE49-F238E27FC236}">
                <a16:creationId xmlns:a16="http://schemas.microsoft.com/office/drawing/2014/main" id="{05FAE2A9-0590-440A-9017-94515D930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00" y="1222987"/>
            <a:ext cx="5374251" cy="74037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1C4F0E4-2A83-4C7A-A01B-65B87FE29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5" y="2178995"/>
            <a:ext cx="10910753" cy="260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3E4EF9-33FA-48A9-8D5A-250C569DCDC7}"/>
              </a:ext>
            </a:extLst>
          </p:cNvPr>
          <p:cNvSpPr/>
          <p:nvPr/>
        </p:nvSpPr>
        <p:spPr>
          <a:xfrm>
            <a:off x="1183051" y="2782669"/>
            <a:ext cx="11200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dẫn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tôi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dài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hẹp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819D7E-8BC2-4E93-9D09-1B87166E411A}"/>
              </a:ext>
            </a:extLst>
          </p:cNvPr>
          <p:cNvSpPr/>
          <p:nvPr/>
        </p:nvSpPr>
        <p:spPr>
          <a:xfrm>
            <a:off x="419425" y="3619712"/>
            <a:ext cx="11200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tôi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017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61" y="0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0825D1-202A-4EB0-9EE2-F39218293016}"/>
              </a:ext>
            </a:extLst>
          </p:cNvPr>
          <p:cNvSpPr txBox="1"/>
          <p:nvPr/>
        </p:nvSpPr>
        <p:spPr>
          <a:xfrm>
            <a:off x="1934818" y="2410972"/>
            <a:ext cx="8587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3200" i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i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ương</a:t>
            </a:r>
            <a:r>
              <a:rPr lang="en-US" sz="3200" i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i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3200" i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i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AF8E9C-B979-41FB-B393-FEE0A1FD3248}"/>
              </a:ext>
            </a:extLst>
          </p:cNvPr>
          <p:cNvSpPr txBox="1"/>
          <p:nvPr/>
        </p:nvSpPr>
        <p:spPr>
          <a:xfrm>
            <a:off x="4343040" y="3676320"/>
            <a:ext cx="32784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200928" y="-449003"/>
            <a:ext cx="9148887" cy="6480137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40" y="363677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417894">
            <a:off x="2359054" y="3244016"/>
            <a:ext cx="690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Hát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hát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về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ngày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đầu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đi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黑体-繁" panose="02000500000000000000" pitchFamily="2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200</Words>
  <Application>Microsoft Office PowerPoint</Application>
  <PresentationFormat>Widescreen</PresentationFormat>
  <Paragraphs>27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等线</vt:lpstr>
      <vt:lpstr>Arial</vt:lpstr>
      <vt:lpstr>Arial Rounded MT Bold</vt:lpstr>
      <vt:lpstr>Arial-Rounded</vt:lpstr>
      <vt:lpstr>Calibri</vt:lpstr>
      <vt:lpstr>HP001 4 hàng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</cp:revision>
  <dcterms:created xsi:type="dcterms:W3CDTF">2022-01-12T08:57:17Z</dcterms:created>
  <dcterms:modified xsi:type="dcterms:W3CDTF">2025-02-17T00:43:02Z</dcterms:modified>
</cp:coreProperties>
</file>