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2" r:id="rId3"/>
  </p:sldMasterIdLst>
  <p:notesMasterIdLst>
    <p:notesMasterId r:id="rId31"/>
  </p:notesMasterIdLst>
  <p:sldIdLst>
    <p:sldId id="258" r:id="rId4"/>
    <p:sldId id="271" r:id="rId5"/>
    <p:sldId id="2007577134" r:id="rId6"/>
    <p:sldId id="2007577135" r:id="rId7"/>
    <p:sldId id="267" r:id="rId8"/>
    <p:sldId id="268" r:id="rId9"/>
    <p:sldId id="256" r:id="rId10"/>
    <p:sldId id="257" r:id="rId11"/>
    <p:sldId id="2007577133" r:id="rId12"/>
    <p:sldId id="260" r:id="rId13"/>
    <p:sldId id="285" r:id="rId14"/>
    <p:sldId id="262" r:id="rId15"/>
    <p:sldId id="286" r:id="rId16"/>
    <p:sldId id="287" r:id="rId17"/>
    <p:sldId id="274" r:id="rId18"/>
    <p:sldId id="264" r:id="rId19"/>
    <p:sldId id="288" r:id="rId20"/>
    <p:sldId id="263" r:id="rId21"/>
    <p:sldId id="289" r:id="rId22"/>
    <p:sldId id="2007577127" r:id="rId23"/>
    <p:sldId id="275" r:id="rId24"/>
    <p:sldId id="2007577128" r:id="rId25"/>
    <p:sldId id="2007577129" r:id="rId26"/>
    <p:sldId id="266" r:id="rId27"/>
    <p:sldId id="2007577130" r:id="rId28"/>
    <p:sldId id="2007577131" r:id="rId29"/>
    <p:sldId id="283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Arial-Rounded" panose="020B0500000000000000" charset="0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3C"/>
    <a:srgbClr val="FF8599"/>
    <a:srgbClr val="1CD8EC"/>
    <a:srgbClr val="FEE002"/>
    <a:srgbClr val="D5393C"/>
    <a:srgbClr val="136198"/>
    <a:srgbClr val="5DA156"/>
    <a:srgbClr val="59A1C6"/>
    <a:srgbClr val="0F6F6A"/>
    <a:srgbClr val="1B6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6" autoAdjust="0"/>
    <p:restoredTop sz="95816" autoAdjust="0"/>
  </p:normalViewPr>
  <p:slideViewPr>
    <p:cSldViewPr snapToGrid="0">
      <p:cViewPr varScale="1">
        <p:scale>
          <a:sx n="64" d="100"/>
          <a:sy n="64" d="100"/>
        </p:scale>
        <p:origin x="105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7EA16-772A-4954-A20D-1DF23755AEE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121CB-9439-40C6-A8AD-6C56513EA9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3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643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35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0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0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9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7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12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1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9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81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8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9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9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2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6" y="8383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8" y="2387843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1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5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6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6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1.wav"/><Relationship Id="rId19" Type="http://schemas.openxmlformats.org/officeDocument/2006/relationships/image" Target="../media/image2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75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6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026547A-AC2B-415B-BCF8-D538F64D58C9}"/>
              </a:ext>
            </a:extLst>
          </p:cNvPr>
          <p:cNvSpPr/>
          <p:nvPr/>
        </p:nvSpPr>
        <p:spPr>
          <a:xfrm>
            <a:off x="4542768" y="2593639"/>
            <a:ext cx="4120039" cy="1200329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</a:t>
            </a:r>
            <a:r>
              <a:rPr lang="en-US" altLang="zh-CN" sz="72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động</a:t>
            </a:r>
            <a:endParaRPr lang="zh-CN" altLang="en-US" sz="72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4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2731CE1-80C5-45E5-975E-6BA0E8FC54DC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8BE250D-85DC-4ADE-8298-EF6C935C066F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0495E4FC-B07F-4FBC-B355-356DB953CB76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83" name="任意多边形 34">
                <a:extLst>
                  <a:ext uri="{FF2B5EF4-FFF2-40B4-BE49-F238E27FC236}">
                    <a16:creationId xmlns:a16="http://schemas.microsoft.com/office/drawing/2014/main" id="{29F67A1E-9B00-47AD-98CB-E9C2412334D8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 35">
                <a:extLst>
                  <a:ext uri="{FF2B5EF4-FFF2-40B4-BE49-F238E27FC236}">
                    <a16:creationId xmlns:a16="http://schemas.microsoft.com/office/drawing/2014/main" id="{4853B45C-A631-4722-899E-3D0CEFB2FB8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24E1DA3-C2BE-4051-9637-47D45CCB39C1}"/>
              </a:ext>
            </a:extLst>
          </p:cNvPr>
          <p:cNvSpPr/>
          <p:nvPr/>
        </p:nvSpPr>
        <p:spPr>
          <a:xfrm>
            <a:off x="9403606" y="2400638"/>
            <a:ext cx="1643449" cy="164344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9F84436-764C-4D16-999E-D389BA44D6ED}"/>
              </a:ext>
            </a:extLst>
          </p:cNvPr>
          <p:cNvCxnSpPr>
            <a:cxnSpLocks/>
          </p:cNvCxnSpPr>
          <p:nvPr/>
        </p:nvCxnSpPr>
        <p:spPr>
          <a:xfrm>
            <a:off x="3167075" y="3311771"/>
            <a:ext cx="2320622" cy="434063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65FE679-7E1B-4BE9-BCA7-F1AF5D58E0B7}"/>
              </a:ext>
            </a:extLst>
          </p:cNvPr>
          <p:cNvCxnSpPr>
            <a:cxnSpLocks/>
          </p:cNvCxnSpPr>
          <p:nvPr/>
        </p:nvCxnSpPr>
        <p:spPr>
          <a:xfrm flipV="1">
            <a:off x="7018288" y="3368067"/>
            <a:ext cx="2396448" cy="27909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五角星 2">
            <a:extLst>
              <a:ext uri="{FF2B5EF4-FFF2-40B4-BE49-F238E27FC236}">
                <a16:creationId xmlns:a16="http://schemas.microsoft.com/office/drawing/2014/main" id="{F94B98AC-C4C6-4221-8FA2-EA84BA601F2F}"/>
              </a:ext>
            </a:extLst>
          </p:cNvPr>
          <p:cNvSpPr/>
          <p:nvPr/>
        </p:nvSpPr>
        <p:spPr>
          <a:xfrm rot="1013228">
            <a:off x="1777571" y="2520323"/>
            <a:ext cx="1172591" cy="1179462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0BEEF9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五角星 2">
            <a:extLst>
              <a:ext uri="{FF2B5EF4-FFF2-40B4-BE49-F238E27FC236}">
                <a16:creationId xmlns:a16="http://schemas.microsoft.com/office/drawing/2014/main" id="{FB6FA5CD-E031-4055-BAEA-060740A15AF9}"/>
              </a:ext>
            </a:extLst>
          </p:cNvPr>
          <p:cNvSpPr/>
          <p:nvPr/>
        </p:nvSpPr>
        <p:spPr>
          <a:xfrm rot="20712691">
            <a:off x="5755379" y="3213968"/>
            <a:ext cx="1133041" cy="1139680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85E80E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五角星 2">
            <a:extLst>
              <a:ext uri="{FF2B5EF4-FFF2-40B4-BE49-F238E27FC236}">
                <a16:creationId xmlns:a16="http://schemas.microsoft.com/office/drawing/2014/main" id="{D9934575-ED54-4277-8186-CB19AC4236F5}"/>
              </a:ext>
            </a:extLst>
          </p:cNvPr>
          <p:cNvSpPr/>
          <p:nvPr/>
        </p:nvSpPr>
        <p:spPr>
          <a:xfrm rot="21134272">
            <a:off x="9604044" y="2591423"/>
            <a:ext cx="1172591" cy="1179462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FC000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86CC7BFC-3463-4C88-A281-7D5838CB38DB}"/>
              </a:ext>
            </a:extLst>
          </p:cNvPr>
          <p:cNvSpPr/>
          <p:nvPr/>
        </p:nvSpPr>
        <p:spPr>
          <a:xfrm>
            <a:off x="1560658" y="2325419"/>
            <a:ext cx="1643449" cy="164344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F144E3FC-7807-47BE-9734-8049B4B39A1D}"/>
              </a:ext>
            </a:extLst>
          </p:cNvPr>
          <p:cNvSpPr/>
          <p:nvPr/>
        </p:nvSpPr>
        <p:spPr>
          <a:xfrm>
            <a:off x="5487697" y="3014377"/>
            <a:ext cx="1643449" cy="164344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B592AB-5702-4073-9BA7-3710571A109D}"/>
              </a:ext>
            </a:extLst>
          </p:cNvPr>
          <p:cNvSpPr/>
          <p:nvPr/>
        </p:nvSpPr>
        <p:spPr>
          <a:xfrm>
            <a:off x="3773880" y="1613857"/>
            <a:ext cx="4895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46E58A-6AF7-4A4E-9BBD-845C8EECB2CB}"/>
              </a:ext>
            </a:extLst>
          </p:cNvPr>
          <p:cNvSpPr txBox="1"/>
          <p:nvPr/>
        </p:nvSpPr>
        <p:spPr>
          <a:xfrm>
            <a:off x="1654619" y="4186990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9FD1AF-8A72-4A15-8F24-8587A99E99DB}"/>
              </a:ext>
            </a:extLst>
          </p:cNvPr>
          <p:cNvSpPr txBox="1"/>
          <p:nvPr/>
        </p:nvSpPr>
        <p:spPr>
          <a:xfrm>
            <a:off x="5628692" y="4821782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830274-0493-4AFB-84A1-038FA9FE6578}"/>
              </a:ext>
            </a:extLst>
          </p:cNvPr>
          <p:cNvSpPr txBox="1"/>
          <p:nvPr/>
        </p:nvSpPr>
        <p:spPr>
          <a:xfrm>
            <a:off x="9529766" y="4161090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80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6" grpId="0" animBg="1"/>
      <p:bldP spid="69" grpId="0" animBg="1"/>
      <p:bldP spid="72" grpId="0" animBg="1"/>
      <p:bldP spid="77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EA16A1-7162-400B-8612-076B0FA224FD}"/>
              </a:ext>
            </a:extLst>
          </p:cNvPr>
          <p:cNvSpPr/>
          <p:nvPr/>
        </p:nvSpPr>
        <p:spPr>
          <a:xfrm>
            <a:off x="5521767" y="5772825"/>
            <a:ext cx="2368061" cy="668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660A3-6FE8-4A45-915F-D6C1022DD977}"/>
              </a:ext>
            </a:extLst>
          </p:cNvPr>
          <p:cNvSpPr txBox="1"/>
          <p:nvPr/>
        </p:nvSpPr>
        <p:spPr>
          <a:xfrm>
            <a:off x="4888523" y="2086564"/>
            <a:ext cx="1348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yêm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[hanhtrangso.nxbgd.vn] Đọc_ Tôi đi học_HTS">
            <a:hlinkClick r:id="" action="ppaction://media"/>
            <a:extLst>
              <a:ext uri="{FF2B5EF4-FFF2-40B4-BE49-F238E27FC236}">
                <a16:creationId xmlns:a16="http://schemas.microsoft.com/office/drawing/2014/main" id="{13FCE11C-E190-4E78-AC8E-59486F0A9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854" y="5772825"/>
            <a:ext cx="1059380" cy="10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F9A9141-CA35-467F-AC00-84671A7045F8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E5D953D-5B5D-46A7-8AEF-DDD6938442CE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cs typeface="+mn-ea"/>
                <a:sym typeface="+mn-lt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5B9EAE4-C7FF-434D-8675-F2FCC2232E3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14" name="任意多边形 34">
                <a:extLst>
                  <a:ext uri="{FF2B5EF4-FFF2-40B4-BE49-F238E27FC236}">
                    <a16:creationId xmlns:a16="http://schemas.microsoft.com/office/drawing/2014/main" id="{32F128E9-6EDE-42F5-912B-BDB77BDCC5B9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35">
                <a:extLst>
                  <a:ext uri="{FF2B5EF4-FFF2-40B4-BE49-F238E27FC236}">
                    <a16:creationId xmlns:a16="http://schemas.microsoft.com/office/drawing/2014/main" id="{6C8C3C0D-A4A0-4E7A-BF3F-4450B5570B8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形 3">
            <a:extLst>
              <a:ext uri="{FF2B5EF4-FFF2-40B4-BE49-F238E27FC236}">
                <a16:creationId xmlns:a16="http://schemas.microsoft.com/office/drawing/2014/main" id="{573FCFEA-B9D4-4146-8025-DD4F91B9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969" y="2483341"/>
            <a:ext cx="2809875" cy="3419475"/>
          </a:xfrm>
          <a:prstGeom prst="rect">
            <a:avLst/>
          </a:prstGeom>
        </p:spPr>
      </p:pic>
      <p:pic>
        <p:nvPicPr>
          <p:cNvPr id="6" name="Picture 3" descr="contents.png">
            <a:extLst>
              <a:ext uri="{FF2B5EF4-FFF2-40B4-BE49-F238E27FC236}">
                <a16:creationId xmlns:a16="http://schemas.microsoft.com/office/drawing/2014/main" id="{1B68E0AA-9A85-4023-9E72-B74744DF41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649"/>
          <a:stretch/>
        </p:blipFill>
        <p:spPr>
          <a:xfrm>
            <a:off x="4376791" y="2148789"/>
            <a:ext cx="5511624" cy="4067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5E6A4-32C2-450D-AE81-053D140BEF41}"/>
              </a:ext>
            </a:extLst>
          </p:cNvPr>
          <p:cNvSpPr txBox="1"/>
          <p:nvPr/>
        </p:nvSpPr>
        <p:spPr>
          <a:xfrm>
            <a:off x="6443472" y="2449854"/>
            <a:ext cx="1844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DDCB9-04DF-48E6-9564-F0CAD24844B4}"/>
              </a:ext>
            </a:extLst>
          </p:cNvPr>
          <p:cNvSpPr txBox="1"/>
          <p:nvPr/>
        </p:nvSpPr>
        <p:spPr>
          <a:xfrm>
            <a:off x="6100027" y="3157605"/>
            <a:ext cx="37279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</a:rPr>
              <a:t>buổi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mai</a:t>
            </a:r>
            <a:endParaRPr lang="en-US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</a:rPr>
              <a:t>âu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yếm</a:t>
            </a:r>
            <a:endParaRPr lang="en-US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</a:rPr>
              <a:t>bỡ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ngỡ</a:t>
            </a:r>
            <a:endParaRPr lang="en-US" sz="4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</a:rPr>
              <a:t>nép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674557" y="814845"/>
            <a:ext cx="1050339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endParaRPr lang="en-US" sz="2800" dirty="0"/>
          </a:p>
          <a:p>
            <a:pPr indent="457200" algn="just"/>
            <a:r>
              <a:rPr lang="en-US" sz="2800" dirty="0" err="1"/>
              <a:t>Hằng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,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đám</a:t>
            </a:r>
            <a:r>
              <a:rPr lang="en-US" sz="2800" dirty="0"/>
              <a:t> </a:t>
            </a:r>
            <a:r>
              <a:rPr lang="en-US" sz="2800" dirty="0" err="1"/>
              <a:t>mây</a:t>
            </a:r>
            <a:r>
              <a:rPr lang="en-US" sz="2800" dirty="0"/>
              <a:t> bang </a:t>
            </a:r>
            <a:r>
              <a:rPr lang="en-US" sz="2800" dirty="0" err="1"/>
              <a:t>bạc</a:t>
            </a:r>
            <a:r>
              <a:rPr lang="en-US" sz="2800" dirty="0"/>
              <a:t>, long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nao</a:t>
            </a:r>
            <a:r>
              <a:rPr lang="en-US" sz="2800" dirty="0"/>
              <a:t> </a:t>
            </a:r>
            <a:r>
              <a:rPr lang="en-US" sz="2800" dirty="0" err="1"/>
              <a:t>nức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kỉ</a:t>
            </a:r>
            <a:r>
              <a:rPr lang="en-US" sz="2800" dirty="0"/>
              <a:t> </a:t>
            </a:r>
            <a:r>
              <a:rPr lang="en-US" sz="2800" dirty="0" err="1"/>
              <a:t>niệm</a:t>
            </a:r>
            <a:r>
              <a:rPr lang="en-US" sz="2800" dirty="0"/>
              <a:t> </a:t>
            </a:r>
            <a:r>
              <a:rPr lang="en-US" sz="2800" dirty="0" err="1"/>
              <a:t>mơn</a:t>
            </a:r>
            <a:r>
              <a:rPr lang="en-US" sz="2800" dirty="0"/>
              <a:t> man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tựu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</a:t>
            </a:r>
            <a:r>
              <a:rPr lang="en-US" sz="2800" dirty="0" err="1"/>
              <a:t>ấy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sương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,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chung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lòng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: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2789C8B-2870-401E-B6B5-37C255CD07D6}"/>
              </a:ext>
            </a:extLst>
          </p:cNvPr>
          <p:cNvSpPr/>
          <p:nvPr/>
        </p:nvSpPr>
        <p:spPr>
          <a:xfrm>
            <a:off x="449705" y="25265"/>
            <a:ext cx="4438818" cy="1292224"/>
          </a:xfrm>
          <a:prstGeom prst="cloud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6053719" y="2779898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FD0568-452C-423D-8AF0-04D20BADDEB7}"/>
              </a:ext>
            </a:extLst>
          </p:cNvPr>
          <p:cNvCxnSpPr>
            <a:cxnSpLocks/>
          </p:cNvCxnSpPr>
          <p:nvPr/>
        </p:nvCxnSpPr>
        <p:spPr>
          <a:xfrm flipH="1">
            <a:off x="6135780" y="2765384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38463C-A518-47B2-92C9-D752C5E0943E}"/>
              </a:ext>
            </a:extLst>
          </p:cNvPr>
          <p:cNvCxnSpPr>
            <a:cxnSpLocks/>
          </p:cNvCxnSpPr>
          <p:nvPr/>
        </p:nvCxnSpPr>
        <p:spPr>
          <a:xfrm flipH="1">
            <a:off x="10072620" y="3122969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F1AA57-3CC3-4E84-88F2-F44A8A42C068}"/>
              </a:ext>
            </a:extLst>
          </p:cNvPr>
          <p:cNvCxnSpPr>
            <a:cxnSpLocks/>
          </p:cNvCxnSpPr>
          <p:nvPr/>
        </p:nvCxnSpPr>
        <p:spPr>
          <a:xfrm flipH="1">
            <a:off x="1133390" y="4429831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6E72C9-9D45-446F-944F-F9C3EDA36B0A}"/>
              </a:ext>
            </a:extLst>
          </p:cNvPr>
          <p:cNvCxnSpPr>
            <a:cxnSpLocks/>
          </p:cNvCxnSpPr>
          <p:nvPr/>
        </p:nvCxnSpPr>
        <p:spPr>
          <a:xfrm flipH="1">
            <a:off x="10297472" y="3608705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20B953-6E1A-4DB0-BCF6-6F85B3956B8B}"/>
              </a:ext>
            </a:extLst>
          </p:cNvPr>
          <p:cNvCxnSpPr>
            <a:cxnSpLocks/>
          </p:cNvCxnSpPr>
          <p:nvPr/>
        </p:nvCxnSpPr>
        <p:spPr>
          <a:xfrm flipH="1">
            <a:off x="6013937" y="4899888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61C4B7-A199-431C-B651-BF0937800F1C}"/>
              </a:ext>
            </a:extLst>
          </p:cNvPr>
          <p:cNvCxnSpPr>
            <a:cxnSpLocks/>
          </p:cNvCxnSpPr>
          <p:nvPr/>
        </p:nvCxnSpPr>
        <p:spPr>
          <a:xfrm flipH="1">
            <a:off x="5889596" y="4915567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61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22FCAE8-497B-4FFF-A8AF-AF37F650CDB0}"/>
              </a:ext>
            </a:extLst>
          </p:cNvPr>
          <p:cNvSpPr/>
          <p:nvPr/>
        </p:nvSpPr>
        <p:spPr>
          <a:xfrm>
            <a:off x="638907" y="301344"/>
            <a:ext cx="3874478" cy="1108354"/>
          </a:xfrm>
          <a:prstGeom prst="cloud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8A14E-8060-4D4E-A141-11400C426FED}"/>
              </a:ext>
            </a:extLst>
          </p:cNvPr>
          <p:cNvSpPr/>
          <p:nvPr/>
        </p:nvSpPr>
        <p:spPr>
          <a:xfrm>
            <a:off x="1014044" y="2009475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82ECB9-B6DD-4213-A3A1-2979B9842166}"/>
              </a:ext>
            </a:extLst>
          </p:cNvPr>
          <p:cNvSpPr/>
          <p:nvPr/>
        </p:nvSpPr>
        <p:spPr>
          <a:xfrm>
            <a:off x="1014043" y="3799902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E78335D5-D0D0-4221-8A33-6C86150982CA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56F85ECF-2E65-4EF5-8A17-7E4415E21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1E99A456-D3EB-4FB7-ADB0-B01B95ECCD60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B984EBC8-67EF-4CD1-AE6D-5C7A97A4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FC5F7110-F171-465E-BCA4-19F0BAB25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5C7C4D29-9517-4350-9D9F-C7FDF26B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CC01A56D-336E-41A7-8C0B-44B5E047D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B313030A-1A7F-4AD9-86C3-99B04C0F2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1D6F97A0-F9F7-441C-A713-785EC6790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118" name="图片 117">
              <a:extLst>
                <a:ext uri="{FF2B5EF4-FFF2-40B4-BE49-F238E27FC236}">
                  <a16:creationId xmlns:a16="http://schemas.microsoft.com/office/drawing/2014/main" id="{10B61FA5-48D4-410C-B344-C66EF7844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6B144FB1-C294-4C7E-9A7B-930917FAC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38D001F0-31A3-4E30-8722-9D0E775A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4820BE84-EA88-4EC6-8963-AA07E5BDE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FE3F90FF-0A52-4B61-8074-9EC491324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A685AAC2-2C67-44D6-AC11-B52CA19DB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CA3CF207-3AA5-49F6-9E18-94AE6FC6A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EBB1FE34-A4F7-401F-89FC-DEC0D54A2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9BB90F8C-BF75-4A42-B3E8-792BA9EC4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A0E2CCF1-23E7-48C7-B593-416CB7D74DB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36" name="任意多边形 38">
                <a:extLst>
                  <a:ext uri="{FF2B5EF4-FFF2-40B4-BE49-F238E27FC236}">
                    <a16:creationId xmlns:a16="http://schemas.microsoft.com/office/drawing/2014/main" id="{5A400B92-D843-495B-B443-C8621169E1A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任意多边形 80">
                <a:extLst>
                  <a:ext uri="{FF2B5EF4-FFF2-40B4-BE49-F238E27FC236}">
                    <a16:creationId xmlns:a16="http://schemas.microsoft.com/office/drawing/2014/main" id="{AAF3604B-9295-4496-B39E-D5FDB4E9108C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2AEE80F9-92B4-4C76-98DF-1642D8A3D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359920DE-2DFC-4777-B5E9-96E9AA429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959ADE76-F786-46E8-85C1-F1ACC55BC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1CCDAA7D-DB60-47A4-9816-F23F4F00E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EFAF112C-37E9-4D0D-AB84-A9025790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231CCC70-07B5-4404-9071-4A52E17CA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47409819-90A2-4706-B933-18491E2BA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A8F8C7CA-EB78-4D91-B228-19F0CA213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8" name="Picture 14" descr="icons.png">
            <a:extLst>
              <a:ext uri="{FF2B5EF4-FFF2-40B4-BE49-F238E27FC236}">
                <a16:creationId xmlns:a16="http://schemas.microsoft.com/office/drawing/2014/main" id="{D40AA4E0-1C62-4CD9-8C53-26AEC06325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39" name="任意多边形 133">
            <a:extLst>
              <a:ext uri="{FF2B5EF4-FFF2-40B4-BE49-F238E27FC236}">
                <a16:creationId xmlns:a16="http://schemas.microsoft.com/office/drawing/2014/main" id="{D282C602-444F-4D3F-868D-3E29DC003654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0" name="图形 139">
            <a:extLst>
              <a:ext uri="{FF2B5EF4-FFF2-40B4-BE49-F238E27FC236}">
                <a16:creationId xmlns:a16="http://schemas.microsoft.com/office/drawing/2014/main" id="{82C0E349-B8EF-4D50-8912-2EC1712356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43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5110012" y="2639433"/>
            <a:ext cx="2838642" cy="1323439"/>
          </a:xfrm>
          <a:prstGeom prst="rect">
            <a:avLst/>
          </a:prstGeom>
          <a:effectLst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r>
              <a:rPr lang="en-US" altLang="zh-CN" sz="40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nhóm</a:t>
            </a:r>
            <a:endParaRPr lang="zh-CN" altLang="en-US" sz="40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F06A84E1-58BD-49F9-A9C3-A244AFBD191D}"/>
              </a:ext>
            </a:extLst>
          </p:cNvPr>
          <p:cNvGrpSpPr/>
          <p:nvPr/>
        </p:nvGrpSpPr>
        <p:grpSpPr>
          <a:xfrm>
            <a:off x="7816540" y="3877034"/>
            <a:ext cx="1158566" cy="826022"/>
            <a:chOff x="7444895" y="3056186"/>
            <a:chExt cx="1158566" cy="82602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09D20903-B3EE-4919-AB60-5A0987AE2DA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52" name="五角星 2">
                <a:extLst>
                  <a:ext uri="{FF2B5EF4-FFF2-40B4-BE49-F238E27FC236}">
                    <a16:creationId xmlns:a16="http://schemas.microsoft.com/office/drawing/2014/main" id="{D321FD55-6BAD-4C56-98EB-745006D441A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id="{7BD9BAAE-75A0-4213-83B9-3E1512BB6E88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4" name="五角星 2">
                  <a:extLst>
                    <a:ext uri="{FF2B5EF4-FFF2-40B4-BE49-F238E27FC236}">
                      <a16:creationId xmlns:a16="http://schemas.microsoft.com/office/drawing/2014/main" id="{AF47AE6D-6124-4710-9660-505836D3937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五角星 2">
                  <a:extLst>
                    <a:ext uri="{FF2B5EF4-FFF2-40B4-BE49-F238E27FC236}">
                      <a16:creationId xmlns:a16="http://schemas.microsoft.com/office/drawing/2014/main" id="{E6E6ACDA-FA57-47CA-AE83-4B491273A44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五角星 2">
                  <a:extLst>
                    <a:ext uri="{FF2B5EF4-FFF2-40B4-BE49-F238E27FC236}">
                      <a16:creationId xmlns:a16="http://schemas.microsoft.com/office/drawing/2014/main" id="{34EC4C9F-95D5-40FB-9475-5EB883C08FD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5ED99B34-26E1-4745-AB25-20942FB2715B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147" name="五角星 2">
                <a:extLst>
                  <a:ext uri="{FF2B5EF4-FFF2-40B4-BE49-F238E27FC236}">
                    <a16:creationId xmlns:a16="http://schemas.microsoft.com/office/drawing/2014/main" id="{28CFE503-B578-4CEB-AB45-BB60F786DCA2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3547D5DB-4A5E-420E-864E-EF4F6DAA2961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49" name="五角星 2">
                  <a:extLst>
                    <a:ext uri="{FF2B5EF4-FFF2-40B4-BE49-F238E27FC236}">
                      <a16:creationId xmlns:a16="http://schemas.microsoft.com/office/drawing/2014/main" id="{CF3E7995-C637-4B74-8C3F-6FD57F0B77BF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五角星 2">
                  <a:extLst>
                    <a:ext uri="{FF2B5EF4-FFF2-40B4-BE49-F238E27FC236}">
                      <a16:creationId xmlns:a16="http://schemas.microsoft.com/office/drawing/2014/main" id="{ACC7464E-D5F8-4CA6-A8BB-B0BB4BD24B5A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五角星 2">
                  <a:extLst>
                    <a:ext uri="{FF2B5EF4-FFF2-40B4-BE49-F238E27FC236}">
                      <a16:creationId xmlns:a16="http://schemas.microsoft.com/office/drawing/2014/main" id="{3BE4D9BA-39A8-4FEF-A93D-B3BF4F44BF8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27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9" grpId="0" animBg="1"/>
          <p:bldP spid="1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9" grpId="0" animBg="1"/>
          <p:bldP spid="14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cs typeface="+mn-e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-37341" y="4201983"/>
            <a:ext cx="4158451" cy="3922078"/>
            <a:chOff x="1" y="2254153"/>
            <a:chExt cx="5107864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693444" y="3895574"/>
              <a:ext cx="2414421" cy="1514317"/>
              <a:chOff x="594424" y="1153191"/>
              <a:chExt cx="2605976" cy="1634460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594424" y="1153191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226907" cy="718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3200" dirty="0">
                  <a:ln w="25400">
                    <a:solidFill>
                      <a:srgbClr val="20B6BE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9003059" y="2201791"/>
            <a:ext cx="2657466" cy="71352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Đọc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đúng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7191869" y="2290488"/>
            <a:ext cx="1008184" cy="959468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7146162" y="3726689"/>
            <a:ext cx="1041976" cy="967908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E98E869-40D9-40CB-BDB5-39EBD90CA825}"/>
              </a:ext>
            </a:extLst>
          </p:cNvPr>
          <p:cNvGrpSpPr/>
          <p:nvPr/>
        </p:nvGrpSpPr>
        <p:grpSpPr>
          <a:xfrm>
            <a:off x="7176514" y="5075428"/>
            <a:ext cx="1005095" cy="969058"/>
            <a:chOff x="5327184" y="4853017"/>
            <a:chExt cx="1177219" cy="119495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9C343AB-1362-455A-B9B7-6329A3EECB9A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D0D712E1-09E0-4A49-BAF8-B86A40519A3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4E9B230-3516-4891-9271-7E125F67D83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CCAB1DB4-AE1D-48F8-A501-920DE276032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AAF5E99F-D381-439B-A596-C9B4CB425BB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弧形 22">
                  <a:extLst>
                    <a:ext uri="{FF2B5EF4-FFF2-40B4-BE49-F238E27FC236}">
                      <a16:creationId xmlns:a16="http://schemas.microsoft.com/office/drawing/2014/main" id="{AFE316C2-B9E8-4DE6-BBC6-C47753F6FEBC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弧形 23">
                  <a:extLst>
                    <a:ext uri="{FF2B5EF4-FFF2-40B4-BE49-F238E27FC236}">
                      <a16:creationId xmlns:a16="http://schemas.microsoft.com/office/drawing/2014/main" id="{FB049AE7-FEB1-4C3D-9E25-936233850112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95456B26-C5C8-450E-8550-393928C6D744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F93A20C-1C99-434D-92D9-443ABB442712}"/>
                </a:ext>
              </a:extLst>
            </p:cNvPr>
            <p:cNvSpPr txBox="1"/>
            <p:nvPr/>
          </p:nvSpPr>
          <p:spPr>
            <a:xfrm>
              <a:off x="5649119" y="51639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13389E-C24E-435C-A2CE-40DE876D7DBE}"/>
              </a:ext>
            </a:extLst>
          </p:cNvPr>
          <p:cNvGrpSpPr/>
          <p:nvPr/>
        </p:nvGrpSpPr>
        <p:grpSpPr>
          <a:xfrm>
            <a:off x="8438377" y="2757272"/>
            <a:ext cx="2535515" cy="690925"/>
            <a:chOff x="7026812" y="2392601"/>
            <a:chExt cx="2535515" cy="690925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C553422-77D7-4777-B31D-0A86B46E4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026812" y="2392603"/>
              <a:ext cx="769168" cy="67797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9C5A47C-2FAB-40B9-831B-9881035A8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909986" y="2392601"/>
              <a:ext cx="769168" cy="6779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7810A54-F298-4B6B-BA85-DAAFF1516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8793159" y="2405551"/>
              <a:ext cx="769168" cy="677975"/>
            </a:xfrm>
            <a:prstGeom prst="rect">
              <a:avLst/>
            </a:prstGeom>
          </p:spPr>
        </p:pic>
      </p:grpSp>
      <p:sp>
        <p:nvSpPr>
          <p:cNvPr id="94" name="Text Placeholder 7">
            <a:extLst>
              <a:ext uri="{FF2B5EF4-FFF2-40B4-BE49-F238E27FC236}">
                <a16:creationId xmlns:a16="http://schemas.microsoft.com/office/drawing/2014/main" id="{45461183-6F73-4469-8176-691CECC7BFDF}"/>
              </a:ext>
            </a:extLst>
          </p:cNvPr>
          <p:cNvSpPr txBox="1">
            <a:spLocks/>
          </p:cNvSpPr>
          <p:nvPr/>
        </p:nvSpPr>
        <p:spPr>
          <a:xfrm>
            <a:off x="9094573" y="3457521"/>
            <a:ext cx="2657466" cy="71352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Đọc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to,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rõ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ea"/>
              <a:sym typeface="+mn-lt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D488F2B-5572-425A-8B97-9FBA92B88CC6}"/>
              </a:ext>
            </a:extLst>
          </p:cNvPr>
          <p:cNvGrpSpPr/>
          <p:nvPr/>
        </p:nvGrpSpPr>
        <p:grpSpPr>
          <a:xfrm>
            <a:off x="8529891" y="4013002"/>
            <a:ext cx="2535515" cy="690925"/>
            <a:chOff x="7026812" y="2392601"/>
            <a:chExt cx="2535515" cy="69092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8EA43BC-A7C2-463C-B6F0-FE51E06A9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026812" y="2392603"/>
              <a:ext cx="769168" cy="677975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5DBFF44-9E35-4801-BAD2-020FFD5DC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909986" y="2392601"/>
              <a:ext cx="769168" cy="67797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D5429A1-63A8-4C94-9D94-F77379191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8793159" y="2405551"/>
              <a:ext cx="769168" cy="677975"/>
            </a:xfrm>
            <a:prstGeom prst="rect">
              <a:avLst/>
            </a:prstGeom>
          </p:spPr>
        </p:pic>
      </p:grpSp>
      <p:sp>
        <p:nvSpPr>
          <p:cNvPr id="99" name="Text Placeholder 7">
            <a:extLst>
              <a:ext uri="{FF2B5EF4-FFF2-40B4-BE49-F238E27FC236}">
                <a16:creationId xmlns:a16="http://schemas.microsoft.com/office/drawing/2014/main" id="{FAFDC30C-4755-433A-9377-D89BE8570AFE}"/>
              </a:ext>
            </a:extLst>
          </p:cNvPr>
          <p:cNvSpPr txBox="1">
            <a:spLocks/>
          </p:cNvSpPr>
          <p:nvPr/>
        </p:nvSpPr>
        <p:spPr>
          <a:xfrm>
            <a:off x="8440083" y="4832096"/>
            <a:ext cx="3311956" cy="71352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Ngắt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nghỉ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chỗ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ea"/>
              <a:sym typeface="+mn-lt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011CDF2-6C41-4A50-9B36-0D6694B2529D}"/>
              </a:ext>
            </a:extLst>
          </p:cNvPr>
          <p:cNvGrpSpPr/>
          <p:nvPr/>
        </p:nvGrpSpPr>
        <p:grpSpPr>
          <a:xfrm>
            <a:off x="8529891" y="5387577"/>
            <a:ext cx="2535515" cy="690925"/>
            <a:chOff x="7026812" y="2392601"/>
            <a:chExt cx="2535515" cy="690925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265CEF8-4075-45E7-87D6-91D0CC4FC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026812" y="2392603"/>
              <a:ext cx="769168" cy="67797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11A1665-1663-49A3-9902-17F9959B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909986" y="2392601"/>
              <a:ext cx="769168" cy="67797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9CFEC11-0739-42C8-BA31-02205DDCF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8793159" y="2405551"/>
              <a:ext cx="769168" cy="677975"/>
            </a:xfrm>
            <a:prstGeom prst="rect">
              <a:avLst/>
            </a:prstGeom>
          </p:spPr>
        </p:pic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A2CFF09-BD2C-4076-BCB3-FAF3FAE4D12F}"/>
              </a:ext>
            </a:extLst>
          </p:cNvPr>
          <p:cNvSpPr/>
          <p:nvPr/>
        </p:nvSpPr>
        <p:spPr>
          <a:xfrm>
            <a:off x="681663" y="1470228"/>
            <a:ext cx="5308188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A5F4919-2A43-4BA8-9AC3-07454BCCFC39}"/>
              </a:ext>
            </a:extLst>
          </p:cNvPr>
          <p:cNvSpPr txBox="1"/>
          <p:nvPr/>
        </p:nvSpPr>
        <p:spPr>
          <a:xfrm>
            <a:off x="7330399" y="1426992"/>
            <a:ext cx="3913554" cy="73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Tiêu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chí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đánh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giá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800" i="1" dirty="0"/>
              <a:t>								( Theo Thanh </a:t>
            </a:r>
            <a:r>
              <a:rPr lang="en-US" sz="2800" i="1" dirty="0" err="1"/>
              <a:t>Tịnh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61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5CBB0DBD-D3B5-485F-8C2A-7B156B95684D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F0CC594-13DB-457D-B8B5-A72510FF59BE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BEA80CF-7A6A-4FD9-B8B4-D1F9E1167741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13" name="任意多边形 34">
                <a:extLst>
                  <a:ext uri="{FF2B5EF4-FFF2-40B4-BE49-F238E27FC236}">
                    <a16:creationId xmlns:a16="http://schemas.microsoft.com/office/drawing/2014/main" id="{0E3ACEA3-D57E-450F-B852-511FE7BF977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 35">
                <a:extLst>
                  <a:ext uri="{FF2B5EF4-FFF2-40B4-BE49-F238E27FC236}">
                    <a16:creationId xmlns:a16="http://schemas.microsoft.com/office/drawing/2014/main" id="{5EA40BA6-4E0E-4C8F-9615-BF679B15A80D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" name="Picture 14" descr="icons.png">
            <a:extLst>
              <a:ext uri="{FF2B5EF4-FFF2-40B4-BE49-F238E27FC236}">
                <a16:creationId xmlns:a16="http://schemas.microsoft.com/office/drawing/2014/main" id="{D222A8C5-D877-4217-9CA6-6F7866E80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3380" r="-1" b="32035"/>
          <a:stretch/>
        </p:blipFill>
        <p:spPr>
          <a:xfrm rot="619541">
            <a:off x="9122896" y="2747138"/>
            <a:ext cx="2814370" cy="2461633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5320B70-9FD9-408D-B09D-E24B43E183AD}"/>
              </a:ext>
            </a:extLst>
          </p:cNvPr>
          <p:cNvGrpSpPr/>
          <p:nvPr/>
        </p:nvGrpSpPr>
        <p:grpSpPr>
          <a:xfrm>
            <a:off x="2356339" y="1416933"/>
            <a:ext cx="7213116" cy="4934513"/>
            <a:chOff x="4157491" y="441275"/>
            <a:chExt cx="6914973" cy="470972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AF67250-5D43-41DA-9FE1-613845481760}"/>
                </a:ext>
              </a:extLst>
            </p:cNvPr>
            <p:cNvGrpSpPr/>
            <p:nvPr/>
          </p:nvGrpSpPr>
          <p:grpSpPr>
            <a:xfrm>
              <a:off x="4157501" y="441275"/>
              <a:ext cx="6914963" cy="4709723"/>
              <a:chOff x="4125662" y="419864"/>
              <a:chExt cx="6914963" cy="470972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CCC9A39-5B9E-4B91-8806-2F395D774A60}"/>
                  </a:ext>
                </a:extLst>
              </p:cNvPr>
              <p:cNvGrpSpPr/>
              <p:nvPr/>
            </p:nvGrpSpPr>
            <p:grpSpPr>
              <a:xfrm>
                <a:off x="4125662" y="419864"/>
                <a:ext cx="6858049" cy="3670630"/>
                <a:chOff x="7603399" y="2411808"/>
                <a:chExt cx="4273785" cy="2615618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6734D21-DAB3-42C4-93D0-EE7325CFB354}"/>
                    </a:ext>
                  </a:extLst>
                </p:cNvPr>
                <p:cNvGrpSpPr/>
                <p:nvPr/>
              </p:nvGrpSpPr>
              <p:grpSpPr>
                <a:xfrm>
                  <a:off x="7603399" y="2411808"/>
                  <a:ext cx="4273785" cy="1928085"/>
                  <a:chOff x="8047282" y="-20793"/>
                  <a:chExt cx="4273785" cy="1928085"/>
                </a:xfrm>
              </p:grpSpPr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2165E314-8229-4138-8192-6844A6AB0E8F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273785" cy="1292033"/>
                    <a:chOff x="8047282" y="615259"/>
                    <a:chExt cx="4273785" cy="1292033"/>
                  </a:xfrm>
                </p:grpSpPr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351525C2-4203-4EEB-952F-DBB6B75739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508933" cy="532792"/>
                      <a:chOff x="7556741" y="369679"/>
                      <a:chExt cx="2021291" cy="410161"/>
                    </a:xfrm>
                  </p:grpSpPr>
                  <p:sp>
                    <p:nvSpPr>
                      <p:cNvPr id="112" name="Rectangle: Rounded Corners 111">
                        <a:extLst>
                          <a:ext uri="{FF2B5EF4-FFF2-40B4-BE49-F238E27FC236}">
                            <a16:creationId xmlns:a16="http://schemas.microsoft.com/office/drawing/2014/main" id="{6BE6B122-A652-41F5-9058-28EAB61A42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844942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37156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13" name="Oval 112">
                        <a:extLst>
                          <a:ext uri="{FF2B5EF4-FFF2-40B4-BE49-F238E27FC236}">
                            <a16:creationId xmlns:a16="http://schemas.microsoft.com/office/drawing/2014/main" id="{5FE8C585-0EC7-408D-A01E-4183AB71B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37156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2" name="Group 101">
                      <a:extLst>
                        <a:ext uri="{FF2B5EF4-FFF2-40B4-BE49-F238E27FC236}">
                          <a16:creationId xmlns:a16="http://schemas.microsoft.com/office/drawing/2014/main" id="{0696A3C7-899D-489F-995D-44CE647492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247540" cy="532791"/>
                      <a:chOff x="8047282" y="615259"/>
                      <a:chExt cx="4247540" cy="532791"/>
                    </a:xfrm>
                  </p:grpSpPr>
                  <p:grpSp>
                    <p:nvGrpSpPr>
                      <p:cNvPr id="106" name="Group 105">
                        <a:extLst>
                          <a:ext uri="{FF2B5EF4-FFF2-40B4-BE49-F238E27FC236}">
                            <a16:creationId xmlns:a16="http://schemas.microsoft.com/office/drawing/2014/main" id="{7C51ACA2-CCBA-4433-877D-D4BEB983DF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517001" cy="532791"/>
                        <a:chOff x="7543830" y="291306"/>
                        <a:chExt cx="2027792" cy="410161"/>
                      </a:xfrm>
                    </p:grpSpPr>
                    <p:sp>
                      <p:nvSpPr>
                        <p:cNvPr id="110" name="Rectangle: Rounded Corners 109">
                          <a:extLst>
                            <a:ext uri="{FF2B5EF4-FFF2-40B4-BE49-F238E27FC236}">
                              <a16:creationId xmlns:a16="http://schemas.microsoft.com/office/drawing/2014/main" id="{A6C5DEDC-F7EC-4DEE-9750-DD75C238DB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844943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1371566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11" name="Oval 110">
                          <a:extLst>
                            <a:ext uri="{FF2B5EF4-FFF2-40B4-BE49-F238E27FC236}">
                              <a16:creationId xmlns:a16="http://schemas.microsoft.com/office/drawing/2014/main" id="{12383493-134C-43B4-9206-34A1D0F533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1371566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7" name="Picture 106">
                        <a:extLst>
                          <a:ext uri="{FF2B5EF4-FFF2-40B4-BE49-F238E27FC236}">
                            <a16:creationId xmlns:a16="http://schemas.microsoft.com/office/drawing/2014/main" id="{A013AE69-DA45-4CA4-BE4B-909F358BD7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638751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8" name="Picture 107">
                        <a:extLst>
                          <a:ext uri="{FF2B5EF4-FFF2-40B4-BE49-F238E27FC236}">
                            <a16:creationId xmlns:a16="http://schemas.microsoft.com/office/drawing/2014/main" id="{0C2C3C10-7F1F-42ED-9986-19B6CEC5E9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215591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9" name="Picture 108">
                        <a:extLst>
                          <a:ext uri="{FF2B5EF4-FFF2-40B4-BE49-F238E27FC236}">
                            <a16:creationId xmlns:a16="http://schemas.microsoft.com/office/drawing/2014/main" id="{F3607C06-CF63-4ECB-B6FC-5AFA128036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92440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3" name="Picture 102">
                      <a:extLst>
                        <a:ext uri="{FF2B5EF4-FFF2-40B4-BE49-F238E27FC236}">
                          <a16:creationId xmlns:a16="http://schemas.microsoft.com/office/drawing/2014/main" id="{099FF56E-9BFC-42DC-8F18-66692F24EC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64993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4" name="Picture 103">
                      <a:extLst>
                        <a:ext uri="{FF2B5EF4-FFF2-40B4-BE49-F238E27FC236}">
                          <a16:creationId xmlns:a16="http://schemas.microsoft.com/office/drawing/2014/main" id="{B0940110-085D-463B-BB70-8CF96EFA6E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241839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5" name="Picture 104">
                      <a:extLst>
                        <a:ext uri="{FF2B5EF4-FFF2-40B4-BE49-F238E27FC236}">
                          <a16:creationId xmlns:a16="http://schemas.microsoft.com/office/drawing/2014/main" id="{7821372F-CD51-4FE1-9B86-CA5E4CD4D1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818685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8C8FEEB9-D051-42F7-87B3-1D780B625767}"/>
                      </a:ext>
                    </a:extLst>
                  </p:cNvPr>
                  <p:cNvSpPr txBox="1"/>
                  <p:nvPr/>
                </p:nvSpPr>
                <p:spPr>
                  <a:xfrm>
                    <a:off x="9115152" y="-20793"/>
                    <a:ext cx="2134830" cy="439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137156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F8282097-5789-4881-B9CE-C46C5E3F0280}"/>
                    </a:ext>
                  </a:extLst>
                </p:cNvPr>
                <p:cNvSpPr/>
                <p:nvPr/>
              </p:nvSpPr>
              <p:spPr>
                <a:xfrm>
                  <a:off x="7907203" y="4509891"/>
                  <a:ext cx="2207382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37156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AA390F6F-C1C8-4693-A764-02C718B347A7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37156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B6B88D43-BD00-4CCC-B2C1-EB5B604998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21106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F70485DA-C702-4091-BA2C-A04E17E6D6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7953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B40F13DC-C926-405C-A108-BE8EFE3D4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4802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6C2AA0F4-7F76-48D2-8CCF-D789E8CD31F0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808949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56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137156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5A3799B-D8FB-43FF-9A07-33EC74ABA1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83166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635AA183-143C-412E-8D32-B446DA0D10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308814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5827A56A-6634-4B45-8D13-2EF8AC567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234464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D11CA89-847B-4DE0-984E-C05410321FD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5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5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800" i="1" dirty="0"/>
              <a:t>								( Theo Thanh </a:t>
            </a:r>
            <a:r>
              <a:rPr lang="en-US" sz="2800" i="1" dirty="0" err="1"/>
              <a:t>Tịnh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20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3751" y="1492564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5FDA0-1DD1-4530-8D2C-74C822D41798}"/>
              </a:ext>
            </a:extLst>
          </p:cNvPr>
          <p:cNvSpPr/>
          <p:nvPr/>
        </p:nvSpPr>
        <p:spPr>
          <a:xfrm>
            <a:off x="5251939" y="5146431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3" y="-117098"/>
            <a:ext cx="8475761" cy="7820588"/>
            <a:chOff x="1386777" y="0"/>
            <a:chExt cx="5937071" cy="54776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1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02" y="1566389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8FBF0B45-7ABD-47D5-B8A3-CBA04AE82BEF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7967713-B7F5-4383-89A1-CFC7B0CE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0532F52-9A85-4987-BB08-10C986314B69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346AC70-BEF9-45CC-8765-F0D6ABC2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69DAE544-A763-441D-8FE8-88C88F78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24B1F3AC-F0EB-421F-97BA-08F6D5E1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30E19643-AC59-4413-9722-0F6D2C7C6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3E598210-2AC7-49F1-9B07-0C3DCB666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035519AB-ABCE-41BD-822C-D22D8BCAF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3016932A-9BEE-4038-A95D-AE64B79E8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89EE1D1D-9974-4033-88B1-401F3BA1B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A4B19503-AF03-45F7-85B9-CB75B83D9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77A94410-F43D-460D-BA00-1CE158A89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1388FAC9-4A44-4CF6-B5C7-9D6AB4D02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05ED5D4C-1259-42F8-8826-FE3E59FA5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C74C8F05-1596-4DE7-AAE9-A5E3E4C6E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1DCBD75E-0E00-4621-AC4E-BA0EFE7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1828BDFD-ADED-4713-BF3B-EE873F83D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9DE2C6A3-E89E-4523-892F-386207F8960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88" name="任意多边形 38">
                <a:extLst>
                  <a:ext uri="{FF2B5EF4-FFF2-40B4-BE49-F238E27FC236}">
                    <a16:creationId xmlns:a16="http://schemas.microsoft.com/office/drawing/2014/main" id="{A5E0C7CF-4C71-4424-8385-509AB9A4CAB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 80">
                <a:extLst>
                  <a:ext uri="{FF2B5EF4-FFF2-40B4-BE49-F238E27FC236}">
                    <a16:creationId xmlns:a16="http://schemas.microsoft.com/office/drawing/2014/main" id="{0D62F613-0EC1-4F1E-8DA0-7314B003C832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2966F5A8-079F-431F-B144-D0E23204D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E320D1BA-F10F-412F-84A4-4E0214D0E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89D712FE-36AA-4A50-9974-9AD2168EC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DB8657D1-6FC7-437C-A728-F4653108C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5F420FF8-3971-491A-A631-449DFD991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A4CFE4B2-AEEC-4553-B203-1BD41BB61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00E5F143-C189-427C-ACF0-A737C4AFF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43FB3F19-4B37-447A-9F5C-CD6235799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90" name="Picture 14" descr="icons.png">
            <a:extLst>
              <a:ext uri="{FF2B5EF4-FFF2-40B4-BE49-F238E27FC236}">
                <a16:creationId xmlns:a16="http://schemas.microsoft.com/office/drawing/2014/main" id="{9B0F5647-B102-4DB5-90A6-CD1B4F0139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91" name="任意多边形 133">
            <a:extLst>
              <a:ext uri="{FF2B5EF4-FFF2-40B4-BE49-F238E27FC236}">
                <a16:creationId xmlns:a16="http://schemas.microsoft.com/office/drawing/2014/main" id="{2D7948C2-DAD8-4319-AF2A-F3938AFB2164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2" name="图形 91">
            <a:extLst>
              <a:ext uri="{FF2B5EF4-FFF2-40B4-BE49-F238E27FC236}">
                <a16:creationId xmlns:a16="http://schemas.microsoft.com/office/drawing/2014/main" id="{FE0394E7-4C5A-4F3E-B5BB-53C65130C9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4524040D-8B44-4B97-AE7B-AE02E2E2B037}"/>
              </a:ext>
            </a:extLst>
          </p:cNvPr>
          <p:cNvSpPr/>
          <p:nvPr/>
        </p:nvSpPr>
        <p:spPr>
          <a:xfrm>
            <a:off x="5456977" y="2517287"/>
            <a:ext cx="2184060" cy="1569660"/>
          </a:xfrm>
          <a:prstGeom prst="rect">
            <a:avLst/>
          </a:prstGeom>
          <a:effectLst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</a:t>
            </a:r>
            <a:r>
              <a:rPr lang="en-US" altLang="zh-CN" sz="48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lời</a:t>
            </a:r>
            <a:r>
              <a:rPr lang="en-US" altLang="zh-CN" sz="48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câu</a:t>
            </a:r>
            <a:r>
              <a:rPr lang="en-US" altLang="zh-CN" sz="48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hỏi</a:t>
            </a:r>
            <a:endParaRPr lang="zh-CN" altLang="en-US" sz="48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902A3721-B6CA-430E-8904-0D2C7ACB68E0}"/>
              </a:ext>
            </a:extLst>
          </p:cNvPr>
          <p:cNvGrpSpPr/>
          <p:nvPr/>
        </p:nvGrpSpPr>
        <p:grpSpPr>
          <a:xfrm>
            <a:off x="7802472" y="3788829"/>
            <a:ext cx="1158566" cy="826022"/>
            <a:chOff x="7444895" y="3056186"/>
            <a:chExt cx="1158566" cy="826022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A7F974C5-A0FA-4794-A3CB-07E2773D854B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05E6F935-DDFE-4AC9-86A0-FAEC7270522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5" name="组合 104">
                <a:extLst>
                  <a:ext uri="{FF2B5EF4-FFF2-40B4-BE49-F238E27FC236}">
                    <a16:creationId xmlns:a16="http://schemas.microsoft.com/office/drawing/2014/main" id="{55348239-A413-43CD-89CD-D2A86542AB47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6" name="五角星 2">
                  <a:extLst>
                    <a:ext uri="{FF2B5EF4-FFF2-40B4-BE49-F238E27FC236}">
                      <a16:creationId xmlns:a16="http://schemas.microsoft.com/office/drawing/2014/main" id="{2EBF83EB-51C8-4B09-AC08-19AB0FCBE1D7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五角星 2">
                  <a:extLst>
                    <a:ext uri="{FF2B5EF4-FFF2-40B4-BE49-F238E27FC236}">
                      <a16:creationId xmlns:a16="http://schemas.microsoft.com/office/drawing/2014/main" id="{20E05D13-D62D-4100-ACF0-7995EC3D0C7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五角星 2">
                  <a:extLst>
                    <a:ext uri="{FF2B5EF4-FFF2-40B4-BE49-F238E27FC236}">
                      <a16:creationId xmlns:a16="http://schemas.microsoft.com/office/drawing/2014/main" id="{381507E3-04E8-4838-A6C1-F7296CAD1AD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E8E134C7-B081-4857-B30B-509BD310F60E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731BC2AC-CB9C-4506-897E-C649789F6A8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BAC7610-3E9D-4810-9037-5CD91792C455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01" name="五角星 2">
                  <a:extLst>
                    <a:ext uri="{FF2B5EF4-FFF2-40B4-BE49-F238E27FC236}">
                      <a16:creationId xmlns:a16="http://schemas.microsoft.com/office/drawing/2014/main" id="{668B5FDF-E2B6-4220-A042-AB481850B88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五角星 2">
                  <a:extLst>
                    <a:ext uri="{FF2B5EF4-FFF2-40B4-BE49-F238E27FC236}">
                      <a16:creationId xmlns:a16="http://schemas.microsoft.com/office/drawing/2014/main" id="{86128805-4059-4D61-8868-FAF226725E7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五角星 2">
                  <a:extLst>
                    <a:ext uri="{FF2B5EF4-FFF2-40B4-BE49-F238E27FC236}">
                      <a16:creationId xmlns:a16="http://schemas.microsoft.com/office/drawing/2014/main" id="{F56AD542-FB18-4648-ADEC-1A90A36B9D8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713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9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4732" y="609623"/>
            <a:ext cx="5949329" cy="18767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6311" y="1088749"/>
            <a:ext cx="5059379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Trả</a:t>
            </a:r>
            <a:r>
              <a:rPr lang="en-US" sz="53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lời</a:t>
            </a:r>
            <a:r>
              <a:rPr lang="en-US" sz="53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câu</a:t>
            </a:r>
            <a:r>
              <a:rPr lang="en-US" sz="53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hỏi</a:t>
            </a:r>
            <a:endParaRPr lang="en-US" sz="533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04735" y="2949361"/>
            <a:ext cx="8426561" cy="305243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285714" y="3077832"/>
            <a:ext cx="73154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đi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cảnh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xung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quanh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ra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?</a:t>
            </a:r>
            <a:endParaRPr lang="en-US" sz="667" dirty="0">
              <a:solidFill>
                <a:srgbClr val="000000"/>
              </a:solidFill>
              <a:latin typeface="Arial-Rounded"/>
              <a:ea typeface="Arial-Round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52394" y="4319130"/>
            <a:ext cx="660109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nhỏ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cảnh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xung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quanh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đều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thay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đổi</a:t>
            </a:r>
            <a:endParaRPr lang="en-US" sz="3600" dirty="0">
              <a:solidFill>
                <a:srgbClr val="0070C0"/>
              </a:solidFill>
              <a:latin typeface="Arial-Rounded"/>
              <a:ea typeface="Arial-Rounde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80452" y="2259896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19637" y="1157278"/>
            <a:ext cx="548767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trò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mới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bỡ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ngỡ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7596" y="3645222"/>
            <a:ext cx="5362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04815" algn="ctr" defTabSz="609630">
              <a:spcBef>
                <a:spcPct val="0"/>
              </a:spcBef>
              <a:defRPr/>
            </a:pPr>
            <a:r>
              <a:rPr lang="en-US" sz="3600" dirty="0" err="1">
                <a:solidFill>
                  <a:srgbClr val="4F81BD"/>
                </a:solidFill>
                <a:latin typeface="Arial-Rounded"/>
                <a:ea typeface="Arial-Rounded"/>
              </a:rPr>
              <a:t>Những</a:t>
            </a:r>
            <a:r>
              <a:rPr lang="en-US" sz="3600" dirty="0">
                <a:solidFill>
                  <a:srgbClr val="4F81BD"/>
                </a:solidFill>
                <a:latin typeface="Arial-Rounded"/>
                <a:ea typeface="Arial-Rounded"/>
              </a:rPr>
              <a:t> </a:t>
            </a:r>
            <a:r>
              <a:rPr lang="vi-VN" sz="3600" dirty="0">
                <a:solidFill>
                  <a:srgbClr val="4F81BD"/>
                </a:solidFill>
                <a:latin typeface="Arial-Rounded"/>
                <a:ea typeface="Arial-Rounded"/>
              </a:rPr>
              <a:t>học trò mới bỡ ngỡ đứng nép bên người thân</a:t>
            </a:r>
            <a:r>
              <a:rPr lang="en-US" sz="3600" dirty="0">
                <a:solidFill>
                  <a:srgbClr val="4F81BD"/>
                </a:solidFill>
                <a:latin typeface="Arial-Rounded"/>
                <a:ea typeface="Arial-Rounded"/>
              </a:rPr>
              <a:t>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149BC-57F7-42B6-9C9E-EC7DBACE2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9594">
            <a:off x="9300918" y="2636138"/>
            <a:ext cx="1810981" cy="20181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8" y="1440427"/>
            <a:ext cx="471456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ngồi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2110" y="3228005"/>
            <a:ext cx="5051442" cy="2482495"/>
            <a:chOff x="357145" y="85725"/>
            <a:chExt cx="10102883" cy="4964990"/>
          </a:xfrm>
        </p:grpSpPr>
        <p:sp>
          <p:nvSpPr>
            <p:cNvPr id="8" name="TextBox 8"/>
            <p:cNvSpPr txBox="1"/>
            <p:nvPr/>
          </p:nvSpPr>
          <p:spPr>
            <a:xfrm>
              <a:off x="744121" y="85725"/>
              <a:ext cx="9314331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endParaRPr lang="en-US" sz="3200" dirty="0">
                <a:solidFill>
                  <a:srgbClr val="000000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5"/>
              <a:ext cx="10102883" cy="3939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3200" dirty="0" err="1">
                  <a:solidFill>
                    <a:srgbClr val="4F81BD"/>
                  </a:solidFill>
                  <a:latin typeface="Arial-Rounded"/>
                  <a:ea typeface="Arial-Rounded"/>
                </a:rPr>
                <a:t>Bạn</a:t>
              </a:r>
              <a:r>
                <a:rPr lang="en-US" sz="3200" dirty="0">
                  <a:solidFill>
                    <a:srgbClr val="4F81BD"/>
                  </a:solidFill>
                  <a:latin typeface="Arial-Rounded"/>
                  <a:ea typeface="Arial-Rounded"/>
                </a:rPr>
                <a:t> </a:t>
              </a:r>
              <a:r>
                <a:rPr lang="en-US" sz="3200" dirty="0" err="1">
                  <a:solidFill>
                    <a:srgbClr val="4F81BD"/>
                  </a:solidFill>
                  <a:latin typeface="Arial-Rounded"/>
                  <a:ea typeface="Arial-Rounded"/>
                </a:rPr>
                <a:t>nhỏ</a:t>
              </a:r>
              <a:r>
                <a:rPr lang="en-US" sz="3200" dirty="0">
                  <a:solidFill>
                    <a:srgbClr val="4F81BD"/>
                  </a:solidFill>
                  <a:latin typeface="Arial-Rounded"/>
                  <a:ea typeface="Arial-Rounded"/>
                </a:rPr>
                <a:t> </a:t>
              </a:r>
              <a:r>
                <a:rPr lang="vi-VN" sz="3200" dirty="0">
                  <a:solidFill>
                    <a:srgbClr val="4F81BD"/>
                  </a:solidFill>
                  <a:latin typeface="Arial-Rounded"/>
                  <a:ea typeface="Arial-Rounded"/>
                </a:rPr>
                <a:t>nhìn bạn ngồi bên, người bạn chưa quen biết, nhưng không thấy xa lạ chút nào. 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C0557-1F1B-40B2-A335-81F51781A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4094">
            <a:off x="7751370" y="2519276"/>
            <a:ext cx="3876675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14414" y="4589566"/>
            <a:ext cx="1823195" cy="15826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521166" y="6416242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169247" y="408860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530820CF-B880-4189-942D-D702A7CBA730}" type="datetimeFigureOut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2025/2/19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3302847" y="4088605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6350847" y="408860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25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0"/>
            <a:ext cx="12288688" cy="6858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082"/>
            <a:ext cx="1123157" cy="82693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181" y="125760"/>
            <a:ext cx="1512169" cy="753657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169247" y="1385993"/>
            <a:ext cx="9955953" cy="3821007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09630">
              <a:defRPr/>
            </a:pPr>
            <a:endParaRPr lang="zh-CN" altLang="en-US" sz="12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1626929" y="2934351"/>
            <a:ext cx="9447835" cy="1649229"/>
            <a:chOff x="-872590" y="2933549"/>
            <a:chExt cx="10628815" cy="1855383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-2199" r="-33012"/>
            <a:stretch/>
          </p:blipFill>
          <p:spPr bwMode="auto">
            <a:xfrm>
              <a:off x="-408093" y="2933549"/>
              <a:ext cx="7938704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" t="-2200" r="44725" b="1"/>
            <a:stretch/>
          </p:blipFill>
          <p:spPr bwMode="auto">
            <a:xfrm>
              <a:off x="5399373" y="2934853"/>
              <a:ext cx="358272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-408094" y="2948236"/>
              <a:ext cx="939019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872590" y="3275503"/>
              <a:ext cx="10628815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bạn nhỏ thấy cảnh vật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1953194" y="3860710"/>
            <a:ext cx="9447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quanh đều thay đổi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1599971" y="1998822"/>
            <a:ext cx="9753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a ở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mục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22FCAE8-497B-4FFF-A8AF-AF37F650CDB0}"/>
              </a:ext>
            </a:extLst>
          </p:cNvPr>
          <p:cNvSpPr/>
          <p:nvPr/>
        </p:nvSpPr>
        <p:spPr>
          <a:xfrm>
            <a:off x="638907" y="301344"/>
            <a:ext cx="3874478" cy="1108354"/>
          </a:xfrm>
          <a:prstGeom prst="cloud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52B1F5D9-160F-444B-ABA1-6DD671EB13CA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987D4503-1637-4738-90DF-9A516305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8E640F1-7CDC-4AC0-8351-5E95386C1A72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9DF20007-D224-4F94-98A1-14D87EB8D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5BABA32D-A217-4674-A1F8-69808E1D9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C8DDD17C-1660-4611-90D7-6AA19351A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ECE011B-1B13-42E8-AC91-4A55A8995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B93CD48F-4FD2-40B5-BF80-A35E9309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3EFBD9B-BBCF-41C5-8B7F-4A6C582A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9DBA4688-161F-4203-A086-FC971B0B6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C5C74EC7-23E9-4395-B61C-4D6337D6E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141759AA-A9A4-4363-9990-0688BC71A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1C28FCB3-BA27-4723-A9D2-C501DDED6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CE36864-A7A4-4EE0-B464-2A2395802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6F578447-7420-49B9-8211-A71A7C2E0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663B567D-F763-42BD-A845-F288B41DF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74581431-1F0C-4C01-A4BE-4515CD17D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16CEDC5F-F72F-4708-A34A-FE7A69C85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D27AC93F-21CD-4ADA-8456-8E48CC7F349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11" name="任意多边形 38">
                <a:extLst>
                  <a:ext uri="{FF2B5EF4-FFF2-40B4-BE49-F238E27FC236}">
                    <a16:creationId xmlns:a16="http://schemas.microsoft.com/office/drawing/2014/main" id="{5854F0FB-DB97-4BAA-A0C1-CE1BC688B1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任意多边形 80">
                <a:extLst>
                  <a:ext uri="{FF2B5EF4-FFF2-40B4-BE49-F238E27FC236}">
                    <a16:creationId xmlns:a16="http://schemas.microsoft.com/office/drawing/2014/main" id="{FA7893B3-CD88-44E5-9E25-77A222758A6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C01CBED5-76F3-4917-94EF-4FD538B79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F4CB1648-4A91-4EF8-81F7-54CB2F36A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1D0DE84-8350-4924-A311-B6B8D7A27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46878A1B-6DE9-4BA1-B276-7FCF78571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B12C1502-798A-407F-8168-598FE632B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0119097A-44CA-488C-9F86-1ACBC5519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E71897E1-2056-4108-B4C3-62FF86F35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81EA73D3-3C71-4041-A114-3ED4E5670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260BF123-0A3C-4B5D-9FFA-FCCA2FFAA029}"/>
              </a:ext>
            </a:extLst>
          </p:cNvPr>
          <p:cNvGrpSpPr/>
          <p:nvPr/>
        </p:nvGrpSpPr>
        <p:grpSpPr>
          <a:xfrm>
            <a:off x="2876633" y="1286696"/>
            <a:ext cx="6828469" cy="3936769"/>
            <a:chOff x="2876633" y="1286696"/>
            <a:chExt cx="6828469" cy="3936769"/>
          </a:xfrm>
        </p:grpSpPr>
        <p:pic>
          <p:nvPicPr>
            <p:cNvPr id="114" name="Picture 4" descr="cloud.png">
              <a:extLst>
                <a:ext uri="{FF2B5EF4-FFF2-40B4-BE49-F238E27FC236}">
                  <a16:creationId xmlns:a16="http://schemas.microsoft.com/office/drawing/2014/main" id="{2823D895-4958-49D2-9D4A-C2E44A710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1BD79459-1AD5-4304-A719-E2A460DF6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79C9CB1F-284C-4FEA-BED9-54812AF8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346009">
              <a:off x="6607915" y="3528223"/>
              <a:ext cx="867321" cy="622673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D1DDDDD5-7963-4352-ADD3-1E2BCFE47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118" name="图片 117">
            <a:extLst>
              <a:ext uri="{FF2B5EF4-FFF2-40B4-BE49-F238E27FC236}">
                <a16:creationId xmlns:a16="http://schemas.microsoft.com/office/drawing/2014/main" id="{05E591F8-75F6-44F2-9B34-5FF1AF34A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784" y="443744"/>
            <a:ext cx="2173509" cy="2942551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D42C3AF3-374C-40D6-B14D-95AE540703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7934" y="2195262"/>
            <a:ext cx="2913308" cy="4225338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F1E0716C-3FB9-400D-AD4A-64D797BEAA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121" name="文本框 120">
            <a:extLst>
              <a:ext uri="{FF2B5EF4-FFF2-40B4-BE49-F238E27FC236}">
                <a16:creationId xmlns:a16="http://schemas.microsoft.com/office/drawing/2014/main" id="{9D407F79-20DC-4F22-B851-3E1F3AD58DB7}"/>
              </a:ext>
            </a:extLst>
          </p:cNvPr>
          <p:cNvSpPr txBox="1"/>
          <p:nvPr/>
        </p:nvSpPr>
        <p:spPr>
          <a:xfrm>
            <a:off x="4625649" y="2422317"/>
            <a:ext cx="3321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cs typeface="+mn-ea"/>
                <a:sym typeface="+mn-lt"/>
              </a:rPr>
              <a:t>Củng</a:t>
            </a:r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cs typeface="+mn-ea"/>
                <a:sym typeface="+mn-lt"/>
              </a:rPr>
              <a:t>cố</a:t>
            </a:r>
            <a:endParaRPr lang="en-US" altLang="zh-CN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2" name="Picture 14" descr="icons.png">
            <a:extLst>
              <a:ext uri="{FF2B5EF4-FFF2-40B4-BE49-F238E27FC236}">
                <a16:creationId xmlns:a16="http://schemas.microsoft.com/office/drawing/2014/main" id="{9491E949-7172-4247-BA3D-BE018B49DA8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  <p:pic>
        <p:nvPicPr>
          <p:cNvPr id="123" name="Picture 14" descr="icons.png">
            <a:extLst>
              <a:ext uri="{FF2B5EF4-FFF2-40B4-BE49-F238E27FC236}">
                <a16:creationId xmlns:a16="http://schemas.microsoft.com/office/drawing/2014/main" id="{24CC21C0-AA77-470F-A7E2-31B0A45EE3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-2963" t="66365" r="84868" b="2383"/>
          <a:stretch/>
        </p:blipFill>
        <p:spPr>
          <a:xfrm>
            <a:off x="3534692" y="4890881"/>
            <a:ext cx="1321465" cy="1137939"/>
          </a:xfrm>
          <a:prstGeom prst="rect">
            <a:avLst/>
          </a:prstGeom>
        </p:spPr>
      </p:pic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639B5BBC-0AB0-401C-A03A-707354D1B830}"/>
              </a:ext>
            </a:extLst>
          </p:cNvPr>
          <p:cNvGrpSpPr/>
          <p:nvPr/>
        </p:nvGrpSpPr>
        <p:grpSpPr>
          <a:xfrm>
            <a:off x="7721830" y="3048646"/>
            <a:ext cx="1158566" cy="826022"/>
            <a:chOff x="7444895" y="3056186"/>
            <a:chExt cx="1158566" cy="826022"/>
          </a:xfrm>
        </p:grpSpPr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8CD46E8F-F238-481B-ACCE-5AC83D3EF269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32" name="五角星 2">
                <a:extLst>
                  <a:ext uri="{FF2B5EF4-FFF2-40B4-BE49-F238E27FC236}">
                    <a16:creationId xmlns:a16="http://schemas.microsoft.com/office/drawing/2014/main" id="{45DA66D5-FB97-4DE4-8D98-88BD0974902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33" name="组合 132">
                <a:extLst>
                  <a:ext uri="{FF2B5EF4-FFF2-40B4-BE49-F238E27FC236}">
                    <a16:creationId xmlns:a16="http://schemas.microsoft.com/office/drawing/2014/main" id="{90D46C44-BDD6-4493-9F2C-08DCB25899E7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4" name="五角星 2">
                  <a:extLst>
                    <a:ext uri="{FF2B5EF4-FFF2-40B4-BE49-F238E27FC236}">
                      <a16:creationId xmlns:a16="http://schemas.microsoft.com/office/drawing/2014/main" id="{5F875CD5-8E48-4FC3-83C7-A11A1E245A48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五角星 2">
                  <a:extLst>
                    <a:ext uri="{FF2B5EF4-FFF2-40B4-BE49-F238E27FC236}">
                      <a16:creationId xmlns:a16="http://schemas.microsoft.com/office/drawing/2014/main" id="{E4ACEFE2-2A0D-4BAF-B617-1E706030CB0C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五角星 2">
                  <a:extLst>
                    <a:ext uri="{FF2B5EF4-FFF2-40B4-BE49-F238E27FC236}">
                      <a16:creationId xmlns:a16="http://schemas.microsoft.com/office/drawing/2014/main" id="{814CB707-0C86-4331-9B7D-4802EF007CD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FBA514D8-44B6-4D39-93BB-7562301CDE48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127" name="五角星 2">
                <a:extLst>
                  <a:ext uri="{FF2B5EF4-FFF2-40B4-BE49-F238E27FC236}">
                    <a16:creationId xmlns:a16="http://schemas.microsoft.com/office/drawing/2014/main" id="{7DA01D09-8DB9-48C1-9C6C-2A56AD2CA01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id="{A2C5F2F0-2568-48B8-BA5B-A836FE00D76A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29" name="五角星 2">
                  <a:extLst>
                    <a:ext uri="{FF2B5EF4-FFF2-40B4-BE49-F238E27FC236}">
                      <a16:creationId xmlns:a16="http://schemas.microsoft.com/office/drawing/2014/main" id="{63738594-CF00-4006-8F1A-6CAABE03F9D1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五角星 2">
                  <a:extLst>
                    <a:ext uri="{FF2B5EF4-FFF2-40B4-BE49-F238E27FC236}">
                      <a16:creationId xmlns:a16="http://schemas.microsoft.com/office/drawing/2014/main" id="{7A536BDB-858C-49CC-9EAC-AFE53A841979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五角星 2">
                  <a:extLst>
                    <a:ext uri="{FF2B5EF4-FFF2-40B4-BE49-F238E27FC236}">
                      <a16:creationId xmlns:a16="http://schemas.microsoft.com/office/drawing/2014/main" id="{B5BBB058-4B77-4F27-B14E-2847EF5239A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37" name="任意多边形 133">
            <a:extLst>
              <a:ext uri="{FF2B5EF4-FFF2-40B4-BE49-F238E27FC236}">
                <a16:creationId xmlns:a16="http://schemas.microsoft.com/office/drawing/2014/main" id="{859058B0-9E20-4FFB-8B81-AD4F48CE2A67}"/>
              </a:ext>
            </a:extLst>
          </p:cNvPr>
          <p:cNvSpPr/>
          <p:nvPr/>
        </p:nvSpPr>
        <p:spPr>
          <a:xfrm flipH="1">
            <a:off x="200564" y="2431647"/>
            <a:ext cx="3456554" cy="213276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8E9314DA-EDEB-422C-894D-664C7D818534}"/>
              </a:ext>
            </a:extLst>
          </p:cNvPr>
          <p:cNvGrpSpPr/>
          <p:nvPr/>
        </p:nvGrpSpPr>
        <p:grpSpPr>
          <a:xfrm>
            <a:off x="2083205" y="3550582"/>
            <a:ext cx="4817525" cy="4817525"/>
            <a:chOff x="3051715" y="1629522"/>
            <a:chExt cx="7107908" cy="7107908"/>
          </a:xfrm>
        </p:grpSpPr>
        <p:sp>
          <p:nvSpPr>
            <p:cNvPr id="139" name="弧形 138">
              <a:extLst>
                <a:ext uri="{FF2B5EF4-FFF2-40B4-BE49-F238E27FC236}">
                  <a16:creationId xmlns:a16="http://schemas.microsoft.com/office/drawing/2014/main" id="{6D3B7764-A92F-4E85-A4F0-99C93109729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弧形 139">
              <a:extLst>
                <a:ext uri="{FF2B5EF4-FFF2-40B4-BE49-F238E27FC236}">
                  <a16:creationId xmlns:a16="http://schemas.microsoft.com/office/drawing/2014/main" id="{79E2D381-DC63-4C4E-8BB4-554FCF5E6A44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弧形 140">
              <a:extLst>
                <a:ext uri="{FF2B5EF4-FFF2-40B4-BE49-F238E27FC236}">
                  <a16:creationId xmlns:a16="http://schemas.microsoft.com/office/drawing/2014/main" id="{1CEC2229-30F7-4AF6-8EBF-927CD4E46CB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弧形 141">
              <a:extLst>
                <a:ext uri="{FF2B5EF4-FFF2-40B4-BE49-F238E27FC236}">
                  <a16:creationId xmlns:a16="http://schemas.microsoft.com/office/drawing/2014/main" id="{D5F9432F-96F4-4359-9DC3-2D6461E2FBD4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弧形 142">
              <a:extLst>
                <a:ext uri="{FF2B5EF4-FFF2-40B4-BE49-F238E27FC236}">
                  <a16:creationId xmlns:a16="http://schemas.microsoft.com/office/drawing/2014/main" id="{A9646F3D-F441-4136-AE05-AEE07EEBB74F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2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2750525" y="6570846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70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 tmFilter="0,0; .5, 1; 1, 1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5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5" dur="2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1" grpId="0"/>
          <p:bldP spid="1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 tmFilter="0,0; .5, 1; 1, 1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5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5" dur="2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1" grpId="0"/>
          <p:bldP spid="13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5" y="180798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62200" y="386618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F35B7D-51CA-4B62-8C69-068B1FB775ED}"/>
              </a:ext>
            </a:extLst>
          </p:cNvPr>
          <p:cNvSpPr/>
          <p:nvPr/>
        </p:nvSpPr>
        <p:spPr>
          <a:xfrm>
            <a:off x="5251939" y="5462952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Trước ngõ nhà của bạn nhỏ có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427330"/>
            <a:ext cx="5281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Trước ngõ nhà bạn nhỏ có hàng xoan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665CE2-B5E3-4460-ACC8-0FFC813DD6CB}"/>
              </a:ext>
            </a:extLst>
          </p:cNvPr>
          <p:cNvSpPr/>
          <p:nvPr/>
        </p:nvSpPr>
        <p:spPr>
          <a:xfrm>
            <a:off x="5380892" y="5333999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Tiếng chim hót ở đầu hồi như thế nào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35588" y="3427330"/>
            <a:ext cx="4775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hót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lảnh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lót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1C0F23-32DF-4849-90AC-639952932936}"/>
              </a:ext>
            </a:extLst>
          </p:cNvPr>
          <p:cNvSpPr/>
          <p:nvPr/>
        </p:nvSpPr>
        <p:spPr>
          <a:xfrm>
            <a:off x="5369169" y="5333999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Câu thơ nào nói về hình ảnh mái nhà?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Mái vàng thơm phức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22BFCD-6EFE-44F1-9762-E76CFF581868}"/>
              </a:ext>
            </a:extLst>
          </p:cNvPr>
          <p:cNvSpPr/>
          <p:nvPr/>
        </p:nvSpPr>
        <p:spPr>
          <a:xfrm>
            <a:off x="5369169" y="5333999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24D9ACC3-6A87-45A9-A62C-F520C15D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02916F-792C-4AAD-8ACA-2F8A184E1B75}"/>
              </a:ext>
            </a:extLst>
          </p:cNvPr>
          <p:cNvGrpSpPr/>
          <p:nvPr/>
        </p:nvGrpSpPr>
        <p:grpSpPr>
          <a:xfrm>
            <a:off x="1995903" y="1087635"/>
            <a:ext cx="9295396" cy="5690464"/>
            <a:chOff x="2876633" y="1286696"/>
            <a:chExt cx="6828469" cy="3936769"/>
          </a:xfrm>
        </p:grpSpPr>
        <p:pic>
          <p:nvPicPr>
            <p:cNvPr id="303" name="Picture 4" descr="cloud.png">
              <a:extLst>
                <a:ext uri="{FF2B5EF4-FFF2-40B4-BE49-F238E27FC236}">
                  <a16:creationId xmlns:a16="http://schemas.microsoft.com/office/drawing/2014/main" id="{482D9DEF-55C2-4D39-ADF9-E4A8503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374" name="图片 373">
              <a:extLst>
                <a:ext uri="{FF2B5EF4-FFF2-40B4-BE49-F238E27FC236}">
                  <a16:creationId xmlns:a16="http://schemas.microsoft.com/office/drawing/2014/main" id="{2E723F16-FC54-4FD4-8B10-5E785741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375" name="图片 374">
              <a:extLst>
                <a:ext uri="{FF2B5EF4-FFF2-40B4-BE49-F238E27FC236}">
                  <a16:creationId xmlns:a16="http://schemas.microsoft.com/office/drawing/2014/main" id="{FABB6AC8-B6DF-482A-ACC8-475C29B7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346009">
              <a:off x="6607915" y="3528223"/>
              <a:ext cx="867321" cy="622673"/>
            </a:xfrm>
            <a:prstGeom prst="rect">
              <a:avLst/>
            </a:prstGeom>
          </p:spPr>
        </p:pic>
        <p:pic>
          <p:nvPicPr>
            <p:cNvPr id="376" name="图片 375">
              <a:extLst>
                <a:ext uri="{FF2B5EF4-FFF2-40B4-BE49-F238E27FC236}">
                  <a16:creationId xmlns:a16="http://schemas.microsoft.com/office/drawing/2014/main" id="{04D1C057-34D1-4375-8D4A-55CE59A6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284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4378029" y="2414604"/>
            <a:ext cx="4720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</a:t>
            </a:r>
            <a:r>
              <a:rPr lang="en-US" altLang="zh-CN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Tôi</a:t>
            </a:r>
            <a:r>
              <a:rPr lang="en-US" altLang="zh-CN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đi</a:t>
            </a:r>
            <a:r>
              <a:rPr lang="en-US" altLang="zh-CN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học</a:t>
            </a:r>
            <a:endParaRPr lang="en-US" altLang="zh-CN" sz="6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05" name="Picture 14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3C7796E7-AA5B-4A40-8055-E0DA63049A44}"/>
              </a:ext>
            </a:extLst>
          </p:cNvPr>
          <p:cNvGrpSpPr/>
          <p:nvPr/>
        </p:nvGrpSpPr>
        <p:grpSpPr>
          <a:xfrm>
            <a:off x="1897084" y="4035833"/>
            <a:ext cx="4268706" cy="3861551"/>
            <a:chOff x="3051715" y="1629522"/>
            <a:chExt cx="7107908" cy="7107908"/>
          </a:xfrm>
        </p:grpSpPr>
        <p:sp>
          <p:nvSpPr>
            <p:cNvPr id="339" name="弧形 338">
              <a:extLst>
                <a:ext uri="{FF2B5EF4-FFF2-40B4-BE49-F238E27FC236}">
                  <a16:creationId xmlns:a16="http://schemas.microsoft.com/office/drawing/2014/main" id="{C28526F0-2C0D-428E-8B12-CCD071DDE349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弧形 339">
              <a:extLst>
                <a:ext uri="{FF2B5EF4-FFF2-40B4-BE49-F238E27FC236}">
                  <a16:creationId xmlns:a16="http://schemas.microsoft.com/office/drawing/2014/main" id="{A373828E-E0C8-4622-99EA-82021DE54D05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弧形 340">
              <a:extLst>
                <a:ext uri="{FF2B5EF4-FFF2-40B4-BE49-F238E27FC236}">
                  <a16:creationId xmlns:a16="http://schemas.microsoft.com/office/drawing/2014/main" id="{093F43FD-751E-4736-9B8C-D5FEECB97FD7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弧形 341">
              <a:extLst>
                <a:ext uri="{FF2B5EF4-FFF2-40B4-BE49-F238E27FC236}">
                  <a16:creationId xmlns:a16="http://schemas.microsoft.com/office/drawing/2014/main" id="{F57C2806-4195-4F5D-9595-4944105D862E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弧形 342">
              <a:extLst>
                <a:ext uri="{FF2B5EF4-FFF2-40B4-BE49-F238E27FC236}">
                  <a16:creationId xmlns:a16="http://schemas.microsoft.com/office/drawing/2014/main" id="{CCE8744D-B7A0-4361-A3B5-5B10B118869E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5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556018" y="6571590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50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2000"/>
                                            <p:tgtEl>
                                              <p:spTgt spid="3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50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2000"/>
                                            <p:tgtEl>
                                              <p:spTgt spid="3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550"/>
                                </p:stCondLst>
                                <p:childTnLst>
                                  <p:par>
                                    <p:cTn id="5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05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04" grpId="0"/>
          <p:bldP spid="27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FA2B1FD-418F-437A-9218-AE21A29545E3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1583DCE-035E-4D76-B3D0-172B030E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EF01D96-BEFE-4628-A97F-F618023A96AD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49E56B7-6D70-4FE3-879D-0575A931E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A40D96F7-79BA-4114-BFA2-6652B953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192DECFB-39F7-40EA-A29A-E9FB57FE1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4249F02F-1DCB-468D-AB5C-C5F538445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D663F689-BA8E-45C4-9859-F96ACBA9E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27257CF-24F8-4914-81E9-5EF8000D7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E640B610-850E-454C-931E-37D20369E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333226D3-4331-4D41-B8DF-488191CD2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92DB5E08-B822-45A3-BE4A-6F0278EDF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A52E6984-03FE-448B-B8B5-41B16DB5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9208556C-A3E3-4C08-A72A-E9CAE68AE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B05A2AF-C0DB-473C-A5AB-717E7F5D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1CD4B1D7-60CA-43C3-9625-215D1454B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D24C132-C68E-4A27-BC85-54F396B0B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3FD09E3E-D308-41CD-9708-E546F17BE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49C7088-6717-4FD5-A643-4B4B3D1EF2F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87" name="任意多边形 38">
                <a:extLst>
                  <a:ext uri="{FF2B5EF4-FFF2-40B4-BE49-F238E27FC236}">
                    <a16:creationId xmlns:a16="http://schemas.microsoft.com/office/drawing/2014/main" id="{DBD34ACA-9020-4AF2-A9D2-8BFC10E9D0AD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80">
                <a:extLst>
                  <a:ext uri="{FF2B5EF4-FFF2-40B4-BE49-F238E27FC236}">
                    <a16:creationId xmlns:a16="http://schemas.microsoft.com/office/drawing/2014/main" id="{7215041E-4F05-4EAD-AB60-A0E39CC0486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</p:grpSp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74AC5814-9F20-4DD6-A841-1657DA834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2BAFEF11-A39E-465A-BA5C-C64A4554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96BFA62E-44EB-4CB4-8777-86172FD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28A05EE3-B1FC-4FC9-B0B4-FE01CE129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0C09BB72-E555-4564-AAF3-8D55296A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7591A223-95E8-4FA9-B034-9B5B3A29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06F65321-7DBF-412A-97D3-2DA2D6748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76CC49EC-7641-4F87-ABF3-1BFE7A67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16" name="Picture 4" descr="cloud.png">
            <a:extLst>
              <a:ext uri="{FF2B5EF4-FFF2-40B4-BE49-F238E27FC236}">
                <a16:creationId xmlns:a16="http://schemas.microsoft.com/office/drawing/2014/main" id="{ED4CF414-2249-44B1-A4BD-F320AA33074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00425" y="3384400"/>
            <a:ext cx="4133630" cy="2383132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5E7222F1-B5E6-4488-BB57-4811AA23EB70}"/>
              </a:ext>
            </a:extLst>
          </p:cNvPr>
          <p:cNvGrpSpPr/>
          <p:nvPr/>
        </p:nvGrpSpPr>
        <p:grpSpPr>
          <a:xfrm>
            <a:off x="2729765" y="1415792"/>
            <a:ext cx="2239717" cy="1258329"/>
            <a:chOff x="2729765" y="1415792"/>
            <a:chExt cx="2239717" cy="1258329"/>
          </a:xfrm>
        </p:grpSpPr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1D47A207-BD1E-45F7-94FD-DB30121A6604}"/>
                </a:ext>
              </a:extLst>
            </p:cNvPr>
            <p:cNvSpPr txBox="1"/>
            <p:nvPr/>
          </p:nvSpPr>
          <p:spPr>
            <a:xfrm>
              <a:off x="3752308" y="1415792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193FFE46-EBB9-4EF1-96D4-1BEDD7345D6C}"/>
                </a:ext>
              </a:extLst>
            </p:cNvPr>
            <p:cNvSpPr txBox="1"/>
            <p:nvPr/>
          </p:nvSpPr>
          <p:spPr>
            <a:xfrm>
              <a:off x="3603813" y="1707594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5AE54765-1B50-41D5-B852-521E384B1A7F}"/>
                </a:ext>
              </a:extLst>
            </p:cNvPr>
            <p:cNvSpPr/>
            <p:nvPr/>
          </p:nvSpPr>
          <p:spPr>
            <a:xfrm>
              <a:off x="2729765" y="2089346"/>
              <a:ext cx="2239717" cy="58477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KHỞI ĐỘNG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C0CA7B-B15D-49A1-A1D6-65899C7A4BA8}"/>
              </a:ext>
            </a:extLst>
          </p:cNvPr>
          <p:cNvGrpSpPr/>
          <p:nvPr/>
        </p:nvGrpSpPr>
        <p:grpSpPr>
          <a:xfrm>
            <a:off x="7586012" y="1444870"/>
            <a:ext cx="2121093" cy="1258329"/>
            <a:chOff x="7586012" y="1444870"/>
            <a:chExt cx="2121093" cy="1258329"/>
          </a:xfrm>
        </p:grpSpPr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A8C9A317-D5DD-4084-BD3C-AD77A01B6E3B}"/>
                </a:ext>
              </a:extLst>
            </p:cNvPr>
            <p:cNvSpPr txBox="1"/>
            <p:nvPr/>
          </p:nvSpPr>
          <p:spPr>
            <a:xfrm>
              <a:off x="8549245" y="1444870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E2F2A739-206A-4D6F-9E7E-4B704C00A7A6}"/>
                </a:ext>
              </a:extLst>
            </p:cNvPr>
            <p:cNvSpPr txBox="1"/>
            <p:nvPr/>
          </p:nvSpPr>
          <p:spPr>
            <a:xfrm>
              <a:off x="8363079" y="173667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30063A00-66EF-4217-BF63-F2EAD1150CDC}"/>
                </a:ext>
              </a:extLst>
            </p:cNvPr>
            <p:cNvSpPr/>
            <p:nvPr/>
          </p:nvSpPr>
          <p:spPr>
            <a:xfrm>
              <a:off x="7586012" y="2118424"/>
              <a:ext cx="2121093" cy="58477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KHÁM PHÁ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31C41A97-D415-44E2-B413-3C453E1932D5}"/>
              </a:ext>
            </a:extLst>
          </p:cNvPr>
          <p:cNvGrpSpPr/>
          <p:nvPr/>
        </p:nvGrpSpPr>
        <p:grpSpPr>
          <a:xfrm>
            <a:off x="2704955" y="3847120"/>
            <a:ext cx="2324675" cy="1258329"/>
            <a:chOff x="2704955" y="3847120"/>
            <a:chExt cx="2324675" cy="1258329"/>
          </a:xfrm>
        </p:grpSpPr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11BF11FB-DDD8-4AE6-9DDE-6A9F02288F88}"/>
                </a:ext>
              </a:extLst>
            </p:cNvPr>
            <p:cNvSpPr txBox="1"/>
            <p:nvPr/>
          </p:nvSpPr>
          <p:spPr>
            <a:xfrm>
              <a:off x="3769978" y="3847120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28E6B1D6-935B-423D-A92D-45C14ECE6404}"/>
                </a:ext>
              </a:extLst>
            </p:cNvPr>
            <p:cNvSpPr txBox="1"/>
            <p:nvPr/>
          </p:nvSpPr>
          <p:spPr>
            <a:xfrm>
              <a:off x="3583812" y="413892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A224C3A4-4747-4F01-A0A8-1763441C98FD}"/>
                </a:ext>
              </a:extLst>
            </p:cNvPr>
            <p:cNvSpPr/>
            <p:nvPr/>
          </p:nvSpPr>
          <p:spPr>
            <a:xfrm>
              <a:off x="2704955" y="4520674"/>
              <a:ext cx="2324675" cy="58477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THỰC HÀNH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组合 109">
            <a:extLst>
              <a:ext uri="{FF2B5EF4-FFF2-40B4-BE49-F238E27FC236}">
                <a16:creationId xmlns:a16="http://schemas.microsoft.com/office/drawing/2014/main" id="{11F0FF04-6161-46EB-B4DE-97F1FA826493}"/>
              </a:ext>
            </a:extLst>
          </p:cNvPr>
          <p:cNvGrpSpPr/>
          <p:nvPr/>
        </p:nvGrpSpPr>
        <p:grpSpPr>
          <a:xfrm>
            <a:off x="0" y="8402"/>
            <a:ext cx="12249265" cy="6981372"/>
            <a:chOff x="-14514" y="-36198"/>
            <a:chExt cx="12249265" cy="6981372"/>
          </a:xfrm>
        </p:grpSpPr>
        <p:pic>
          <p:nvPicPr>
            <p:cNvPr id="67" name="图片 48">
              <a:extLst>
                <a:ext uri="{FF2B5EF4-FFF2-40B4-BE49-F238E27FC236}">
                  <a16:creationId xmlns:a16="http://schemas.microsoft.com/office/drawing/2014/main" id="{0D99C00C-F32B-4316-95E1-7672CE56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68" name="矩形 49">
              <a:extLst>
                <a:ext uri="{FF2B5EF4-FFF2-40B4-BE49-F238E27FC236}">
                  <a16:creationId xmlns:a16="http://schemas.microsoft.com/office/drawing/2014/main" id="{1175EC57-ADAE-4067-B000-C0B926156137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pic>
          <p:nvPicPr>
            <p:cNvPr id="69" name="图片 50">
              <a:extLst>
                <a:ext uri="{FF2B5EF4-FFF2-40B4-BE49-F238E27FC236}">
                  <a16:creationId xmlns:a16="http://schemas.microsoft.com/office/drawing/2014/main" id="{3ADFED4B-17FF-4229-8F2D-F81A8321A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70" name="图片 51">
              <a:extLst>
                <a:ext uri="{FF2B5EF4-FFF2-40B4-BE49-F238E27FC236}">
                  <a16:creationId xmlns:a16="http://schemas.microsoft.com/office/drawing/2014/main" id="{CA0985E7-6BA6-4643-931C-D878CCBE5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71" name="图片 52">
              <a:extLst>
                <a:ext uri="{FF2B5EF4-FFF2-40B4-BE49-F238E27FC236}">
                  <a16:creationId xmlns:a16="http://schemas.microsoft.com/office/drawing/2014/main" id="{8E3C6A4C-DF96-49D1-BB5E-844DE073E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72" name="图片 53">
              <a:extLst>
                <a:ext uri="{FF2B5EF4-FFF2-40B4-BE49-F238E27FC236}">
                  <a16:creationId xmlns:a16="http://schemas.microsoft.com/office/drawing/2014/main" id="{022FE200-44A8-49E8-9F7F-0B9B444FD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73" name="图片 54">
              <a:extLst>
                <a:ext uri="{FF2B5EF4-FFF2-40B4-BE49-F238E27FC236}">
                  <a16:creationId xmlns:a16="http://schemas.microsoft.com/office/drawing/2014/main" id="{D5D36148-D97A-4050-AC3B-5F161616C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74" name="图片 55">
              <a:extLst>
                <a:ext uri="{FF2B5EF4-FFF2-40B4-BE49-F238E27FC236}">
                  <a16:creationId xmlns:a16="http://schemas.microsoft.com/office/drawing/2014/main" id="{83345521-50C1-4B39-BDE2-CA0E93850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75" name="图片 56">
              <a:extLst>
                <a:ext uri="{FF2B5EF4-FFF2-40B4-BE49-F238E27FC236}">
                  <a16:creationId xmlns:a16="http://schemas.microsoft.com/office/drawing/2014/main" id="{614414C5-C0D8-479E-85F5-52A2A99E4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76" name="图片 57">
              <a:extLst>
                <a:ext uri="{FF2B5EF4-FFF2-40B4-BE49-F238E27FC236}">
                  <a16:creationId xmlns:a16="http://schemas.microsoft.com/office/drawing/2014/main" id="{E25F641E-AF89-410D-9F30-D37E6D15A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77" name="图片 58">
              <a:extLst>
                <a:ext uri="{FF2B5EF4-FFF2-40B4-BE49-F238E27FC236}">
                  <a16:creationId xmlns:a16="http://schemas.microsoft.com/office/drawing/2014/main" id="{6F6A225A-DF31-40C0-BEE4-BC4082D91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78" name="图片 59">
              <a:extLst>
                <a:ext uri="{FF2B5EF4-FFF2-40B4-BE49-F238E27FC236}">
                  <a16:creationId xmlns:a16="http://schemas.microsoft.com/office/drawing/2014/main" id="{CF2A4859-5A44-4668-98EB-A6A540F2B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79" name="图片 60">
              <a:extLst>
                <a:ext uri="{FF2B5EF4-FFF2-40B4-BE49-F238E27FC236}">
                  <a16:creationId xmlns:a16="http://schemas.microsoft.com/office/drawing/2014/main" id="{6351FD83-A32B-4CC9-A42B-3E6C2EC40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80" name="图片 61">
              <a:extLst>
                <a:ext uri="{FF2B5EF4-FFF2-40B4-BE49-F238E27FC236}">
                  <a16:creationId xmlns:a16="http://schemas.microsoft.com/office/drawing/2014/main" id="{519C87F0-5A01-4195-9B63-3D7C3A8B9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81" name="图片 62">
              <a:extLst>
                <a:ext uri="{FF2B5EF4-FFF2-40B4-BE49-F238E27FC236}">
                  <a16:creationId xmlns:a16="http://schemas.microsoft.com/office/drawing/2014/main" id="{49A5CC75-EDC3-4872-B494-B74D0B008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82" name="图片 63">
              <a:extLst>
                <a:ext uri="{FF2B5EF4-FFF2-40B4-BE49-F238E27FC236}">
                  <a16:creationId xmlns:a16="http://schemas.microsoft.com/office/drawing/2014/main" id="{4A5BE3F7-D81D-44B6-BFC5-7EB3F220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83" name="图片 64">
              <a:extLst>
                <a:ext uri="{FF2B5EF4-FFF2-40B4-BE49-F238E27FC236}">
                  <a16:creationId xmlns:a16="http://schemas.microsoft.com/office/drawing/2014/main" id="{C653913D-3B77-4933-A85C-CB726C0B4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84" name="组合 85">
              <a:extLst>
                <a:ext uri="{FF2B5EF4-FFF2-40B4-BE49-F238E27FC236}">
                  <a16:creationId xmlns:a16="http://schemas.microsoft.com/office/drawing/2014/main" id="{5005AA78-79FE-43A9-B12B-644C71AAAB8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01F9960F-5771-4B60-9CA5-D6926031F4CB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F1ACCBB1-6613-49F4-A176-80CB896E3C54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</p:grpSp>
        <p:pic>
          <p:nvPicPr>
            <p:cNvPr id="85" name="图片 95">
              <a:extLst>
                <a:ext uri="{FF2B5EF4-FFF2-40B4-BE49-F238E27FC236}">
                  <a16:creationId xmlns:a16="http://schemas.microsoft.com/office/drawing/2014/main" id="{B6EF91B8-2173-4386-8B6F-451248F7A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89" name="图片 96">
              <a:extLst>
                <a:ext uri="{FF2B5EF4-FFF2-40B4-BE49-F238E27FC236}">
                  <a16:creationId xmlns:a16="http://schemas.microsoft.com/office/drawing/2014/main" id="{977D1F68-7B04-479E-B320-C58EAD984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90" name="图片 97">
              <a:extLst>
                <a:ext uri="{FF2B5EF4-FFF2-40B4-BE49-F238E27FC236}">
                  <a16:creationId xmlns:a16="http://schemas.microsoft.com/office/drawing/2014/main" id="{E5A91DB0-CC72-47EB-A404-6D4AA2F88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91" name="图片 98">
              <a:extLst>
                <a:ext uri="{FF2B5EF4-FFF2-40B4-BE49-F238E27FC236}">
                  <a16:creationId xmlns:a16="http://schemas.microsoft.com/office/drawing/2014/main" id="{B5A00CC9-2201-43CE-AC52-0B96FF718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92" name="图片 102">
              <a:extLst>
                <a:ext uri="{FF2B5EF4-FFF2-40B4-BE49-F238E27FC236}">
                  <a16:creationId xmlns:a16="http://schemas.microsoft.com/office/drawing/2014/main" id="{89E813C3-59DD-4CF6-88BF-55A693150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93" name="图片 103">
              <a:extLst>
                <a:ext uri="{FF2B5EF4-FFF2-40B4-BE49-F238E27FC236}">
                  <a16:creationId xmlns:a16="http://schemas.microsoft.com/office/drawing/2014/main" id="{E2FB51F5-2131-49AD-B1AD-8C62886E9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94" name="图片 107">
              <a:extLst>
                <a:ext uri="{FF2B5EF4-FFF2-40B4-BE49-F238E27FC236}">
                  <a16:creationId xmlns:a16="http://schemas.microsoft.com/office/drawing/2014/main" id="{B4552D93-A276-4429-976E-9693A173B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95" name="图片 108">
              <a:extLst>
                <a:ext uri="{FF2B5EF4-FFF2-40B4-BE49-F238E27FC236}">
                  <a16:creationId xmlns:a16="http://schemas.microsoft.com/office/drawing/2014/main" id="{71D3B290-62CC-4834-B503-A72EC4308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5452AC-4CFC-4BCC-B2F8-42C38B7341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7972" y="1214814"/>
            <a:ext cx="6267450" cy="4495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A9B727-3A48-4243-88B2-9966A22BE185}"/>
              </a:ext>
            </a:extLst>
          </p:cNvPr>
          <p:cNvSpPr/>
          <p:nvPr/>
        </p:nvSpPr>
        <p:spPr>
          <a:xfrm>
            <a:off x="1338954" y="452014"/>
            <a:ext cx="9542325" cy="62183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Quan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ngày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đầu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85A27FA-B39C-4D43-A51F-589F8201AE61}"/>
              </a:ext>
            </a:extLst>
          </p:cNvPr>
          <p:cNvSpPr/>
          <p:nvPr/>
        </p:nvSpPr>
        <p:spPr>
          <a:xfrm>
            <a:off x="1726059" y="5119520"/>
            <a:ext cx="8876872" cy="1374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đầu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tiên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A5B5251C-FB5F-4D09-927C-4AEAC7319BB2}"/>
              </a:ext>
            </a:extLst>
          </p:cNvPr>
          <p:cNvSpPr/>
          <p:nvPr/>
        </p:nvSpPr>
        <p:spPr>
          <a:xfrm>
            <a:off x="2752999" y="5216344"/>
            <a:ext cx="6539013" cy="1277999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đầu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2" presetClass="entr" presetSubtype="6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3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026547A-AC2B-415B-BCF8-D538F64D58C9}"/>
              </a:ext>
            </a:extLst>
          </p:cNvPr>
          <p:cNvSpPr/>
          <p:nvPr/>
        </p:nvSpPr>
        <p:spPr>
          <a:xfrm>
            <a:off x="5655250" y="2593639"/>
            <a:ext cx="1895071" cy="1200329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r>
              <a:rPr lang="en-US" altLang="zh-CN" sz="72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endParaRPr lang="zh-CN" altLang="en-US" sz="72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83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1237</Words>
  <Application>Microsoft Office PowerPoint</Application>
  <PresentationFormat>Widescreen</PresentationFormat>
  <Paragraphs>123</Paragraphs>
  <Slides>27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Tahoma</vt:lpstr>
      <vt:lpstr>Calibri Light</vt:lpstr>
      <vt:lpstr>HP001 4 hàng</vt:lpstr>
      <vt:lpstr>Calibri</vt:lpstr>
      <vt:lpstr>Arial</vt:lpstr>
      <vt:lpstr>Arial-Rounded</vt:lpstr>
      <vt:lpstr>等线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114</cp:revision>
  <dcterms:created xsi:type="dcterms:W3CDTF">2017-09-08T02:42:05Z</dcterms:created>
  <dcterms:modified xsi:type="dcterms:W3CDTF">2025-02-19T01:03:07Z</dcterms:modified>
</cp:coreProperties>
</file>