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73" r:id="rId3"/>
    <p:sldId id="276" r:id="rId4"/>
    <p:sldId id="257" r:id="rId5"/>
    <p:sldId id="258" r:id="rId6"/>
    <p:sldId id="259" r:id="rId7"/>
    <p:sldId id="264" r:id="rId8"/>
    <p:sldId id="266" r:id="rId9"/>
    <p:sldId id="275" r:id="rId10"/>
    <p:sldId id="268" r:id="rId11"/>
    <p:sldId id="271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B00"/>
    <a:srgbClr val="A9DA74"/>
    <a:srgbClr val="EBF6F9"/>
    <a:srgbClr val="FBD6B7"/>
    <a:srgbClr val="E824B5"/>
    <a:srgbClr val="00DA63"/>
    <a:srgbClr val="0DFF7A"/>
    <a:srgbClr val="BEE395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leo</a:t>
            </a:r>
            <a:r>
              <a:rPr lang="en-US" baseline="0" dirty="0"/>
              <a:t> </a:t>
            </a:r>
            <a:r>
              <a:rPr lang="en-US" baseline="0" dirty="0" err="1"/>
              <a:t>núi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huwsg</a:t>
            </a:r>
            <a:r>
              <a:rPr lang="en-US" baseline="0" dirty="0"/>
              <a:t> </a:t>
            </a:r>
            <a:r>
              <a:rPr lang="en-US" baseline="0" dirty="0" err="1"/>
              <a:t>khởi</a:t>
            </a:r>
            <a:r>
              <a:rPr lang="en-US" baseline="0" dirty="0"/>
              <a:t> </a:t>
            </a:r>
            <a:r>
              <a:rPr lang="en-US" baseline="0" dirty="0" err="1"/>
              <a:t>sôi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tiết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0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gợi</a:t>
            </a:r>
            <a:r>
              <a:rPr lang="en-US" baseline="0" dirty="0"/>
              <a:t> ý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phát</a:t>
            </a:r>
            <a:r>
              <a:rPr lang="en-US" baseline="0" dirty="0"/>
              <a:t> </a:t>
            </a:r>
            <a:r>
              <a:rPr lang="en-US" baseline="0" dirty="0" err="1"/>
              <a:t>huy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hệ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tế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</a:t>
            </a:r>
            <a:r>
              <a:rPr lang="en-US" baseline="0" dirty="0" err="1"/>
              <a:t>nghiệm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05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.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GV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‘</a:t>
            </a:r>
            <a:r>
              <a:rPr lang="en-US" baseline="0" dirty="0" err="1"/>
              <a:t>khúc</a:t>
            </a:r>
            <a:r>
              <a:rPr lang="en-US" baseline="0" dirty="0"/>
              <a:t> </a:t>
            </a:r>
            <a:r>
              <a:rPr lang="en-US" baseline="0" dirty="0" err="1"/>
              <a:t>khuỷu</a:t>
            </a:r>
            <a:r>
              <a:rPr lang="en-US" baseline="0" dirty="0"/>
              <a:t>”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nó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chỗ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enter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nhớ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linh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tổ</a:t>
            </a:r>
            <a:r>
              <a:rPr lang="en-US" baseline="0" dirty="0"/>
              <a:t> </a:t>
            </a:r>
            <a:r>
              <a:rPr lang="en-US" baseline="0" dirty="0" err="1"/>
              <a:t>chức</a:t>
            </a:r>
            <a:r>
              <a:rPr lang="en-US" baseline="0" dirty="0"/>
              <a:t> HĐ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đôi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đông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4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con </a:t>
            </a:r>
            <a:r>
              <a:rPr lang="en-US" baseline="0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nhầm</a:t>
            </a:r>
            <a:r>
              <a:rPr lang="en-US" baseline="0" dirty="0"/>
              <a:t> </a:t>
            </a:r>
            <a:r>
              <a:rPr lang="en-US" baseline="0" dirty="0" err="1"/>
              <a:t>lẫn</a:t>
            </a:r>
            <a:r>
              <a:rPr lang="en-US" baseline="0" dirty="0"/>
              <a:t> </a:t>
            </a:r>
            <a:r>
              <a:rPr lang="en-US" baseline="0" dirty="0" err="1"/>
              <a:t>nhiều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thường</a:t>
            </a:r>
            <a:r>
              <a:rPr lang="en-US" baseline="0" dirty="0"/>
              <a:t> </a:t>
            </a:r>
            <a:r>
              <a:rPr lang="en-US" baseline="0" dirty="0" err="1"/>
              <a:t>xuyên</a:t>
            </a:r>
            <a:r>
              <a:rPr lang="en-US" baseline="0" dirty="0"/>
              <a:t>. GV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linh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</a:t>
            </a:r>
            <a:r>
              <a:rPr lang="en-US" baseline="0" dirty="0"/>
              <a:t> </a:t>
            </a:r>
            <a:r>
              <a:rPr lang="en-US" baseline="0" dirty="0" err="1"/>
              <a:t>phù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mức</a:t>
            </a:r>
            <a:r>
              <a:rPr lang="en-US" baseline="0" dirty="0"/>
              <a:t> </a:t>
            </a:r>
            <a:r>
              <a:rPr lang="en-US" baseline="0" dirty="0" err="1"/>
              <a:t>độ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chiếu</a:t>
            </a:r>
            <a:r>
              <a:rPr lang="en-US" baseline="0"/>
              <a:t> cho HS xem cách trình bày trước, sau đó nhấn tắt màn hình rồi đọc cho hs viết.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03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Gọi</a:t>
            </a:r>
            <a:r>
              <a:rPr lang="en-US" baseline="0" dirty="0"/>
              <a:t> HS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rèn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thói</a:t>
            </a:r>
            <a:r>
              <a:rPr lang="en-US" baseline="0" dirty="0"/>
              <a:t> </a:t>
            </a:r>
            <a:r>
              <a:rPr lang="en-US" baseline="0" dirty="0" err="1"/>
              <a:t>quen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hoat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cam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vuông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điền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hái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cam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,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giản</a:t>
            </a:r>
            <a:r>
              <a:rPr lang="en-US" baseline="0" dirty="0"/>
              <a:t> </a:t>
            </a:r>
            <a:r>
              <a:rPr lang="en-US" baseline="0" dirty="0" err="1"/>
              <a:t>mà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82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nhắc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 NHÀ ĐI CHƠI NÚI</a:t>
            </a:r>
          </a:p>
        </p:txBody>
      </p:sp>
    </p:spTree>
    <p:extLst>
      <p:ext uri="{BB962C8B-B14F-4D97-AF65-F5344CB8AC3E}">
        <p14:creationId xmlns:p14="http://schemas.microsoft.com/office/powerpoint/2010/main" val="339122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727" y="404395"/>
            <a:ext cx="8298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 về một lần em được đi chơi cùng gia đình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25397" r="25817" b="24206"/>
          <a:stretch/>
        </p:blipFill>
        <p:spPr bwMode="auto">
          <a:xfrm>
            <a:off x="330777" y="1428750"/>
            <a:ext cx="8508423" cy="3330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91" y="590550"/>
            <a:ext cx="32496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67150"/>
            <a:ext cx="80518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30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33</a:t>
            </a:r>
          </a:p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</a:t>
            </a:r>
            <a:r>
              <a:rPr lang="en-US" sz="28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8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8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34+ 35)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898573" y="429491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4039960" y="113621"/>
            <a:ext cx="1140280" cy="9341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9" y="4064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40640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516" y="1234281"/>
            <a:ext cx="5326568" cy="8572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EmTapLeoNui-HoaiBang_pe5w_cut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99914" y="3409950"/>
            <a:ext cx="5326568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28" tIns="45714" rIns="91428" bIns="45714" rtlCol="0" anchor="ctr">
            <a:norm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leo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438150"/>
            <a:ext cx="8001000" cy="131445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leo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bao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chưa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2552700"/>
            <a:ext cx="8001000" cy="1314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28" tIns="45714" rIns="91428" bIns="45714" rtlCol="0" anchor="ctr">
            <a:normAutofit fontScale="75000" lnSpcReduction="20000"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21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0" y="6734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3287" y="157576"/>
            <a:ext cx="84963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618" y="1467886"/>
            <a:ext cx="7259782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322" y="2458831"/>
            <a:ext cx="847725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 lên núi quanh co, (………….).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11982" y="1467886"/>
            <a:ext cx="2112818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hào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hứng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5389" y="1467886"/>
            <a:ext cx="2112818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thấp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1467886"/>
            <a:ext cx="2264232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khúc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khuỷu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61413" y="3703407"/>
            <a:ext cx="9296400" cy="1076877"/>
            <a:chOff x="-61413" y="3703407"/>
            <a:chExt cx="9296400" cy="10768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641" r="-851"/>
            <a:stretch/>
          </p:blipFill>
          <p:spPr bwMode="auto">
            <a:xfrm>
              <a:off x="259081" y="3703407"/>
              <a:ext cx="6557355" cy="10768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850" r="66965" b="1"/>
            <a:stretch/>
          </p:blipFill>
          <p:spPr bwMode="auto">
            <a:xfrm>
              <a:off x="6784163" y="3703407"/>
              <a:ext cx="2131238" cy="10730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34950" y="3703407"/>
              <a:ext cx="8680450" cy="1076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61413" y="3903991"/>
              <a:ext cx="9296400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9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ĐưŊg 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łn wúi Ǖ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ί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ζ 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co, 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úc 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uỷu</a:t>
              </a:r>
              <a:r>
                <a:rPr lang="en-US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49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32221E-6 L 0.22622 0.2045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102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571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44348"/>
            <a:ext cx="80945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và dùng từ ngữ trong khung để nói theo tranh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57400" y="1234244"/>
            <a:ext cx="5257800" cy="4616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cảnh vật	thú vị	       đi chơi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3183" r="29722" b="21627"/>
          <a:stretch/>
        </p:blipFill>
        <p:spPr bwMode="auto">
          <a:xfrm>
            <a:off x="422564" y="1962150"/>
            <a:ext cx="8264236" cy="295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764" y="631033"/>
            <a:ext cx="8647548" cy="3343335"/>
            <a:chOff x="943823" y="1657350"/>
            <a:chExt cx="7610202" cy="2705100"/>
          </a:xfrm>
        </p:grpSpPr>
        <p:sp>
          <p:nvSpPr>
            <p:cNvPr id="3" name="Rectangle 2"/>
            <p:cNvSpPr/>
            <p:nvPr/>
          </p:nvSpPr>
          <p:spPr>
            <a:xfrm>
              <a:off x="943823" y="1657350"/>
              <a:ext cx="7610202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viết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7884" y="1352550"/>
            <a:ext cx="6689436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đỉnh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8310" y="1841048"/>
            <a:ext cx="568729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sướng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hét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6618" y="4421413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ta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037358" y="1488628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23026" y="4415063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726" y="4429576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20" name="Oval 19"/>
          <p:cNvSpPr/>
          <p:nvPr/>
        </p:nvSpPr>
        <p:spPr>
          <a:xfrm>
            <a:off x="5638800" y="1483679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635827" y="1739075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84082" y="1739075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61127" y="4446307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35727" y="4415063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40" y="2363478"/>
            <a:ext cx="46212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5238997" y="1739075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460092" y="2018792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5" grpId="1" animBg="1"/>
      <p:bldP spid="5" grpId="2" animBg="1"/>
      <p:bldP spid="13" grpId="0" animBg="1"/>
      <p:bldP spid="24" grpId="0" animBg="1"/>
      <p:bldP spid="20" grpId="0" animBg="1"/>
      <p:bldP spid="20" grpId="1" animBg="1"/>
      <p:bldP spid="30" grpId="0" animBg="1"/>
      <p:bldP spid="27" grpId="0" animBg="1"/>
      <p:bldP spid="31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5" y="1637959"/>
            <a:ext cx="8724900" cy="227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9770" y="2128591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  </a:t>
            </a:r>
            <a:r>
              <a:rPr lang="lv-LV" sz="3500" b="1">
                <a:solidFill>
                  <a:srgbClr val="7030A0"/>
                </a:solidFill>
                <a:latin typeface="HP001 4 hàng" pitchFamily="34" charset="0"/>
              </a:rPr>
              <a:t>Nam và Đức đưϑ đi εΠ wúi. Đến đỉζ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687" y="2828711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3500" b="1">
                <a:solidFill>
                  <a:srgbClr val="7030A0"/>
                </a:solidFill>
                <a:latin typeface="HP001 4 hàng" pitchFamily="34" charset="0"/>
              </a:rPr>
              <a:t>wúi, hai aζ em νίi ǧΰņg Ǘ˛Ι vang</a:t>
            </a:r>
            <a:r>
              <a:rPr lang="en-US" sz="3500" b="1">
                <a:solidFill>
                  <a:srgbClr val="7030A0"/>
                </a:solidFill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44472" y="1903667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  t 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7" y="404395"/>
            <a:ext cx="6774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chữ phù hợp thay cho ô vuông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45" y="1168802"/>
            <a:ext cx="4128655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uyp </a:t>
            </a:r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uyu?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99" y="2916031"/>
            <a:ext cx="4936547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uynh</a:t>
            </a:r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uych?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903667"/>
            <a:ext cx="289560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      tay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3754230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       tay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7177" y="3754230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phụ h  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53872" y="2118841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23712" y="2087822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86600" y="3956465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67736" y="3956466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2197" y="4299745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phụ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  </a:t>
            </a:r>
            <a:endParaRPr lang="en-US" sz="3600" b="1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0058" y="4265909"/>
            <a:ext cx="1627942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uynh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6690" y="3379216"/>
            <a:ext cx="3340910" cy="734865"/>
            <a:chOff x="316690" y="3379216"/>
            <a:chExt cx="2260023" cy="734865"/>
          </a:xfrm>
        </p:grpSpPr>
        <p:sp>
          <p:nvSpPr>
            <p:cNvPr id="26" name="TextBox 25"/>
            <p:cNvSpPr txBox="1"/>
            <p:nvPr/>
          </p:nvSpPr>
          <p:spPr>
            <a:xfrm>
              <a:off x="316690" y="3467762"/>
              <a:ext cx="2260023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          </a:t>
              </a:r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tay</a:t>
              </a:r>
              <a:endParaRPr lang="en-US" sz="36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21889" y="3379216"/>
              <a:ext cx="367505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'</a:t>
              </a:r>
              <a:endParaRPr lang="en-US" sz="3600" i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55833" y="3487591"/>
            <a:ext cx="1568918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uych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4449" y="1674457"/>
            <a:ext cx="2895600" cy="663916"/>
            <a:chOff x="284449" y="1674457"/>
            <a:chExt cx="2895600" cy="663916"/>
          </a:xfrm>
        </p:grpSpPr>
        <p:sp>
          <p:nvSpPr>
            <p:cNvPr id="22" name="TextBox 21"/>
            <p:cNvSpPr txBox="1"/>
            <p:nvPr/>
          </p:nvSpPr>
          <p:spPr>
            <a:xfrm>
              <a:off x="284449" y="1692054"/>
              <a:ext cx="289560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</a:t>
              </a:r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      </a:t>
              </a:r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tay</a:t>
              </a:r>
              <a:endParaRPr lang="en-US" sz="36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82209" y="1674457"/>
              <a:ext cx="367505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̉</a:t>
              </a:r>
              <a:endParaRPr lang="en-US" sz="3600" i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80004" y="1692054"/>
            <a:ext cx="1107475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uyu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6545" y="794041"/>
            <a:ext cx="2260023" cy="689302"/>
            <a:chOff x="284449" y="816285"/>
            <a:chExt cx="2260023" cy="689302"/>
          </a:xfrm>
        </p:grpSpPr>
        <p:sp>
          <p:nvSpPr>
            <p:cNvPr id="16" name="TextBox 15"/>
            <p:cNvSpPr txBox="1"/>
            <p:nvPr/>
          </p:nvSpPr>
          <p:spPr>
            <a:xfrm>
              <a:off x="284449" y="859268"/>
              <a:ext cx="2260023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đèn</a:t>
              </a:r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t </a:t>
              </a:r>
              <a:endParaRPr lang="en-US" sz="36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32754" y="816285"/>
              <a:ext cx="367505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'</a:t>
              </a:r>
              <a:endParaRPr lang="en-US" sz="3600" i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09842" y="837024"/>
            <a:ext cx="1840446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uyp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6" y="44838"/>
            <a:ext cx="4630186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6" y="4003691"/>
            <a:ext cx="1192902" cy="123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6" y="4138433"/>
            <a:ext cx="1099188" cy="124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61" y="761929"/>
            <a:ext cx="90745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1998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00" y="719449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47" y="1422788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2345" y="115610"/>
            <a:ext cx="4128655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uyp </a:t>
            </a:r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uyu?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24850" y="1109191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81935" y="1865262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199" y="2687431"/>
            <a:ext cx="4936547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uynh</a:t>
            </a:r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uych?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87578" y="4453631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05740" y="3667120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410" b="45256" l="5200" r="17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6" t="24512" r="80647" b="56401"/>
          <a:stretch/>
        </p:blipFill>
        <p:spPr>
          <a:xfrm>
            <a:off x="3276606" y="2808624"/>
            <a:ext cx="2349351" cy="22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85542E-6 L -0.24132 0.6450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32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8628E-6 L -0.07396 0.4216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21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1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84677E-7 L -0.43211 0.63176 " pathEditMode="relative" rAng="0" ptsTypes="AA">
                                      <p:cBhvr>
                                        <p:cTn id="97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31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04727E-6 L -0.26736 0.5143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8" y="25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36" grpId="0"/>
      <p:bldP spid="34" grpId="0"/>
      <p:bldP spid="32" grpId="0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561</Words>
  <Application>Microsoft Office PowerPoint</Application>
  <PresentationFormat>On-screen Show (16:9)</PresentationFormat>
  <Paragraphs>73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Arial-Rounded</vt:lpstr>
      <vt:lpstr>Calibri</vt:lpstr>
      <vt:lpstr>HP001 4 hàng</vt:lpstr>
      <vt:lpstr>Office Theme</vt:lpstr>
      <vt:lpstr>PowerPoint Presentation</vt:lpstr>
      <vt:lpstr>Ôn và khởi động</vt:lpstr>
      <vt:lpstr>Các em đã được đi leo núi với bố mẹ bao giờ chưa?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153</cp:revision>
  <dcterms:created xsi:type="dcterms:W3CDTF">2020-12-08T15:48:47Z</dcterms:created>
  <dcterms:modified xsi:type="dcterms:W3CDTF">2025-02-19T03:06:26Z</dcterms:modified>
</cp:coreProperties>
</file>