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94" r:id="rId3"/>
    <p:sldMasterId id="2147483705" r:id="rId4"/>
    <p:sldMasterId id="2147483717" r:id="rId5"/>
    <p:sldMasterId id="2147483725" r:id="rId6"/>
    <p:sldMasterId id="2147483737" r:id="rId7"/>
  </p:sldMasterIdLst>
  <p:notesMasterIdLst>
    <p:notesMasterId r:id="rId30"/>
  </p:notesMasterIdLst>
  <p:sldIdLst>
    <p:sldId id="272" r:id="rId8"/>
    <p:sldId id="257" r:id="rId9"/>
    <p:sldId id="2007577131" r:id="rId10"/>
    <p:sldId id="302" r:id="rId11"/>
    <p:sldId id="256" r:id="rId12"/>
    <p:sldId id="285" r:id="rId13"/>
    <p:sldId id="2007577112" r:id="rId14"/>
    <p:sldId id="2007577118" r:id="rId15"/>
    <p:sldId id="259" r:id="rId16"/>
    <p:sldId id="2007577119" r:id="rId17"/>
    <p:sldId id="261" r:id="rId18"/>
    <p:sldId id="2007577120" r:id="rId19"/>
    <p:sldId id="2007577121" r:id="rId20"/>
    <p:sldId id="2007577125" r:id="rId21"/>
    <p:sldId id="2007577126" r:id="rId22"/>
    <p:sldId id="2007577127" r:id="rId23"/>
    <p:sldId id="260" r:id="rId24"/>
    <p:sldId id="262" r:id="rId25"/>
    <p:sldId id="266" r:id="rId26"/>
    <p:sldId id="286" r:id="rId27"/>
    <p:sldId id="2007577128" r:id="rId28"/>
    <p:sldId id="310" r:id="rId29"/>
  </p:sldIdLst>
  <p:sldSz cx="18288000" cy="10287000"/>
  <p:notesSz cx="6858000" cy="9144000"/>
  <p:embeddedFontLst>
    <p:embeddedFont>
      <p:font typeface="等线 Light" panose="02010600030101010101" pitchFamily="2" charset="-122"/>
      <p:regular r:id="rId31"/>
    </p:embeddedFont>
    <p:embeddedFont>
      <p:font typeface="Arial-Rounded" panose="020B0500000000000000" charset="0"/>
      <p:regular r:id="rId32"/>
    </p:embeddedFont>
    <p:embeddedFont>
      <p:font typeface="Barlow Semi Condensed" panose="00000506000000000000" pitchFamily="2" charset="0"/>
      <p:regular r:id="rId33"/>
      <p:bold r:id="rId34"/>
      <p:italic r:id="rId35"/>
      <p:boldItalic r:id="rId36"/>
    </p:embeddedFont>
    <p:embeddedFont>
      <p:font typeface="DengXian" panose="02010600030101010101" pitchFamily="2" charset="-122"/>
      <p:regular r:id="rId37"/>
    </p:embeddedFont>
    <p:embeddedFont>
      <p:font typeface="HP001 4 hàng" panose="020B060305030202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1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8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0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2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9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45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13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svg"/><Relationship Id="rId7" Type="http://schemas.openxmlformats.org/officeDocument/2006/relationships/image" Target="../media/image5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svg"/><Relationship Id="rId7" Type="http://schemas.openxmlformats.org/officeDocument/2006/relationships/image" Target="../media/image49.svg"/><Relationship Id="rId12" Type="http://schemas.openxmlformats.org/officeDocument/2006/relationships/image" Target="../media/image5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svg"/><Relationship Id="rId7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svg"/><Relationship Id="rId7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3.svg"/><Relationship Id="rId3" Type="http://schemas.openxmlformats.org/officeDocument/2006/relationships/image" Target="../media/image15.sv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7.sv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1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5" Type="http://schemas.openxmlformats.org/officeDocument/2006/relationships/image" Target="../media/image77.svg"/><Relationship Id="rId10" Type="http://schemas.openxmlformats.org/officeDocument/2006/relationships/image" Target="../media/image52.png"/><Relationship Id="rId4" Type="http://schemas.openxmlformats.org/officeDocument/2006/relationships/image" Target="../media/image76.png"/><Relationship Id="rId9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2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svg"/><Relationship Id="rId7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1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7FAEC-1FE3-45DF-8900-BF00848BEECB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5DA89A-257F-432F-BD0F-0772A02552CE}"/>
              </a:ext>
            </a:extLst>
          </p:cNvPr>
          <p:cNvSpPr txBox="1"/>
          <p:nvPr/>
        </p:nvSpPr>
        <p:spPr>
          <a:xfrm>
            <a:off x="5766429" y="9575459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Bài trước các em học bài gì?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75588" y="6196888"/>
            <a:ext cx="6639791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7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/>
              </a:rPr>
              <a:t>anh</a:t>
            </a:r>
            <a:endParaRPr lang="en-US" sz="7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CFE6C-C529-48EA-B9BC-C05B63D73DD5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0780" y="607002"/>
            <a:ext cx="134874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khóc anh phải làm gì?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3000" y="3966856"/>
            <a:ext cx="9047884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Khi em bé khóc anh phải dỗ dành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ngã anh phải làm sao?</a:t>
            </a:r>
            <a:endParaRPr lang="en-US" sz="6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123" y="4032043"/>
            <a:ext cx="10271761" cy="22229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Anh phải nâng dịu dàng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1033</Words>
  <Application>Microsoft Office PowerPoint</Application>
  <PresentationFormat>Custom</PresentationFormat>
  <Paragraphs>102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 Light</vt:lpstr>
      <vt:lpstr>HP001 4 hàng</vt:lpstr>
      <vt:lpstr>Barlow Semi Condensed</vt:lpstr>
      <vt:lpstr>等线 Light</vt:lpstr>
      <vt:lpstr>Calibri</vt:lpstr>
      <vt:lpstr>Knewave</vt:lpstr>
      <vt:lpstr>Arial</vt:lpstr>
      <vt:lpstr>Arial-Rounded</vt:lpstr>
      <vt:lpstr>DengXian</vt:lpstr>
      <vt:lpstr>Office Theme</vt:lpstr>
      <vt:lpstr>1_Office 主题</vt:lpstr>
      <vt:lpstr>4_Office 主题</vt:lpstr>
      <vt:lpstr>2_Office 主题​​</vt:lpstr>
      <vt:lpstr>Simple Light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Admin</cp:lastModifiedBy>
  <cp:revision>19</cp:revision>
  <dcterms:created xsi:type="dcterms:W3CDTF">2006-08-16T00:00:00Z</dcterms:created>
  <dcterms:modified xsi:type="dcterms:W3CDTF">2025-02-19T03:00:39Z</dcterms:modified>
  <dc:identifier>DAEpPIpF5go</dc:identifier>
</cp:coreProperties>
</file>