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7" r:id="rId2"/>
    <p:sldMasterId id="2147483709" r:id="rId3"/>
    <p:sldMasterId id="2147483717" r:id="rId4"/>
  </p:sldMasterIdLst>
  <p:notesMasterIdLst>
    <p:notesMasterId r:id="rId22"/>
  </p:notesMasterIdLst>
  <p:sldIdLst>
    <p:sldId id="282" r:id="rId5"/>
    <p:sldId id="256" r:id="rId6"/>
    <p:sldId id="283" r:id="rId7"/>
    <p:sldId id="334" r:id="rId8"/>
    <p:sldId id="284" r:id="rId9"/>
    <p:sldId id="2007577120" r:id="rId10"/>
    <p:sldId id="276" r:id="rId11"/>
    <p:sldId id="2007577121" r:id="rId12"/>
    <p:sldId id="2007577126" r:id="rId13"/>
    <p:sldId id="266" r:id="rId14"/>
    <p:sldId id="346" r:id="rId15"/>
    <p:sldId id="351" r:id="rId16"/>
    <p:sldId id="2007577127" r:id="rId17"/>
    <p:sldId id="286" r:id="rId18"/>
    <p:sldId id="287" r:id="rId19"/>
    <p:sldId id="270" r:id="rId20"/>
    <p:sldId id="2007577132" r:id="rId21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/>
    <p:restoredTop sz="9466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Đây</a:t>
            </a:r>
            <a:r>
              <a:rPr lang="en-US" baseline="0"/>
              <a:t> chỉ là gợi ý GV đưa ra sau khi GV đã trả lời xong. HĐ này GV nên tổ chức thi đua trên bảng lớp hoặc bảng nhóm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2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18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07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92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93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3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30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0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06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61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34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1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9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34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470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830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9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14876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4081922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07019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158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750568744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52243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358659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52223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721817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63586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7830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7866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05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18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2799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 dirty="0" err="1"/>
              <a:t>Tiếng</a:t>
            </a:r>
            <a:r>
              <a:rPr lang="en-US" altLang="en-GB" sz="6000" dirty="0"/>
              <a:t> </a:t>
            </a:r>
            <a:r>
              <a:rPr lang="en-US" altLang="en-GB" sz="6000" dirty="0" err="1"/>
              <a:t>Việt</a:t>
            </a:r>
            <a:endParaRPr lang="en-US" altLang="en-GB" sz="6000" dirty="0"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2799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319246" y="5167649"/>
            <a:ext cx="6665806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Thanh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Thuỷ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7745" y="240021"/>
            <a:ext cx="812800" cy="812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3637" y="359084"/>
            <a:ext cx="1015076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3200" b="1" i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vườn, thơm</a:t>
            </a:r>
            <a:endParaRPr lang="en-US" sz="32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50343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</a:p>
        </p:txBody>
      </p:sp>
      <p:sp>
        <p:nvSpPr>
          <p:cNvPr id="8" name="Oval 7"/>
          <p:cNvSpPr/>
          <p:nvPr/>
        </p:nvSpPr>
        <p:spPr>
          <a:xfrm>
            <a:off x="4817309" y="1782332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</a:p>
        </p:txBody>
      </p:sp>
      <p:sp>
        <p:nvSpPr>
          <p:cNvPr id="9" name="Oval 8"/>
          <p:cNvSpPr/>
          <p:nvPr/>
        </p:nvSpPr>
        <p:spPr>
          <a:xfrm>
            <a:off x="8793785" y="1796676"/>
            <a:ext cx="2420796" cy="1252136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36595" y="2891174"/>
            <a:ext cx="1882405" cy="944229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07088" y="2901138"/>
            <a:ext cx="1882405" cy="944229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7582" y="2911102"/>
            <a:ext cx="1882405" cy="944229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337654" y="3649741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0677" y="383348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răng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2628314" y="3733228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4329905" y="366456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sườn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12928" y="3848310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6620565" y="3748049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8299741" y="3681485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82764" y="3865233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34" name="Rectangle 33"/>
          <p:cNvSpPr/>
          <p:nvPr/>
        </p:nvSpPr>
        <p:spPr>
          <a:xfrm rot="20743700">
            <a:off x="10590401" y="3764972"/>
            <a:ext cx="853249" cy="853249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8" name="Rounded Rectangle 27"/>
          <p:cNvSpPr/>
          <p:nvPr/>
        </p:nvSpPr>
        <p:spPr>
          <a:xfrm>
            <a:off x="2696657" y="1785307"/>
            <a:ext cx="6504535" cy="3239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16127" t="11921" r="14764" b="20863"/>
          <a:stretch/>
        </p:blipFill>
        <p:spPr>
          <a:xfrm>
            <a:off x="3710549" y="2196156"/>
            <a:ext cx="4476749" cy="22587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15A6DC-9722-4AB3-A3B7-FA50700781EC}"/>
              </a:ext>
            </a:extLst>
          </p:cNvPr>
          <p:cNvSpPr txBox="1"/>
          <p:nvPr/>
        </p:nvSpPr>
        <p:spPr>
          <a:xfrm>
            <a:off x="2987925" y="114315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2712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83361"/>
            <a:ext cx="53929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878849" y="5242061"/>
            <a:ext cx="11340861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Vì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ốm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yên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lặng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30524-C07E-45AD-8EFD-10ED80E13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9" y="1946972"/>
            <a:ext cx="4047573" cy="290629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277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-15670"/>
            <a:ext cx="12219710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651" y="229037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1992" y="296543"/>
            <a:ext cx="511318" cy="511318"/>
          </a:xfrm>
          <a:prstGeom prst="rect">
            <a:avLst/>
          </a:prstGeom>
        </p:spPr>
      </p:pic>
      <p:grpSp>
        <p:nvGrpSpPr>
          <p:cNvPr id="76" name="PA_库_组合 5"/>
          <p:cNvGrpSpPr/>
          <p:nvPr>
            <p:custDataLst>
              <p:tags r:id="rId1"/>
            </p:custDataLst>
          </p:nvPr>
        </p:nvGrpSpPr>
        <p:grpSpPr>
          <a:xfrm>
            <a:off x="1079910" y="957979"/>
            <a:ext cx="587835" cy="733599"/>
            <a:chOff x="1836100" y="2332000"/>
            <a:chExt cx="1572829" cy="895643"/>
          </a:xfrm>
        </p:grpSpPr>
        <p:sp>
          <p:nvSpPr>
            <p:cNvPr id="7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srgbClr val="F59C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0" name="Rectangle 79"/>
          <p:cNvSpPr/>
          <p:nvPr/>
        </p:nvSpPr>
        <p:spPr>
          <a:xfrm>
            <a:off x="1743535" y="1074376"/>
            <a:ext cx="9762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817174" y="1919715"/>
            <a:ext cx="6512037" cy="2933554"/>
            <a:chOff x="-390770" y="1352136"/>
            <a:chExt cx="12270819" cy="3976626"/>
          </a:xfrm>
        </p:grpSpPr>
        <p:sp>
          <p:nvSpPr>
            <p:cNvPr id="82" name="Rounded Rectangle 81"/>
            <p:cNvSpPr/>
            <p:nvPr/>
          </p:nvSpPr>
          <p:spPr>
            <a:xfrm>
              <a:off x="795666" y="1352136"/>
              <a:ext cx="11084383" cy="3976626"/>
            </a:xfrm>
            <a:prstGeom prst="roundRect">
              <a:avLst>
                <a:gd name="adj" fmla="val 11248"/>
              </a:avLst>
            </a:prstGeom>
            <a:noFill/>
            <a:ln w="28575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3" name="Teardrop 82"/>
            <p:cNvSpPr/>
            <p:nvPr/>
          </p:nvSpPr>
          <p:spPr>
            <a:xfrm>
              <a:off x="-390770" y="1389085"/>
              <a:ext cx="933272" cy="917791"/>
            </a:xfrm>
            <a:prstGeom prst="teardrop">
              <a:avLst/>
            </a:prstGeom>
            <a:solidFill>
              <a:srgbClr val="99FF99"/>
            </a:solidFill>
            <a:ln w="12700" cap="flat" cmpd="sng" algn="ctr">
              <a:solidFill>
                <a:srgbClr val="F794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4" name="Rectangle 83"/>
          <p:cNvSpPr/>
          <p:nvPr/>
        </p:nvSpPr>
        <p:spPr>
          <a:xfrm>
            <a:off x="2594518" y="2194559"/>
            <a:ext cx="4973900" cy="2297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lvl="0" algn="just" defTabSz="121851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</a:p>
        </p:txBody>
      </p:sp>
      <p:sp>
        <p:nvSpPr>
          <p:cNvPr id="20" name="Google Shape;304;p9">
            <a:extLst>
              <a:ext uri="{FF2B5EF4-FFF2-40B4-BE49-F238E27FC236}">
                <a16:creationId xmlns:a16="http://schemas.microsoft.com/office/drawing/2014/main" id="{48A44F9D-F1F7-4CB3-9347-6BC1629B7DD4}"/>
              </a:ext>
            </a:extLst>
          </p:cNvPr>
          <p:cNvSpPr/>
          <p:nvPr/>
        </p:nvSpPr>
        <p:spPr>
          <a:xfrm>
            <a:off x="2619853" y="5161550"/>
            <a:ext cx="7469355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Bé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quạt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trong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lúc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bà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 Rounded"/>
              </a:rPr>
              <a:t>ngủ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719F2D-6764-4714-8858-3F95B6F1C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563" y="1908186"/>
            <a:ext cx="4232196" cy="288607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20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76" y="206127"/>
            <a:ext cx="9405434" cy="586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14245" y="5919058"/>
            <a:ext cx="993832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711200" y="895179"/>
            <a:ext cx="4572000" cy="4709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688" y="5649688"/>
            <a:ext cx="11785600" cy="939800"/>
          </a:xfrm>
          <a:solidFill>
            <a:srgbClr val="FFD243"/>
          </a:solidFill>
        </p:spPr>
        <p:txBody>
          <a:bodyPr>
            <a:noAutofit/>
          </a:bodyPr>
          <a:lstStyle/>
          <a:p>
            <a:r>
              <a:rPr lang="en-US" sz="3733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nói về những điều em đã làm cho ông bà của mình.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3"/>
          <a:stretch/>
        </p:blipFill>
        <p:spPr>
          <a:xfrm>
            <a:off x="7561062" y="1600199"/>
            <a:ext cx="4124652" cy="377111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1200" y="726955"/>
            <a:ext cx="2176261" cy="49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3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636" y="475551"/>
            <a:ext cx="812800" cy="8128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3638" y="594614"/>
            <a:ext cx="8829964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4723" y="1600200"/>
            <a:ext cx="4628077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 tay bé nhỏ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 quạt đều đều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 nắng thiu thiu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 trên tường trắng.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4698"/>
            <a:ext cx="3657600" cy="48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088" y="2213839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55" y="2667381"/>
            <a:ext cx="3657600" cy="52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49" y="3190197"/>
            <a:ext cx="3657600" cy="54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151351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41" y="4617403"/>
            <a:ext cx="3657600" cy="46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32" y="5083455"/>
            <a:ext cx="3657600" cy="49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96" y="5582401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50AB0-3410-4C88-B0C4-B9DA8D2BBEC2}"/>
              </a:ext>
            </a:extLst>
          </p:cNvPr>
          <p:cNvSpPr txBox="1"/>
          <p:nvPr/>
        </p:nvSpPr>
        <p:spPr>
          <a:xfrm>
            <a:off x="3486058" y="6545326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D76DC9D-7145-4014-9372-B40142E54EB9}"/>
              </a:ext>
            </a:extLst>
          </p:cNvPr>
          <p:cNvSpPr txBox="1"/>
          <p:nvPr/>
        </p:nvSpPr>
        <p:spPr>
          <a:xfrm>
            <a:off x="3738338" y="6588554"/>
            <a:ext cx="8159261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Hương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</a:t>
            </a:r>
            <a:r>
              <a:rPr kumimoji="0" lang="en-US" sz="1333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Thảo</a:t>
            </a:r>
            <a:r>
              <a:rPr kumimoji="0" lang="en-US" sz="133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/>
                <a:cs typeface="Arial" panose="020B0604020202020204"/>
                <a:sym typeface="+mn-ea"/>
              </a:rPr>
              <a:t> - tranthao121004@gmail.com</a:t>
            </a:r>
            <a:endParaRPr kumimoji="0" lang="en-US" sz="1333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874" y="2869487"/>
            <a:ext cx="6146327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8446" y="2812694"/>
            <a:ext cx="1323109" cy="1323109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3" y="-113165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16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6933" y="237859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800" b="1">
                <a:solidFill>
                  <a:srgbClr val="F7964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0000" y="583615"/>
            <a:ext cx="8229600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19519" y="288351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1" dirty="0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0771" y="3073927"/>
            <a:ext cx="6507124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CHO BÀ NGỦ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AD21F0-2FBA-456D-B1E3-F5C4BD658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4799595"/>
            <a:ext cx="3857625" cy="2022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8741CC-411B-445E-87E4-DD91D621E6C9}"/>
              </a:ext>
            </a:extLst>
          </p:cNvPr>
          <p:cNvSpPr txBox="1"/>
          <p:nvPr/>
        </p:nvSpPr>
        <p:spPr>
          <a:xfrm>
            <a:off x="3685764" y="22403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Thiết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kế</a:t>
            </a:r>
            <a:r>
              <a:rPr lang="en-US" sz="2000" dirty="0">
                <a:solidFill>
                  <a:srgbClr val="002060"/>
                </a:solidFill>
              </a:rPr>
              <a:t> : </a:t>
            </a:r>
            <a:r>
              <a:rPr lang="en-US" sz="2000" dirty="0" err="1">
                <a:solidFill>
                  <a:srgbClr val="002060"/>
                </a:solidFill>
              </a:rPr>
              <a:t>Hương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Thảo</a:t>
            </a:r>
            <a:r>
              <a:rPr lang="en-US" sz="2000" dirty="0">
                <a:solidFill>
                  <a:srgbClr val="00206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79400" y="288635"/>
            <a:ext cx="812800" cy="812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8400" y="407698"/>
            <a:ext cx="985520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600" y="1203035"/>
            <a:ext cx="98552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cảnh gì trong tranh?</a:t>
            </a:r>
          </a:p>
          <a:p>
            <a:pPr marL="609585" indent="-609585" algn="just" defTabSz="1218516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LcPeriod"/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người thân bị ốm, em thường làm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2584" y="1101437"/>
            <a:ext cx="10160000" cy="5469905"/>
            <a:chOff x="894438" y="826077"/>
            <a:chExt cx="7620000" cy="4102429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2" t="43056" r="19683" b="22023"/>
            <a:stretch/>
          </p:blipFill>
          <p:spPr bwMode="auto">
            <a:xfrm>
              <a:off x="894438" y="2373992"/>
              <a:ext cx="7620000" cy="2554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58" t="21412" r="19683" b="57428"/>
            <a:stretch/>
          </p:blipFill>
          <p:spPr bwMode="auto">
            <a:xfrm>
              <a:off x="5865582" y="826077"/>
              <a:ext cx="2648856" cy="1547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16709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20913"/>
            <a:ext cx="4692072" cy="52931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9550400" y="140163"/>
            <a:ext cx="2336800" cy="973692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5901" y="1020913"/>
            <a:ext cx="5637700" cy="586756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6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26899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140201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27181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14302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71D959-8110-4D67-9EF9-6E111E01869B}"/>
              </a:ext>
            </a:extLst>
          </p:cNvPr>
          <p:cNvSpPr/>
          <p:nvPr/>
        </p:nvSpPr>
        <p:spPr>
          <a:xfrm>
            <a:off x="304800" y="251240"/>
            <a:ext cx="590874" cy="61549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03D729-FD9B-47F3-B6A7-BE0D298933B3}"/>
              </a:ext>
            </a:extLst>
          </p:cNvPr>
          <p:cNvSpPr txBox="1"/>
          <p:nvPr/>
        </p:nvSpPr>
        <p:spPr>
          <a:xfrm>
            <a:off x="895674" y="226863"/>
            <a:ext cx="1289993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Đọc_ Quạt cho bà ngủ_HTS">
            <a:hlinkClick r:id="" action="ppaction://media"/>
            <a:extLst>
              <a:ext uri="{FF2B5EF4-FFF2-40B4-BE49-F238E27FC236}">
                <a16:creationId xmlns:a16="http://schemas.microsoft.com/office/drawing/2014/main" id="{847E50B0-BD25-4BF0-A0DE-65325FFEF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636" y="5546310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形标注 1"/>
          <p:cNvSpPr/>
          <p:nvPr/>
        </p:nvSpPr>
        <p:spPr>
          <a:xfrm>
            <a:off x="4121141" y="1445865"/>
            <a:ext cx="2960090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6" y="1722331"/>
            <a:ext cx="3112759" cy="1178214"/>
          </a:xfrm>
          <a:prstGeom prst="wedgeRoundRectCallout">
            <a:avLst>
              <a:gd name="adj1" fmla="val -14541"/>
              <a:gd name="adj2" fmla="val 87286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矩形标注 9"/>
          <p:cNvSpPr/>
          <p:nvPr/>
        </p:nvSpPr>
        <p:spPr>
          <a:xfrm>
            <a:off x="7754499" y="1350787"/>
            <a:ext cx="3084881" cy="1231797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8195" y="1822968"/>
            <a:ext cx="3728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Ngấn</a:t>
            </a:r>
            <a:r>
              <a:rPr lang="en-US" altLang="zh-CN" sz="4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75807" y="1520527"/>
            <a:ext cx="2805424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44384" y="1350787"/>
            <a:ext cx="3504327" cy="1168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 dim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360安全浏览器下载\六一\Nipic_2531170_b95b5e79d8a6cffe\未标题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99" y="3623682"/>
            <a:ext cx="1748264" cy="24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68" y="3557827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0" grpId="0" animBg="1"/>
      <p:bldP spid="34" grpId="0"/>
      <p:bldP spid="35" grpId="0"/>
      <p:bldP spid="3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13000"/>
            <a:ext cx="109728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 thiu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vừa mới ngủ, ngủ chưa say.</a:t>
            </a: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b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 dim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mắt nhắm chia khít, còn hơi hé.</a:t>
            </a:r>
          </a:p>
        </p:txBody>
      </p:sp>
    </p:spTree>
    <p:extLst>
      <p:ext uri="{BB962C8B-B14F-4D97-AF65-F5344CB8AC3E}">
        <p14:creationId xmlns:p14="http://schemas.microsoft.com/office/powerpoint/2010/main" val="213430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412" y="371660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7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733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084603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5901" y="1084603"/>
            <a:ext cx="563770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 nhà đã vắng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 chén lặng 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 mắt lim dim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 ngon bà nhé.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2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cam, hoa khế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 lặng trong vườn,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mơ tay cháu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 đầy hương thơm.</a:t>
            </a:r>
          </a:p>
          <a:p>
            <a:pPr algn="just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(Thạch Quỳ)</a:t>
            </a:r>
            <a:endParaRPr lang="en-US" sz="3200">
              <a:solidFill>
                <a:prstClr val="black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6520" y="113518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lang="en-US" sz="3333" dirty="0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6518" y="4006389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5873" y="1138007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872" y="4009214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 defTabSz="121851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lang="en-US" sz="3333">
              <a:solidFill>
                <a:prstClr val="black"/>
              </a:solidFill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40E7E-8B18-4072-BD72-54A5D338D845}"/>
              </a:ext>
            </a:extLst>
          </p:cNvPr>
          <p:cNvSpPr txBox="1"/>
          <p:nvPr/>
        </p:nvSpPr>
        <p:spPr>
          <a:xfrm>
            <a:off x="1853412" y="5757731"/>
            <a:ext cx="4808451" cy="738536"/>
          </a:xfrm>
          <a:prstGeom prst="rect">
            <a:avLst/>
          </a:prstGeom>
          <a:solidFill>
            <a:srgbClr val="FFD347"/>
          </a:solidFill>
        </p:spPr>
        <p:txBody>
          <a:bodyPr wrap="square" lIns="162495" tIns="81248" rIns="162495" bIns="81248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623443"/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altLang="en-US" sz="37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73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altLang="en-US" sz="37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ABEFE4-6A1E-4D75-B802-83C2215CE839}"/>
              </a:ext>
            </a:extLst>
          </p:cNvPr>
          <p:cNvCxnSpPr/>
          <p:nvPr/>
        </p:nvCxnSpPr>
        <p:spPr>
          <a:xfrm flipH="1">
            <a:off x="4537653" y="106915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3F2F28-7110-4864-9976-2378118C9525}"/>
              </a:ext>
            </a:extLst>
          </p:cNvPr>
          <p:cNvCxnSpPr/>
          <p:nvPr/>
        </p:nvCxnSpPr>
        <p:spPr>
          <a:xfrm flipH="1">
            <a:off x="5028282" y="158302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365939-426F-46C0-AEB9-5A8237F6C817}"/>
              </a:ext>
            </a:extLst>
          </p:cNvPr>
          <p:cNvCxnSpPr/>
          <p:nvPr/>
        </p:nvCxnSpPr>
        <p:spPr>
          <a:xfrm flipH="1">
            <a:off x="4058126" y="214976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C28E868-C128-42E7-818E-26E8EF8E60A7}"/>
              </a:ext>
            </a:extLst>
          </p:cNvPr>
          <p:cNvCxnSpPr/>
          <p:nvPr/>
        </p:nvCxnSpPr>
        <p:spPr>
          <a:xfrm flipH="1">
            <a:off x="4671443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D044EA-AAC2-46DC-9B32-1EC6B23A81CA}"/>
              </a:ext>
            </a:extLst>
          </p:cNvPr>
          <p:cNvCxnSpPr/>
          <p:nvPr/>
        </p:nvCxnSpPr>
        <p:spPr>
          <a:xfrm flipH="1">
            <a:off x="4805040" y="2517757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78CBA9-F4FE-4648-B10D-6FAC6A146C64}"/>
              </a:ext>
            </a:extLst>
          </p:cNvPr>
          <p:cNvCxnSpPr/>
          <p:nvPr/>
        </p:nvCxnSpPr>
        <p:spPr>
          <a:xfrm flipH="1">
            <a:off x="4229257" y="3446409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3319D-35D3-401B-B969-E5AD120A7D07}"/>
              </a:ext>
            </a:extLst>
          </p:cNvPr>
          <p:cNvCxnSpPr/>
          <p:nvPr/>
        </p:nvCxnSpPr>
        <p:spPr>
          <a:xfrm flipH="1">
            <a:off x="4652085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C07609-BD45-44A3-A6A6-27C64EDB2FD1}"/>
              </a:ext>
            </a:extLst>
          </p:cNvPr>
          <p:cNvCxnSpPr/>
          <p:nvPr/>
        </p:nvCxnSpPr>
        <p:spPr>
          <a:xfrm flipH="1">
            <a:off x="5142714" y="4519474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C0A0C3-2948-4D17-8912-086828218E8C}"/>
              </a:ext>
            </a:extLst>
          </p:cNvPr>
          <p:cNvCxnSpPr/>
          <p:nvPr/>
        </p:nvCxnSpPr>
        <p:spPr>
          <a:xfrm flipH="1">
            <a:off x="5329793" y="507289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E68360E-A35D-4C13-8BC1-F9E95D02E7CA}"/>
              </a:ext>
            </a:extLst>
          </p:cNvPr>
          <p:cNvCxnSpPr/>
          <p:nvPr/>
        </p:nvCxnSpPr>
        <p:spPr>
          <a:xfrm flipH="1">
            <a:off x="5413893" y="507289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F34834-8272-498C-A3D3-CCE078BEA226}"/>
              </a:ext>
            </a:extLst>
          </p:cNvPr>
          <p:cNvCxnSpPr/>
          <p:nvPr/>
        </p:nvCxnSpPr>
        <p:spPr>
          <a:xfrm flipH="1">
            <a:off x="9732031" y="1135182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ACE301-3E0B-4B78-879A-F597167C6D8F}"/>
              </a:ext>
            </a:extLst>
          </p:cNvPr>
          <p:cNvCxnSpPr/>
          <p:nvPr/>
        </p:nvCxnSpPr>
        <p:spPr>
          <a:xfrm flipH="1">
            <a:off x="9856171" y="156514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A7FE41-E450-4C78-8238-0B6A0C1C8670}"/>
              </a:ext>
            </a:extLst>
          </p:cNvPr>
          <p:cNvCxnSpPr/>
          <p:nvPr/>
        </p:nvCxnSpPr>
        <p:spPr>
          <a:xfrm flipH="1">
            <a:off x="9601296" y="2124873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73323A-040D-44DB-86ED-BFEB34B48D91}"/>
              </a:ext>
            </a:extLst>
          </p:cNvPr>
          <p:cNvCxnSpPr/>
          <p:nvPr/>
        </p:nvCxnSpPr>
        <p:spPr>
          <a:xfrm flipH="1">
            <a:off x="9830771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98C50B-6E57-4E1B-A723-82D766726464}"/>
              </a:ext>
            </a:extLst>
          </p:cNvPr>
          <p:cNvCxnSpPr/>
          <p:nvPr/>
        </p:nvCxnSpPr>
        <p:spPr>
          <a:xfrm flipH="1">
            <a:off x="9920928" y="245501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9E053BE-99E0-49AE-BD40-84BB1AA0D30B}"/>
              </a:ext>
            </a:extLst>
          </p:cNvPr>
          <p:cNvCxnSpPr/>
          <p:nvPr/>
        </p:nvCxnSpPr>
        <p:spPr>
          <a:xfrm flipH="1">
            <a:off x="9996788" y="3461728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2D6B98-BCB3-4788-87A7-65A995FA00FA}"/>
              </a:ext>
            </a:extLst>
          </p:cNvPr>
          <p:cNvCxnSpPr/>
          <p:nvPr/>
        </p:nvCxnSpPr>
        <p:spPr>
          <a:xfrm flipH="1">
            <a:off x="10366752" y="3952735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612BBB-EB8B-40B8-8B63-2D84E30D4AD0}"/>
              </a:ext>
            </a:extLst>
          </p:cNvPr>
          <p:cNvCxnSpPr/>
          <p:nvPr/>
        </p:nvCxnSpPr>
        <p:spPr>
          <a:xfrm flipH="1">
            <a:off x="10627663" y="4984296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F0CA4E5-4542-451B-A496-2E20A7FC5319}"/>
              </a:ext>
            </a:extLst>
          </p:cNvPr>
          <p:cNvCxnSpPr/>
          <p:nvPr/>
        </p:nvCxnSpPr>
        <p:spPr>
          <a:xfrm flipH="1">
            <a:off x="10711916" y="4999740"/>
            <a:ext cx="50800" cy="5667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69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524000" y="5343851"/>
            <a:ext cx="3352800" cy="1293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5770000"/>
            <a:ext cx="4856708" cy="677060"/>
          </a:xfrm>
          <a:prstGeom prst="rect">
            <a:avLst/>
          </a:prstGeom>
          <a:solidFill>
            <a:srgbClr val="FFD347"/>
          </a:solidFill>
        </p:spPr>
        <p:txBody>
          <a:bodyPr wrap="square" lIns="121871" tIns="60936" rIns="121871" bIns="60936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C9B54-0CC9-47EC-A386-36B345750A1C}"/>
              </a:ext>
            </a:extLst>
          </p:cNvPr>
          <p:cNvSpPr txBox="1"/>
          <p:nvPr/>
        </p:nvSpPr>
        <p:spPr>
          <a:xfrm>
            <a:off x="583510" y="809378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(1)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4C89F-ECE6-44A9-8363-B9F38664B289}"/>
              </a:ext>
            </a:extLst>
          </p:cNvPr>
          <p:cNvSpPr txBox="1"/>
          <p:nvPr/>
        </p:nvSpPr>
        <p:spPr>
          <a:xfrm>
            <a:off x="501595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(2)</a:t>
            </a:r>
            <a:endParaRPr kumimoji="0" lang="en-US" sz="3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87D3BA-05CE-40E7-A590-1EAD49ACE9B5}"/>
              </a:ext>
            </a:extLst>
          </p:cNvPr>
          <p:cNvSpPr txBox="1"/>
          <p:nvPr/>
        </p:nvSpPr>
        <p:spPr>
          <a:xfrm>
            <a:off x="5791201" y="871166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(3)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13200-C859-44C7-9681-21839D5CE76A}"/>
              </a:ext>
            </a:extLst>
          </p:cNvPr>
          <p:cNvSpPr txBox="1"/>
          <p:nvPr/>
        </p:nvSpPr>
        <p:spPr>
          <a:xfrm>
            <a:off x="5838212" y="3283632"/>
            <a:ext cx="128999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itchFamily="34" charset="0"/>
                <a:ea typeface="Arial-Rounded" pitchFamily="34" charset="0"/>
                <a:cs typeface="Arial-Rounded" pitchFamily="34" charset="0"/>
              </a:rPr>
              <a:t>(4)</a:t>
            </a:r>
            <a:endParaRPr kumimoji="0" lang="en-US" sz="3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al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79DB9-69D6-46E0-ADF0-C6C9C249B3B8}"/>
              </a:ext>
            </a:extLst>
          </p:cNvPr>
          <p:cNvSpPr txBox="1"/>
          <p:nvPr/>
        </p:nvSpPr>
        <p:spPr>
          <a:xfrm>
            <a:off x="1873503" y="118737"/>
            <a:ext cx="792941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5BC31-9DF0-4762-8DB7-5773D7845E1B}"/>
              </a:ext>
            </a:extLst>
          </p:cNvPr>
          <p:cNvSpPr txBox="1"/>
          <p:nvPr/>
        </p:nvSpPr>
        <p:spPr>
          <a:xfrm>
            <a:off x="1544091" y="809378"/>
            <a:ext cx="469207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2D6C1-7557-4D61-9C68-EA8D1BC4B4AD}"/>
              </a:ext>
            </a:extLst>
          </p:cNvPr>
          <p:cNvSpPr txBox="1"/>
          <p:nvPr/>
        </p:nvSpPr>
        <p:spPr>
          <a:xfrm>
            <a:off x="6675992" y="809378"/>
            <a:ext cx="4396050" cy="504747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dim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0" marR="0" lvl="0" indent="0" algn="just" defTabSz="1218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679</Words>
  <Application>Microsoft Office PowerPoint</Application>
  <PresentationFormat>Widescreen</PresentationFormat>
  <Paragraphs>159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等线</vt:lpstr>
      <vt:lpstr>.VnArial</vt:lpstr>
      <vt:lpstr>Arial</vt:lpstr>
      <vt:lpstr>Arial Rounded MT Bold</vt:lpstr>
      <vt:lpstr>Arial-Rounded</vt:lpstr>
      <vt:lpstr>Calibri</vt:lpstr>
      <vt:lpstr>Playfair Display</vt:lpstr>
      <vt:lpstr>Tahoma</vt:lpstr>
      <vt:lpstr>Times New Roman</vt:lpstr>
      <vt:lpstr>Tinos</vt:lpstr>
      <vt:lpstr>汉仪帅线体简</vt:lpstr>
      <vt:lpstr>Constance template</vt:lpstr>
      <vt:lpstr>3_Office Theme</vt:lpstr>
      <vt:lpstr>4_Office Theme</vt:lpstr>
      <vt:lpstr>2_Office 主题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Thiu thiu: vừa mới ngủ, ngủ chưa say.  Lim dim: mắt nhắm chia khít, còn hơi hé.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nói về những điều em đã làm cho ông bà của mình.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...........</dc:title>
  <dc:creator>BENR-</dc:creator>
  <cp:lastModifiedBy>Admin</cp:lastModifiedBy>
  <cp:revision>12</cp:revision>
  <dcterms:created xsi:type="dcterms:W3CDTF">2020-08-08T08:08:51Z</dcterms:created>
  <dcterms:modified xsi:type="dcterms:W3CDTF">2025-02-19T03:17:28Z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