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35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87" r:id="rId2"/>
  </p:sldMasterIdLst>
  <p:notesMasterIdLst>
    <p:notesMasterId r:id="rId10"/>
  </p:notesMasterIdLst>
  <p:sldIdLst>
    <p:sldId id="256" r:id="rId3"/>
    <p:sldId id="284" r:id="rId4"/>
    <p:sldId id="312" r:id="rId5"/>
    <p:sldId id="287" r:id="rId6"/>
    <p:sldId id="313" r:id="rId7"/>
    <p:sldId id="272" r:id="rId8"/>
    <p:sldId id="283" r:id="rId9"/>
  </p:sldIdLst>
  <p:sldSz cx="12192000" cy="6858000"/>
  <p:notesSz cx="6858000" cy="9144000"/>
  <p:embeddedFontLst>
    <p:embeddedFont>
      <p:font typeface="Arial-Rounded" panose="020B0500000000000000" charset="0"/>
      <p:regular r:id="rId11"/>
    </p:embeddedFont>
    <p:embeddedFont>
      <p:font typeface="DengXian" panose="02010600030101010101" pitchFamily="2" charset="-122"/>
      <p:regular r:id="rId12"/>
      <p:bold r:id="rId13"/>
    </p:embeddedFont>
    <p:embeddedFont>
      <p:font typeface="HP001 4 hàng" panose="020B0603050302020204" pitchFamily="34" charset="0"/>
      <p:regular r:id="rId14"/>
      <p:bold r:id="rId15"/>
    </p:embeddedFont>
    <p:embeddedFont>
      <p:font typeface="HP001 5 hàng" panose="020B0603050302020204" pitchFamily="34" charset="0"/>
      <p:regular r:id="rId16"/>
      <p:bold r:id="rId17"/>
    </p:embeddedFont>
  </p:embeddedFontLst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 userDrawn="1">
          <p15:clr>
            <a:srgbClr val="A4A3A4"/>
          </p15:clr>
        </p15:guide>
        <p15:guide id="2" orient="horz" pos="4190" userDrawn="1">
          <p15:clr>
            <a:srgbClr val="A4A3A4"/>
          </p15:clr>
        </p15:guide>
        <p15:guide id="3" pos="230" userDrawn="1">
          <p15:clr>
            <a:srgbClr val="A4A3A4"/>
          </p15:clr>
        </p15:guide>
        <p15:guide id="4" pos="7449" userDrawn="1">
          <p15:clr>
            <a:srgbClr val="A4A3A4"/>
          </p15:clr>
        </p15:guide>
        <p15:guide id="5" orient="horz" pos="561" userDrawn="1">
          <p15:clr>
            <a:srgbClr val="A4A3A4"/>
          </p15:clr>
        </p15:guide>
        <p15:guide id="6" orient="horz" pos="691" userDrawn="1">
          <p15:clr>
            <a:srgbClr val="A4A3A4"/>
          </p15:clr>
        </p15:guide>
        <p15:guide id="7" orient="horz" pos="4017" userDrawn="1">
          <p15:clr>
            <a:srgbClr val="A4A3A4"/>
          </p15:clr>
        </p15:guide>
        <p15:guide id="8" orient="horz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DFBFC"/>
    <a:srgbClr val="006600"/>
    <a:srgbClr val="FFFF00"/>
    <a:srgbClr val="CC9900"/>
    <a:srgbClr val="F3F3F3"/>
    <a:srgbClr val="F7FCFE"/>
    <a:srgbClr val="FFFFFC"/>
    <a:srgbClr val="E6E6E6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6" autoAdjust="0"/>
    <p:restoredTop sz="94618" autoAdjust="0"/>
  </p:normalViewPr>
  <p:slideViewPr>
    <p:cSldViewPr snapToGrid="0" showGuides="1">
      <p:cViewPr varScale="1">
        <p:scale>
          <a:sx n="68" d="100"/>
          <a:sy n="68" d="100"/>
        </p:scale>
        <p:origin x="612" y="-36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73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24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65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7CB1063-1667-4B1C-AA1B-C6532DA32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0" r="5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1E8ED1C-1DAC-45C9-88C6-0DFF9C7B7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73" y="-150920"/>
            <a:ext cx="4799416" cy="19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8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927746"/>
      </p:ext>
    </p:extLst>
  </p:cSld>
  <p:clrMapOvr>
    <a:masterClrMapping/>
  </p:clrMapOvr>
  <p:transition spd="slow" advTm="2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41816-D344-47A5-87DA-9E0B4CAD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7D296-4945-418D-A366-FE1E137D72D5}" type="datetimeFigureOut">
              <a:rPr lang="en-US"/>
              <a:pPr>
                <a:defRPr/>
              </a:pPr>
              <a:t>19/2/2025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5B184-8B7F-4F62-8B9E-9F7306A17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43470-69BD-4B79-867B-70298B79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36A7C-EF01-49D7-B032-A724B447911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2257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EFF85-1297-48CA-80FC-A41D12941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EEC3A-DA39-4278-A0AB-521BDE8E9998}" type="datetimeFigureOut">
              <a:rPr lang="en-US"/>
              <a:pPr>
                <a:defRPr/>
              </a:pPr>
              <a:t>19/2/2025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469D6-FA29-4BD1-856E-7752536D1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13E9E-BBAA-4D2B-8C63-EB3925827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DB43A-F760-4D3B-A8FC-A25B0062CF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7113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1F8D5-AB39-41F3-9D32-EDAD85E70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5254F-278A-4B5A-8B66-29B556138C8C}" type="datetimeFigureOut">
              <a:rPr lang="en-US"/>
              <a:pPr>
                <a:defRPr/>
              </a:pPr>
              <a:t>19/2/2025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70D2B-86ED-4872-814F-439C4C43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1810B-CC39-4EF1-84AA-73C46ABBF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80F4D-3420-4C91-A885-3A67BC44EB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2600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A861FA-CD18-4FE6-A113-DEA503E08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E0586-8440-471F-929A-802CD4A5854E}" type="datetimeFigureOut">
              <a:rPr lang="en-US"/>
              <a:pPr>
                <a:defRPr/>
              </a:pPr>
              <a:t>19/2/2025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9B9B5F5-9A8A-4CEA-8322-ECBB5A1EA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4B5082-CE5B-448A-BBF6-FBB6D490F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5D32-502F-40DD-A2B6-C7EC136B09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2090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4C93192-EBF6-48C8-AF9C-E9A4E5DB5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E47DF-5D2D-4575-8256-901E417E31D8}" type="datetimeFigureOut">
              <a:rPr lang="en-US"/>
              <a:pPr>
                <a:defRPr/>
              </a:pPr>
              <a:t>19/2/2025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F63DC21-FC11-4E8D-9234-487E37CF9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E3E8BD1-F7E8-4450-91CF-469A87B45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703A5-4383-4DC4-AC39-139434AA9E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8793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CE3E4A6-D9E6-4D4B-9D29-1760714C5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A0DC0-1BC7-4BDE-9E76-9445B9314E72}" type="datetimeFigureOut">
              <a:rPr lang="en-US"/>
              <a:pPr>
                <a:defRPr/>
              </a:pPr>
              <a:t>19/2/2025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5E347B8-BFD1-4593-9D55-06A2BA75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86389C2-F5C1-4EF9-A518-1E2F02FA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D9203-8E6E-4CDD-8FCF-0D43A9C009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8987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DE45387-18FA-46D8-A9BE-456813C95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BFE22-3D58-4609-B73B-B586F7D45786}" type="datetimeFigureOut">
              <a:rPr lang="en-US"/>
              <a:pPr>
                <a:defRPr/>
              </a:pPr>
              <a:t>19/2/2025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B47515E-FE45-4601-B9B9-8F955052D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764AD35-D2E3-4959-80E2-4C36F7B1C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49D35-5628-496F-8413-94B963B504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4166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A684A9-5701-44FA-AD69-887A31949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0EF5A-1E0F-4308-8529-E4375EC306C2}" type="datetimeFigureOut">
              <a:rPr lang="en-US"/>
              <a:pPr>
                <a:defRPr/>
              </a:pPr>
              <a:t>19/2/2025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7770A83-7277-4809-88F3-033ED54DF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A35F96-A2B4-4694-8359-5F803819B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48798-E02C-449A-A01C-C5394D4691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3517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33A82D-A67B-416B-917A-0D067823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D74D3-C3F5-4686-A36C-783B364D7164}" type="datetimeFigureOut">
              <a:rPr lang="en-US"/>
              <a:pPr>
                <a:defRPr/>
              </a:pPr>
              <a:t>19/2/2025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2922067-1CFD-4B7B-B0AF-B80F72F90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1D328DA-D809-4CC2-8CD5-AC7D3C5DC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E0E67-E7CF-4709-BD79-34916A3E9C5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2358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5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08A7F-4750-42B4-8FDF-98EE10A9D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21B12-6166-4A60-B019-9657E6C31F00}" type="datetimeFigureOut">
              <a:rPr lang="en-US"/>
              <a:pPr>
                <a:defRPr/>
              </a:pPr>
              <a:t>19/2/2025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781B3-CE91-4743-BCA3-FA036DBD2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EF75C-C6FC-4F91-AE41-24D2613E4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61CFD-D3CB-4CA1-ADE8-F4B9A82027C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4457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51152-CCF5-4602-A031-AE2143D3E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8F508-179E-47DD-A917-CA33EDE21161}" type="datetimeFigureOut">
              <a:rPr lang="en-US"/>
              <a:pPr>
                <a:defRPr/>
              </a:pPr>
              <a:t>19/2/2025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65F48-A17A-453A-A3ED-AC472C3BB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8AE24-C45D-4C78-BF75-133836B19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36CE5-F85A-4541-80ED-23580D974C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0065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1F94988-89F0-4CE4-AE57-1AE5EF5612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9B459BF-6E2B-4056-97E0-EB2C5C46B9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110" y="106532"/>
            <a:ext cx="426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2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EA56E12-642E-45B5-ACD1-7A9C34FFE256}"/>
              </a:ext>
            </a:extLst>
          </p:cNvPr>
          <p:cNvSpPr/>
          <p:nvPr userDrawn="1"/>
        </p:nvSpPr>
        <p:spPr>
          <a:xfrm>
            <a:off x="544750" y="5058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B765D9F-424C-4597-A054-077E2C430E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374" y="1799618"/>
            <a:ext cx="3509608" cy="50583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15A57D-1E0A-4787-B0BA-39A48C99DE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645" y="-87550"/>
            <a:ext cx="1356014" cy="169261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978D986-2ABF-4C08-A172-32FAD6328D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990" y="3943898"/>
            <a:ext cx="3879310" cy="458776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3D372B6-7D96-4E05-BBFE-0B26546F95EC}"/>
              </a:ext>
            </a:extLst>
          </p:cNvPr>
          <p:cNvSpPr txBox="1"/>
          <p:nvPr userDrawn="1"/>
        </p:nvSpPr>
        <p:spPr>
          <a:xfrm>
            <a:off x="4202350" y="651371"/>
            <a:ext cx="3453319" cy="4126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625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4AED800-AB4B-4AD1-852B-6C7C095589F0}"/>
              </a:ext>
            </a:extLst>
          </p:cNvPr>
          <p:cNvSpPr/>
          <p:nvPr userDrawn="1"/>
        </p:nvSpPr>
        <p:spPr>
          <a:xfrm>
            <a:off x="544750" y="5058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3FDF235-A1B0-429E-8258-E1D1EEDB4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061" y="2801565"/>
            <a:ext cx="4546465" cy="45464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6BD2E8C-DCB3-405F-B151-578680F905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-185636"/>
            <a:ext cx="2667000" cy="4953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A9F837C-BA4D-4F30-81B2-437ECFBB62A5}"/>
              </a:ext>
            </a:extLst>
          </p:cNvPr>
          <p:cNvSpPr txBox="1"/>
          <p:nvPr userDrawn="1"/>
        </p:nvSpPr>
        <p:spPr>
          <a:xfrm>
            <a:off x="4202350" y="651371"/>
            <a:ext cx="3453319" cy="4126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248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DA1C638-34AC-4C4A-A8F4-1B97F2C6055E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ADFE07-D1FB-4930-8D81-79DD0524E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5610" cy="20505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3BE2C1-984A-4341-89BE-0BC4A2E701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55" y="4516428"/>
            <a:ext cx="3449218" cy="23415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322A1A8-229F-4447-A71F-4656C9F2D4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8571"/>
            <a:ext cx="2727769" cy="403049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6FE037D-76F8-4E4A-8A84-C76B01A84EF6}"/>
              </a:ext>
            </a:extLst>
          </p:cNvPr>
          <p:cNvSpPr txBox="1"/>
          <p:nvPr userDrawn="1"/>
        </p:nvSpPr>
        <p:spPr>
          <a:xfrm>
            <a:off x="4202350" y="651371"/>
            <a:ext cx="3453319" cy="4126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282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3C7E5B60-395B-4216-9A18-0F5F76B254D3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7CEDD86-7968-4B14-8159-F39C71897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19" y="791184"/>
            <a:ext cx="4049600" cy="6066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BFC3DC4-AD94-4D04-ADEB-23E7A6D624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54" y="249019"/>
            <a:ext cx="1920199" cy="20758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929124C-7B27-4411-95C0-5AE7A90F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81" y="3920246"/>
            <a:ext cx="1851619" cy="301298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ACBBB52-2397-463B-89E1-BCBC36501DA8}"/>
              </a:ext>
            </a:extLst>
          </p:cNvPr>
          <p:cNvSpPr txBox="1"/>
          <p:nvPr userDrawn="1"/>
        </p:nvSpPr>
        <p:spPr>
          <a:xfrm>
            <a:off x="4202350" y="651371"/>
            <a:ext cx="3453319" cy="4126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380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70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0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98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7" r:id="rId3"/>
    <p:sldLayoutId id="2147483672" r:id="rId4"/>
    <p:sldLayoutId id="2147483683" r:id="rId5"/>
    <p:sldLayoutId id="2147483684" r:id="rId6"/>
    <p:sldLayoutId id="2147483685" r:id="rId7"/>
    <p:sldLayoutId id="2147483682" r:id="rId8"/>
    <p:sldLayoutId id="2147483678" r:id="rId9"/>
    <p:sldLayoutId id="2147483686" r:id="rId10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35149E0-441C-4A18-8A23-16054E328C7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7826A23-89F9-43F7-8AE4-3BCE7A7D56A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0CFB8-6948-4C36-AF1F-B5C5AE4DB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9C1442-AC27-4DE4-B147-897CCB304E6D}" type="datetimeFigureOut">
              <a:rPr lang="en-US"/>
              <a:pPr>
                <a:defRPr/>
              </a:pPr>
              <a:t>19/2/2025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88D27-BAC2-4838-9369-A37BFA42FE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B3BB8-4511-4C89-8B88-A63CEC660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3DFC01A-D641-4002-BCB2-D6E22A6C54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5131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media1.mp3"/><Relationship Id="rId7" Type="http://schemas.openxmlformats.org/officeDocument/2006/relationships/image" Target="../media/image16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AC7BFEA-95CA-4B1E-BBFF-D3AA9AFD10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699" y="3059000"/>
            <a:ext cx="2746933" cy="4140598"/>
          </a:xfrm>
          <a:prstGeom prst="rect">
            <a:avLst/>
          </a:prstGeom>
        </p:spPr>
      </p:pic>
      <p:sp>
        <p:nvSpPr>
          <p:cNvPr id="22" name="PA_文本框 5">
            <a:extLst>
              <a:ext uri="{FF2B5EF4-FFF2-40B4-BE49-F238E27FC236}">
                <a16:creationId xmlns:a16="http://schemas.microsoft.com/office/drawing/2014/main" id="{FF2BEE31-BD2B-475E-BD06-B0557CBE348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059193" y="1854183"/>
            <a:ext cx="7210628" cy="120481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6600" b="1" spc="3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Bữa</a:t>
            </a:r>
            <a:r>
              <a:rPr lang="en-US" altLang="zh-CN" sz="6600" b="1" spc="3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6600" b="1" spc="3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cơm</a:t>
            </a:r>
            <a:r>
              <a:rPr lang="en-US" altLang="zh-CN" sz="6600" b="1" spc="3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6600" b="1" spc="3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gia</a:t>
            </a:r>
            <a:r>
              <a:rPr lang="en-US" altLang="zh-CN" sz="6600" b="1" spc="3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6600" b="1" spc="3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đình</a:t>
            </a:r>
            <a:endParaRPr lang="zh-CN" altLang="en-US" sz="6600" b="1" spc="3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4" name="矩形 259">
            <a:extLst>
              <a:ext uri="{FF2B5EF4-FFF2-40B4-BE49-F238E27FC236}">
                <a16:creationId xmlns:a16="http://schemas.microsoft.com/office/drawing/2014/main" id="{B4BA9560-E402-43D4-A1DC-0FA815533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0683" y="3528518"/>
            <a:ext cx="810994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Viên :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7be17">
            <a:hlinkClick r:id="" action="ppaction://media"/>
            <a:extLst>
              <a:ext uri="{FF2B5EF4-FFF2-40B4-BE49-F238E27FC236}">
                <a16:creationId xmlns:a16="http://schemas.microsoft.com/office/drawing/2014/main" id="{5E67A754-1E7E-442E-9D88-B7C089067D2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82400" y="-1304925"/>
            <a:ext cx="609600" cy="609600"/>
          </a:xfrm>
          <a:prstGeom prst="rect">
            <a:avLst/>
          </a:prstGeom>
        </p:spPr>
      </p:pic>
      <p:pic>
        <p:nvPicPr>
          <p:cNvPr id="6" name="图片 12">
            <a:extLst>
              <a:ext uri="{FF2B5EF4-FFF2-40B4-BE49-F238E27FC236}">
                <a16:creationId xmlns:a16="http://schemas.microsoft.com/office/drawing/2014/main" id="{67A6BDE9-01CF-4937-BF17-AD84B367A8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19" y="704697"/>
            <a:ext cx="1480533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3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08985 0.0037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2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id="{4F3931B2-428D-4262-9A1F-EAE44895B1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4"/>
          <a:stretch/>
        </p:blipFill>
        <p:spPr>
          <a:xfrm flipH="1">
            <a:off x="-1" y="0"/>
            <a:ext cx="1245654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33C374-DB7C-4A7A-8174-F8126DBF9D1D}"/>
              </a:ext>
            </a:extLst>
          </p:cNvPr>
          <p:cNvSpPr txBox="1"/>
          <p:nvPr/>
        </p:nvSpPr>
        <p:spPr>
          <a:xfrm>
            <a:off x="2309446" y="584872"/>
            <a:ext cx="9882554" cy="55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sát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tranh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và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dùng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từ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ngữ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trong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khung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để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nói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theo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tranh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E34288-EF0C-4E00-B8A5-C1A4C6CCADB1}"/>
              </a:ext>
            </a:extLst>
          </p:cNvPr>
          <p:cNvSpPr/>
          <p:nvPr/>
        </p:nvSpPr>
        <p:spPr>
          <a:xfrm>
            <a:off x="1688122" y="597877"/>
            <a:ext cx="621323" cy="66821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3D4329-6D10-4AA6-9C0F-65166E664A81}"/>
              </a:ext>
            </a:extLst>
          </p:cNvPr>
          <p:cNvSpPr/>
          <p:nvPr/>
        </p:nvSpPr>
        <p:spPr>
          <a:xfrm>
            <a:off x="3235497" y="1331852"/>
            <a:ext cx="6529754" cy="668215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4F5CBD-8979-4E64-9F2B-D1DBB7809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581" y="2142942"/>
            <a:ext cx="4181475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70AC4A-F87F-4418-A8F3-E72EA2F6A8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64"/>
          <a:stretch/>
        </p:blipFill>
        <p:spPr>
          <a:xfrm>
            <a:off x="7051430" y="2000067"/>
            <a:ext cx="3867150" cy="3057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79DACE6-154A-4013-9D64-6BD7EE242EFA}"/>
              </a:ext>
            </a:extLst>
          </p:cNvPr>
          <p:cNvSpPr txBox="1"/>
          <p:nvPr/>
        </p:nvSpPr>
        <p:spPr>
          <a:xfrm>
            <a:off x="8078575" y="1403593"/>
            <a:ext cx="1195754" cy="55354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cùng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7CB133-A45E-4DCC-8C9E-186CF166B489}"/>
              </a:ext>
            </a:extLst>
          </p:cNvPr>
          <p:cNvSpPr txBox="1"/>
          <p:nvPr/>
        </p:nvSpPr>
        <p:spPr>
          <a:xfrm>
            <a:off x="3774830" y="1389184"/>
            <a:ext cx="1195754" cy="55354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đọc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09C053-E495-40BF-A355-D7F04236FCEF}"/>
              </a:ext>
            </a:extLst>
          </p:cNvPr>
          <p:cNvSpPr txBox="1"/>
          <p:nvPr/>
        </p:nvSpPr>
        <p:spPr>
          <a:xfrm>
            <a:off x="5413095" y="1360671"/>
            <a:ext cx="2174559" cy="55354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tập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xe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đạp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8703D7-6AB2-4F7A-899A-78A995303216}"/>
              </a:ext>
            </a:extLst>
          </p:cNvPr>
          <p:cNvSpPr txBox="1"/>
          <p:nvPr/>
        </p:nvSpPr>
        <p:spPr>
          <a:xfrm>
            <a:off x="8078575" y="1403594"/>
            <a:ext cx="1195754" cy="55354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cùng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9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-0.38659 0.20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36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16159 0.230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-0.04896 0.380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0.29271 0.393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35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92" y="5660229"/>
            <a:ext cx="2979637" cy="87067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1009" y="5914877"/>
            <a:ext cx="12192000" cy="735462"/>
          </a:xfrm>
          <a:prstGeom prst="rect">
            <a:avLst/>
          </a:prstGeom>
        </p:spPr>
      </p:pic>
      <p:sp>
        <p:nvSpPr>
          <p:cNvPr id="15" name="圆角矩形 1"/>
          <p:cNvSpPr/>
          <p:nvPr/>
        </p:nvSpPr>
        <p:spPr>
          <a:xfrm>
            <a:off x="2035277" y="1933877"/>
            <a:ext cx="7671874" cy="3257555"/>
          </a:xfrm>
          <a:prstGeom prst="roundRect">
            <a:avLst>
              <a:gd name="adj" fmla="val 13063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0" b="1" dirty="0">
                <a:solidFill>
                  <a:schemeClr val="accent2">
                    <a:lumMod val="50000"/>
                  </a:schemeClr>
                </a:solidFill>
                <a:latin typeface="HP001 5 hàng" panose="020B0603050302020204" pitchFamily="34" charset="0"/>
                <a:ea typeface="方正黑体简体" panose="03000509000000000000" pitchFamily="65" charset="-122"/>
                <a:cs typeface="+mn-ea"/>
                <a:sym typeface="+mn-lt"/>
              </a:rPr>
              <a:t>Nghe </a:t>
            </a:r>
            <a:r>
              <a:rPr lang="en-US" altLang="zh-CN" sz="8000" b="1" dirty="0" err="1">
                <a:solidFill>
                  <a:schemeClr val="accent2">
                    <a:lumMod val="50000"/>
                  </a:schemeClr>
                </a:solidFill>
                <a:latin typeface="HP001 5 hàng" panose="020B0603050302020204" pitchFamily="34" charset="0"/>
                <a:ea typeface="方正黑体简体" panose="03000509000000000000" pitchFamily="65" charset="-122"/>
                <a:cs typeface="+mn-ea"/>
                <a:sym typeface="+mn-lt"/>
              </a:rPr>
              <a:t>viết</a:t>
            </a:r>
            <a:endParaRPr lang="zh-CN" altLang="en-US" sz="8000" b="1" dirty="0">
              <a:solidFill>
                <a:schemeClr val="accent2">
                  <a:lumMod val="50000"/>
                </a:schemeClr>
              </a:solidFill>
              <a:latin typeface="HP001 5 hàng" panose="020B0603050302020204" pitchFamily="34" charset="0"/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525" y="-446158"/>
            <a:ext cx="3529769" cy="35297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130" y="2903029"/>
            <a:ext cx="2302699" cy="21852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1" y="1258313"/>
            <a:ext cx="1798569" cy="217068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40" y="791429"/>
            <a:ext cx="2155720" cy="6286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19" y="704697"/>
            <a:ext cx="1480533" cy="6286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2.59259E-6 L 0.09753 -2.59259E-6 " pathEditMode="relative" rAng="0" ptsTypes="AA">
                                          <p:cBhvr>
                                            <p:cTn id="23" dur="5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111E-6 L 0.08985 0.0037 " pathEditMode="relative" rAng="0" ptsTypes="AA">
                                          <p:cBhvr>
                                            <p:cTn id="28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2.59259E-6 L 0.09753 -2.59259E-6 " pathEditMode="relative" rAng="0" ptsTypes="AA">
                                          <p:cBhvr>
                                            <p:cTn id="23" dur="5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111E-6 L 0.08985 0.0037 " pathEditMode="relative" rAng="0" ptsTypes="AA">
                                          <p:cBhvr>
                                            <p:cTn id="28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D3E138D-30A5-45D5-947D-DAC22FFC157B}"/>
              </a:ext>
            </a:extLst>
          </p:cNvPr>
          <p:cNvSpPr/>
          <p:nvPr/>
        </p:nvSpPr>
        <p:spPr>
          <a:xfrm>
            <a:off x="257903" y="3010843"/>
            <a:ext cx="11676194" cy="2862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D532CD7-1960-4535-836F-27CDA5598FB9}"/>
              </a:ext>
            </a:extLst>
          </p:cNvPr>
          <p:cNvGrpSpPr>
            <a:grpSpLocks/>
          </p:cNvGrpSpPr>
          <p:nvPr/>
        </p:nvGrpSpPr>
        <p:grpSpPr bwMode="auto">
          <a:xfrm>
            <a:off x="-1453660" y="3010843"/>
            <a:ext cx="13540151" cy="2862262"/>
            <a:chOff x="-1128262" y="3503807"/>
            <a:chExt cx="10154363" cy="2147323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2E590D09-6277-4461-8CFD-CFCB04BE67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14" y="3503807"/>
              <a:ext cx="8743950" cy="214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F900D86-E757-44D9-B7CE-F21B1E1862CE}"/>
                </a:ext>
              </a:extLst>
            </p:cNvPr>
            <p:cNvSpPr/>
            <p:nvPr/>
          </p:nvSpPr>
          <p:spPr>
            <a:xfrm>
              <a:off x="-38099" y="3988257"/>
              <a:ext cx="9064200" cy="55416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Ngày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nghỉ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lễ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,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gia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đình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Chi quay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quần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bên</a:t>
              </a:r>
              <a:endParaRPr lang="en-US" altLang="en-US" sz="4200" b="1" dirty="0">
                <a:solidFill>
                  <a:srgbClr val="7030A0"/>
                </a:solidFill>
                <a:latin typeface="HP001 4 hàng" panose="020B0603050302020204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D0EB00B-A72D-4BC7-8421-EC1DDC52A990}"/>
                </a:ext>
              </a:extLst>
            </p:cNvPr>
            <p:cNvSpPr/>
            <p:nvPr/>
          </p:nvSpPr>
          <p:spPr>
            <a:xfrm>
              <a:off x="-1128262" y="4668526"/>
              <a:ext cx="9064200" cy="55416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nhau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. Chi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thích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ngày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nào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cũng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vậy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. 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513D714-2C1D-42CD-A7A4-B624E5DB2C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49" t="25154" r="21101" b="8349"/>
          <a:stretch/>
        </p:blipFill>
        <p:spPr>
          <a:xfrm>
            <a:off x="3663462" y="112142"/>
            <a:ext cx="4132383" cy="2841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114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C185BFF4-439A-413C-B406-3899C578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788" y="1900238"/>
            <a:ext cx="114776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vi-VN" sz="2800" dirty="0" err="1">
                <a:latin typeface="+mj-lt"/>
              </a:rPr>
              <a:t>Chọn</a:t>
            </a:r>
            <a:r>
              <a:rPr lang="en-US" altLang="vi-VN" sz="2800" dirty="0">
                <a:latin typeface="+mj-lt"/>
              </a:rPr>
              <a:t> </a:t>
            </a:r>
            <a:r>
              <a:rPr lang="en-US" altLang="vi-VN" sz="2800" dirty="0" err="1">
                <a:latin typeface="+mj-lt"/>
              </a:rPr>
              <a:t>chữ</a:t>
            </a:r>
            <a:r>
              <a:rPr lang="en-US" altLang="vi-VN" sz="2800" dirty="0">
                <a:latin typeface="+mj-lt"/>
              </a:rPr>
              <a:t> </a:t>
            </a:r>
            <a:r>
              <a:rPr lang="en-US" altLang="vi-VN" sz="2800" dirty="0" err="1">
                <a:latin typeface="+mj-lt"/>
              </a:rPr>
              <a:t>phù</a:t>
            </a:r>
            <a:r>
              <a:rPr lang="en-US" altLang="vi-VN" sz="2800" dirty="0">
                <a:latin typeface="+mj-lt"/>
              </a:rPr>
              <a:t> </a:t>
            </a:r>
            <a:r>
              <a:rPr lang="en-US" altLang="vi-VN" sz="2800" dirty="0" err="1">
                <a:latin typeface="+mj-lt"/>
              </a:rPr>
              <a:t>hợp</a:t>
            </a:r>
            <a:r>
              <a:rPr lang="en-US" altLang="vi-VN" sz="2800" dirty="0">
                <a:latin typeface="+mj-lt"/>
              </a:rPr>
              <a:t> </a:t>
            </a:r>
            <a:r>
              <a:rPr lang="en-US" altLang="vi-VN" sz="2800" dirty="0" err="1">
                <a:latin typeface="+mj-lt"/>
              </a:rPr>
              <a:t>thay</a:t>
            </a:r>
            <a:r>
              <a:rPr lang="en-US" altLang="vi-VN" sz="2800" dirty="0">
                <a:latin typeface="+mj-lt"/>
              </a:rPr>
              <a:t> </a:t>
            </a:r>
            <a:r>
              <a:rPr lang="en-US" altLang="vi-VN" sz="2800" dirty="0" err="1">
                <a:latin typeface="+mj-lt"/>
              </a:rPr>
              <a:t>cho</a:t>
            </a:r>
            <a:r>
              <a:rPr lang="en-US" altLang="vi-VN" sz="2800" dirty="0">
                <a:latin typeface="+mj-lt"/>
              </a:rPr>
              <a:t> </a:t>
            </a:r>
            <a:r>
              <a:rPr lang="en-US" altLang="vi-VN" sz="2800" dirty="0" err="1">
                <a:latin typeface="+mj-lt"/>
              </a:rPr>
              <a:t>bông</a:t>
            </a:r>
            <a:r>
              <a:rPr lang="en-US" altLang="vi-VN" sz="2800" dirty="0">
                <a:latin typeface="+mj-lt"/>
              </a:rPr>
              <a:t> </a:t>
            </a:r>
            <a:r>
              <a:rPr lang="en-US" altLang="vi-VN" sz="2800" dirty="0" err="1">
                <a:latin typeface="+mj-lt"/>
              </a:rPr>
              <a:t>hoa</a:t>
            </a:r>
            <a:endParaRPr lang="en-US" altLang="vi-VN" sz="2800" dirty="0">
              <a:latin typeface="+mj-lt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/>
            </a:pPr>
            <a:r>
              <a:rPr lang="vi-VN" altLang="en-US" sz="2800" i="1" dirty="0">
                <a:latin typeface="+mj-lt"/>
              </a:rPr>
              <a:t>gi</a:t>
            </a:r>
            <a:r>
              <a:rPr lang="vi-VN" altLang="en-US" sz="2800" dirty="0">
                <a:latin typeface="+mj-lt"/>
              </a:rPr>
              <a:t> hay </a:t>
            </a:r>
            <a:r>
              <a:rPr lang="vi-VN" altLang="en-US" sz="2800" i="1" dirty="0">
                <a:latin typeface="+mj-lt"/>
              </a:rPr>
              <a:t>d </a:t>
            </a:r>
            <a:r>
              <a:rPr lang="vi-VN" altLang="en-US" sz="2800" dirty="0">
                <a:latin typeface="+mj-lt"/>
              </a:rPr>
              <a:t>?        </a:t>
            </a:r>
            <a:r>
              <a:rPr lang="vi-VN" altLang="en-US" sz="3200" dirty="0">
                <a:latin typeface="+mj-lt"/>
              </a:rPr>
              <a:t>đôi</a:t>
            </a:r>
            <a:r>
              <a:rPr lang="vi-VN" altLang="en-US" sz="3200" dirty="0">
                <a:solidFill>
                  <a:srgbClr val="FF0000"/>
                </a:solidFill>
                <a:latin typeface="+mj-lt"/>
              </a:rPr>
              <a:t>  gi</a:t>
            </a:r>
            <a:r>
              <a:rPr lang="vi-VN" altLang="en-US" sz="3200" dirty="0">
                <a:latin typeface="+mj-lt"/>
              </a:rPr>
              <a:t>ày          nuôi</a:t>
            </a:r>
            <a:r>
              <a:rPr lang="vi-VN" altLang="en-US" sz="3200" dirty="0">
                <a:solidFill>
                  <a:srgbClr val="FF0000"/>
                </a:solidFill>
                <a:latin typeface="+mj-lt"/>
              </a:rPr>
              <a:t>  d</a:t>
            </a:r>
            <a:r>
              <a:rPr lang="vi-VN" altLang="en-US" sz="3200" dirty="0">
                <a:latin typeface="+mj-lt"/>
              </a:rPr>
              <a:t>ưỡng          tờ</a:t>
            </a:r>
            <a:r>
              <a:rPr lang="vi-VN" altLang="en-US" sz="3200" dirty="0">
                <a:solidFill>
                  <a:srgbClr val="FF0000"/>
                </a:solidFill>
                <a:latin typeface="+mj-lt"/>
              </a:rPr>
              <a:t>  gi</a:t>
            </a:r>
            <a:r>
              <a:rPr lang="vi-VN" altLang="en-US" sz="3200" dirty="0">
                <a:latin typeface="+mj-lt"/>
              </a:rPr>
              <a:t>ấy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/>
            </a:pPr>
            <a:r>
              <a:rPr lang="vi-VN" altLang="en-US" sz="2800" i="1" dirty="0">
                <a:latin typeface="+mj-lt"/>
              </a:rPr>
              <a:t>ng</a:t>
            </a:r>
            <a:r>
              <a:rPr lang="vi-VN" altLang="en-US" sz="2800" dirty="0">
                <a:latin typeface="+mj-lt"/>
              </a:rPr>
              <a:t> hay </a:t>
            </a:r>
            <a:r>
              <a:rPr lang="vi-VN" altLang="en-US" sz="2800" i="1" dirty="0">
                <a:latin typeface="+mj-lt"/>
              </a:rPr>
              <a:t>ngh </a:t>
            </a:r>
            <a:r>
              <a:rPr lang="vi-VN" altLang="en-US" sz="2800" dirty="0">
                <a:latin typeface="+mj-lt"/>
              </a:rPr>
              <a:t>?        </a:t>
            </a:r>
            <a:r>
              <a:rPr lang="vi-VN" altLang="en-US" sz="3200" dirty="0">
                <a:solidFill>
                  <a:srgbClr val="FF0000"/>
                </a:solidFill>
                <a:latin typeface="+mj-lt"/>
              </a:rPr>
              <a:t>ng</a:t>
            </a:r>
            <a:r>
              <a:rPr lang="vi-VN" altLang="en-US" sz="3200" dirty="0">
                <a:latin typeface="+mj-lt"/>
              </a:rPr>
              <a:t>ày lễ      </a:t>
            </a:r>
            <a:r>
              <a:rPr lang="vi-VN" altLang="en-US" sz="3200" dirty="0">
                <a:solidFill>
                  <a:srgbClr val="FF0000"/>
                </a:solidFill>
                <a:latin typeface="+mj-lt"/>
              </a:rPr>
              <a:t>ngh</a:t>
            </a:r>
            <a:r>
              <a:rPr lang="vi-VN" altLang="en-US" sz="3200" dirty="0">
                <a:latin typeface="+mj-lt"/>
              </a:rPr>
              <a:t>e nhạc         </a:t>
            </a:r>
            <a:r>
              <a:rPr lang="vi-VN" altLang="en-US" sz="3200" dirty="0">
                <a:solidFill>
                  <a:srgbClr val="FF0000"/>
                </a:solidFill>
                <a:latin typeface="+mj-lt"/>
              </a:rPr>
              <a:t>ngh</a:t>
            </a:r>
            <a:r>
              <a:rPr lang="vi-VN" altLang="en-US" sz="3200" dirty="0">
                <a:latin typeface="+mj-lt"/>
              </a:rPr>
              <a:t>ỉ ngơi</a:t>
            </a:r>
            <a:endParaRPr lang="en-US" altLang="en-US" sz="3200" dirty="0">
              <a:latin typeface="+mj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3706F10-7928-4A15-9A02-72A24BC87A65}"/>
              </a:ext>
            </a:extLst>
          </p:cNvPr>
          <p:cNvSpPr/>
          <p:nvPr/>
        </p:nvSpPr>
        <p:spPr>
          <a:xfrm>
            <a:off x="360363" y="2076450"/>
            <a:ext cx="657225" cy="6111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dirty="0">
                <a:solidFill>
                  <a:schemeClr val="tx1"/>
                </a:solidFill>
                <a:latin typeface="+mj-lt"/>
              </a:rPr>
              <a:t>8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AutoShape 14" descr="daisy_button_pink_hb">
            <a:extLst>
              <a:ext uri="{FF2B5EF4-FFF2-40B4-BE49-F238E27FC236}">
                <a16:creationId xmlns:a16="http://schemas.microsoft.com/office/drawing/2014/main" id="{25C978F4-CF63-4674-996F-0143336AB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4120" y="3675062"/>
            <a:ext cx="739775" cy="693737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5" name="AutoShape 14" descr="daisy_button_pink_hb">
            <a:extLst>
              <a:ext uri="{FF2B5EF4-FFF2-40B4-BE49-F238E27FC236}">
                <a16:creationId xmlns:a16="http://schemas.microsoft.com/office/drawing/2014/main" id="{E3F73F49-46C4-407C-92F0-E16F7703A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48" y="3675063"/>
            <a:ext cx="739775" cy="693737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6" name="AutoShape 14" descr="daisy_button_pink_hb">
            <a:extLst>
              <a:ext uri="{FF2B5EF4-FFF2-40B4-BE49-F238E27FC236}">
                <a16:creationId xmlns:a16="http://schemas.microsoft.com/office/drawing/2014/main" id="{CDB673AF-6563-48CF-8F5F-9F2E177A0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887" y="3694113"/>
            <a:ext cx="546100" cy="693737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7" name="AutoShape 14" descr="daisy_button_pink_hb">
            <a:extLst>
              <a:ext uri="{FF2B5EF4-FFF2-40B4-BE49-F238E27FC236}">
                <a16:creationId xmlns:a16="http://schemas.microsoft.com/office/drawing/2014/main" id="{0DD1113F-EAF6-422C-A28F-BAA2561EA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3895" y="2850724"/>
            <a:ext cx="546100" cy="693737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8" name="AutoShape 14" descr="daisy_button_pink_hb">
            <a:extLst>
              <a:ext uri="{FF2B5EF4-FFF2-40B4-BE49-F238E27FC236}">
                <a16:creationId xmlns:a16="http://schemas.microsoft.com/office/drawing/2014/main" id="{DB766164-0769-4084-8100-306D9A5D4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2478" y="2787650"/>
            <a:ext cx="546100" cy="693738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9" name="AutoShape 14" descr="daisy_button_pink_hb">
            <a:extLst>
              <a:ext uri="{FF2B5EF4-FFF2-40B4-BE49-F238E27FC236}">
                <a16:creationId xmlns:a16="http://schemas.microsoft.com/office/drawing/2014/main" id="{F833BEE8-4E78-402D-B6CD-BC4A09855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2927" y="2789238"/>
            <a:ext cx="546100" cy="692150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pic>
        <p:nvPicPr>
          <p:cNvPr id="10" name="图片 20">
            <a:extLst>
              <a:ext uri="{FF2B5EF4-FFF2-40B4-BE49-F238E27FC236}">
                <a16:creationId xmlns:a16="http://schemas.microsoft.com/office/drawing/2014/main" id="{CC179B29-CE7F-4553-A0CB-DFB9C58D48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304" y="3341077"/>
            <a:ext cx="2426696" cy="456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8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>
            <a:extLst>
              <a:ext uri="{FF2B5EF4-FFF2-40B4-BE49-F238E27FC236}">
                <a16:creationId xmlns:a16="http://schemas.microsoft.com/office/drawing/2014/main" id="{2B3B4BEB-BA7A-4075-93D4-63309D565A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0" b="15310"/>
          <a:stretch/>
        </p:blipFill>
        <p:spPr bwMode="auto">
          <a:xfrm>
            <a:off x="-78060" y="1301422"/>
            <a:ext cx="12270059" cy="608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85D46F-DE99-47F3-991C-A8297A8F0344}"/>
              </a:ext>
            </a:extLst>
          </p:cNvPr>
          <p:cNvSpPr txBox="1"/>
          <p:nvPr/>
        </p:nvSpPr>
        <p:spPr>
          <a:xfrm>
            <a:off x="1031631" y="93785"/>
            <a:ext cx="105507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thẻ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B125AA0-303D-41D5-B5A0-DAF8F28472E6}"/>
              </a:ext>
            </a:extLst>
          </p:cNvPr>
          <p:cNvSpPr/>
          <p:nvPr/>
        </p:nvSpPr>
        <p:spPr>
          <a:xfrm>
            <a:off x="374406" y="224204"/>
            <a:ext cx="657225" cy="61118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AC7BFEA-95CA-4B1E-BBFF-D3AA9AFD1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699" y="3059000"/>
            <a:ext cx="2746933" cy="41405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BFE069-891A-4856-95F8-FE0C48794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687" y="666750"/>
            <a:ext cx="790575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1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ULTRA_SCORM_COURSE_ID" val="4B9D9F03-83EE-4E0D-A8AD-1FDF95BBDF94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可爱手绘多媒体公开课课件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DB146"/>
      </a:accent1>
      <a:accent2>
        <a:srgbClr val="DEB313"/>
      </a:accent2>
      <a:accent3>
        <a:srgbClr val="CB634F"/>
      </a:accent3>
      <a:accent4>
        <a:srgbClr val="ADB146"/>
      </a:accent4>
      <a:accent5>
        <a:srgbClr val="DEB313"/>
      </a:accent5>
      <a:accent6>
        <a:srgbClr val="CB634F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.potx" id="{686BFE9D-0620-4036-A638-EF6EF9C97193}" vid="{3A6DB355-AB88-4F00-A581-7F597D416C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1064</TotalTime>
  <Words>212</Words>
  <Application>Microsoft Office PowerPoint</Application>
  <PresentationFormat>Widescreen</PresentationFormat>
  <Paragraphs>23</Paragraphs>
  <Slides>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Times New Roman</vt:lpstr>
      <vt:lpstr>Calibri Light</vt:lpstr>
      <vt:lpstr>HP001 5 hàng</vt:lpstr>
      <vt:lpstr>Arial</vt:lpstr>
      <vt:lpstr>Calibri</vt:lpstr>
      <vt:lpstr>HP001 4 hàng</vt:lpstr>
      <vt:lpstr>DengXian</vt:lpstr>
      <vt:lpstr>华康少女文字W5</vt:lpstr>
      <vt:lpstr>Arial-Rounded</vt:lpstr>
      <vt:lpstr>PPT定制1801380800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可爱手绘多媒体公开课课件PPT模板</dc:title>
  <dc:subject/>
  <dc:creator>柚子设计</dc:creator>
  <cp:keywords>MC-PPT模板</cp:keywords>
  <dc:description/>
  <cp:lastModifiedBy>Admin</cp:lastModifiedBy>
  <cp:revision>62</cp:revision>
  <dcterms:created xsi:type="dcterms:W3CDTF">2017-09-04T06:40:19Z</dcterms:created>
  <dcterms:modified xsi:type="dcterms:W3CDTF">2025-02-19T03:26:31Z</dcterms:modified>
  <cp:category>模板</cp:category>
</cp:coreProperties>
</file>