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</p:sldMasterIdLst>
  <p:notesMasterIdLst>
    <p:notesMasterId r:id="rId20"/>
  </p:notesMasterIdLst>
  <p:sldIdLst>
    <p:sldId id="306" r:id="rId4"/>
    <p:sldId id="257" r:id="rId5"/>
    <p:sldId id="256" r:id="rId6"/>
    <p:sldId id="381" r:id="rId7"/>
    <p:sldId id="267" r:id="rId8"/>
    <p:sldId id="307" r:id="rId9"/>
    <p:sldId id="308" r:id="rId10"/>
    <p:sldId id="311" r:id="rId11"/>
    <p:sldId id="258" r:id="rId12"/>
    <p:sldId id="312" r:id="rId13"/>
    <p:sldId id="268" r:id="rId14"/>
    <p:sldId id="383" r:id="rId15"/>
    <p:sldId id="377" r:id="rId16"/>
    <p:sldId id="269" r:id="rId17"/>
    <p:sldId id="270" r:id="rId18"/>
    <p:sldId id="261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18" autoAdjust="0"/>
  </p:normalViewPr>
  <p:slideViewPr>
    <p:cSldViewPr snapToGrid="0" showGuides="1">
      <p:cViewPr varScale="1">
        <p:scale>
          <a:sx n="66" d="100"/>
          <a:sy n="66" d="100"/>
        </p:scale>
        <p:origin x="582" y="7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4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4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5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0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60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351738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7A893CDC-374B-492F-A4AA-A0433E871FEB}"/>
              </a:ext>
            </a:extLst>
          </p:cNvPr>
          <p:cNvSpPr txBox="1"/>
          <p:nvPr/>
        </p:nvSpPr>
        <p:spPr>
          <a:xfrm>
            <a:off x="2851390" y="174751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810DF123-6824-434C-9C64-A9AAA4420DCF}"/>
              </a:ext>
            </a:extLst>
          </p:cNvPr>
          <p:cNvSpPr/>
          <p:nvPr/>
        </p:nvSpPr>
        <p:spPr>
          <a:xfrm>
            <a:off x="2255195" y="725867"/>
            <a:ext cx="7950030" cy="715089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B9ABC8-E5E6-4E11-A8E8-D6B3DA057B91}"/>
              </a:ext>
            </a:extLst>
          </p:cNvPr>
          <p:cNvGrpSpPr/>
          <p:nvPr/>
        </p:nvGrpSpPr>
        <p:grpSpPr>
          <a:xfrm>
            <a:off x="2694589" y="1684208"/>
            <a:ext cx="6768251" cy="4220293"/>
            <a:chOff x="4157490" y="498269"/>
            <a:chExt cx="6195713" cy="465272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57ACD6F-5251-40FF-877C-AF258645293B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4D620-92CA-488F-A664-927F1F7A879A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13097326-CC7D-4F72-A178-6B401B372C2B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7F80ED09-0C59-47F4-BC29-C54F588C03F5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76179D4D-CEDC-46E5-A106-B30BDF66D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88" name="Rectangle: Rounded Corners 87">
                        <a:extLst>
                          <a:ext uri="{FF2B5EF4-FFF2-40B4-BE49-F238E27FC236}">
                            <a16:creationId xmlns:a16="http://schemas.microsoft.com/office/drawing/2014/main" id="{258BFA97-240F-4B71-95C2-C37847889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89" name="Oval 88">
                        <a:extLst>
                          <a:ext uri="{FF2B5EF4-FFF2-40B4-BE49-F238E27FC236}">
                            <a16:creationId xmlns:a16="http://schemas.microsoft.com/office/drawing/2014/main" id="{509F61FA-9DE2-43F4-9CAA-ADCD4E8BF4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632EA5E0-F91C-4B4A-9B71-6888FDF648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25C5FBF0-42CC-415B-A9B5-7BCE47B9F3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86" name="Rectangle: Rounded Corners 85">
                          <a:extLst>
                            <a:ext uri="{FF2B5EF4-FFF2-40B4-BE49-F238E27FC236}">
                              <a16:creationId xmlns:a16="http://schemas.microsoft.com/office/drawing/2014/main" id="{678816BC-4034-4990-8D2C-1491CDBD3F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:a16="http://schemas.microsoft.com/office/drawing/2014/main" id="{1C236056-4868-416F-9487-1B47361084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83" name="Picture 82">
                        <a:extLst>
                          <a:ext uri="{FF2B5EF4-FFF2-40B4-BE49-F238E27FC236}">
                            <a16:creationId xmlns:a16="http://schemas.microsoft.com/office/drawing/2014/main" id="{0E7031EF-8245-49EF-AE2C-2F53D9818B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4" name="Picture 83">
                        <a:extLst>
                          <a:ext uri="{FF2B5EF4-FFF2-40B4-BE49-F238E27FC236}">
                            <a16:creationId xmlns:a16="http://schemas.microsoft.com/office/drawing/2014/main" id="{2D78CCAB-BCDE-4B05-BD11-4F0325333B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5" name="Picture 84">
                        <a:extLst>
                          <a:ext uri="{FF2B5EF4-FFF2-40B4-BE49-F238E27FC236}">
                            <a16:creationId xmlns:a16="http://schemas.microsoft.com/office/drawing/2014/main" id="{BDD5DAA1-D766-4810-ADEA-3EAD3F7AF2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9" name="Picture 78">
                      <a:extLst>
                        <a:ext uri="{FF2B5EF4-FFF2-40B4-BE49-F238E27FC236}">
                          <a16:creationId xmlns:a16="http://schemas.microsoft.com/office/drawing/2014/main" id="{DFD45EAF-CFBD-4126-A7E6-4EA6C42299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57A3EDDC-DC22-46B9-81F5-0EEAA388D2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F1C1E64B-FB55-47DA-ABC4-B8D44E3C36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075AD75A-835C-4486-89BE-EFB7C736E710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A9295345-5793-4E4E-9CF8-341DD56BB273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EB78E58-A5DC-42AD-9E26-EA913B12C25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EF227410-1D4B-439B-98ED-3103CA9A40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0167C596-E6C4-4046-9C23-4A43885788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DAC8AB37-2716-4546-9529-7B4220C71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C7D1B4E-E9B9-4FC1-8659-7C1696433C3A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0111C9D-1C15-4424-80CB-820C3D02C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6D9601A-862A-4DE2-8F60-25DCC00AB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8D9805C-F50B-4AA8-9572-231047A112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31006CC-1834-4AAD-97AA-FC7C5DD424A8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1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71855"/>
            <a:ext cx="11525250" cy="63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AA78C4-E4EB-484F-83B9-D32223595985}"/>
              </a:ext>
            </a:extLst>
          </p:cNvPr>
          <p:cNvSpPr txBox="1"/>
          <p:nvPr/>
        </p:nvSpPr>
        <p:spPr>
          <a:xfrm>
            <a:off x="2408912" y="1943643"/>
            <a:ext cx="799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E816358-1687-42F3-95A1-D505ED5124DA}"/>
              </a:ext>
            </a:extLst>
          </p:cNvPr>
          <p:cNvSpPr/>
          <p:nvPr/>
        </p:nvSpPr>
        <p:spPr>
          <a:xfrm>
            <a:off x="2200639" y="2763672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057D3-496D-4225-8F3B-2EA42F6FCD59}"/>
              </a:ext>
            </a:extLst>
          </p:cNvPr>
          <p:cNvSpPr txBox="1"/>
          <p:nvPr/>
        </p:nvSpPr>
        <p:spPr>
          <a:xfrm>
            <a:off x="2767112" y="2543123"/>
            <a:ext cx="688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28 - 6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7E51F-07AD-43D6-964A-A57CC3CBE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670" y="3028657"/>
            <a:ext cx="6009153" cy="295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320290" y="991285"/>
            <a:ext cx="818388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gia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đình</a:t>
            </a:r>
            <a:r>
              <a:rPr lang="en-US" sz="3600" dirty="0">
                <a:solidFill>
                  <a:srgbClr val="FF0000"/>
                </a:solidFill>
              </a:rPr>
              <a:t> Chi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1691640" y="1888530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2258113" y="1637616"/>
            <a:ext cx="9006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FA01CE-FADC-42DA-9200-78D346A91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30" y="2305641"/>
            <a:ext cx="5459730" cy="35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9FB4982-4F85-40CE-80D9-14EB7903E5B8}"/>
              </a:ext>
            </a:extLst>
          </p:cNvPr>
          <p:cNvSpPr txBox="1"/>
          <p:nvPr/>
        </p:nvSpPr>
        <p:spPr>
          <a:xfrm>
            <a:off x="2895600" y="1645697"/>
            <a:ext cx="64008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vở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b ở </a:t>
            </a:r>
            <a:r>
              <a:rPr lang="en-US" sz="3600" dirty="0" err="1"/>
              <a:t>mục</a:t>
            </a:r>
            <a:r>
              <a:rPr lang="en-US" sz="3600" dirty="0"/>
              <a:t> 3</a:t>
            </a:r>
          </a:p>
        </p:txBody>
      </p:sp>
      <p:sp>
        <p:nvSpPr>
          <p:cNvPr id="19" name="页脚占位符 2">
            <a:extLst>
              <a:ext uri="{FF2B5EF4-FFF2-40B4-BE49-F238E27FC236}">
                <a16:creationId xmlns:a16="http://schemas.microsoft.com/office/drawing/2014/main" id="{58D9B9CC-FF4B-421F-A77B-700F253D3A3A}"/>
              </a:ext>
            </a:extLst>
          </p:cNvPr>
          <p:cNvSpPr txBox="1">
            <a:spLocks/>
          </p:cNvSpPr>
          <p:nvPr/>
        </p:nvSpPr>
        <p:spPr>
          <a:xfrm>
            <a:off x="2685627" y="3940015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灯片编号占位符 6">
            <a:extLst>
              <a:ext uri="{FF2B5EF4-FFF2-40B4-BE49-F238E27FC236}">
                <a16:creationId xmlns:a16="http://schemas.microsoft.com/office/drawing/2014/main" id="{D7A6F8DE-4002-41D9-9939-A29BD9DACD38}"/>
              </a:ext>
            </a:extLst>
          </p:cNvPr>
          <p:cNvSpPr txBox="1">
            <a:spLocks/>
          </p:cNvSpPr>
          <p:nvPr/>
        </p:nvSpPr>
        <p:spPr>
          <a:xfrm>
            <a:off x="5733627" y="394001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15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FD05E2-1298-4574-88D5-51C1D5486650}"/>
              </a:ext>
            </a:extLst>
          </p:cNvPr>
          <p:cNvGrpSpPr/>
          <p:nvPr/>
        </p:nvGrpSpPr>
        <p:grpSpPr>
          <a:xfrm>
            <a:off x="1714501" y="2775848"/>
            <a:ext cx="8263467" cy="1651457"/>
            <a:chOff x="-79692" y="2922395"/>
            <a:chExt cx="9296400" cy="185788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6FCC883-DCAA-4E02-9A2C-D0A261A565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D001F34-4A93-4C46-851D-DFD0C5C6D2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C3A1AE-CC8D-4A31-9514-C4090EADBFEB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E0D8CB-A0C8-4E21-97BD-3C58F6416780}"/>
                </a:ext>
              </a:extLst>
            </p:cNvPr>
            <p:cNvSpPr/>
            <p:nvPr/>
          </p:nvSpPr>
          <p:spPr>
            <a:xfrm>
              <a:off x="-79692" y="3283869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 ngày này, gia đình Chi tổ chức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C06F307-DF1F-474D-B5C1-5308A6D0C6EA}"/>
              </a:ext>
            </a:extLst>
          </p:cNvPr>
          <p:cNvSpPr txBox="1"/>
          <p:nvPr/>
        </p:nvSpPr>
        <p:spPr>
          <a:xfrm>
            <a:off x="2044277" y="371156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liên hoan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C13920-1578-4336-8800-F789AC22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A46C4-B30D-459C-A2B1-6BF2C97B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4" y="4611336"/>
            <a:ext cx="10050463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F0A28C-32CE-4A0D-9DE5-096444C4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CCEFF7-CADC-48F7-9A1D-E78E2E006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6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1009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33" y="2391818"/>
            <a:ext cx="2408477" cy="4090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80" y="252528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49" y="2572297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387587" y="1920316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3B583719-578E-478F-A8C2-1E120B068BDF}"/>
              </a:ext>
            </a:extLst>
          </p:cNvPr>
          <p:cNvSpPr/>
          <p:nvPr/>
        </p:nvSpPr>
        <p:spPr>
          <a:xfrm>
            <a:off x="1418801" y="1121786"/>
            <a:ext cx="812800" cy="812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888F2411-A8F9-41C5-B9FD-DC3F337A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1" y="1181216"/>
            <a:ext cx="98552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EB14242E-A935-4611-BC6F-CBFC8A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20000" r="17374" b="16364"/>
          <a:stretch>
            <a:fillRect/>
          </a:stretch>
        </p:blipFill>
        <p:spPr bwMode="auto">
          <a:xfrm>
            <a:off x="2991482" y="2045054"/>
            <a:ext cx="6066162" cy="337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4634782"/>
            <a:ext cx="3907367" cy="22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5: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cơm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gia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đình</a:t>
            </a:r>
            <a:endParaRPr kumimoji="0" lang="en-US" altLang="zh-CN" sz="7200" b="1" i="0" u="none" strike="noStrike" kern="1200" cap="none" spc="284" normalizeH="0" baseline="0" noProof="0" dirty="0">
              <a:ln>
                <a:noFill/>
              </a:ln>
              <a:solidFill>
                <a:srgbClr val="27AF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E118BA-BDEA-4E71-A635-C38DAA42D5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5" y="2886075"/>
            <a:ext cx="24098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Sao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A,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28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6,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	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11A9E1C-FF81-4D4B-8DFA-0A3BB4F408E6}"/>
              </a:ext>
            </a:extLst>
          </p:cNvPr>
          <p:cNvSpPr/>
          <p:nvPr/>
        </p:nvSpPr>
        <p:spPr>
          <a:xfrm>
            <a:off x="9550400" y="139700"/>
            <a:ext cx="2336800" cy="974725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en-US" sz="20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en-US" sz="2400" i="1" dirty="0"/>
          </a:p>
        </p:txBody>
      </p:sp>
      <p:pic>
        <p:nvPicPr>
          <p:cNvPr id="2" name="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D895C015-C05A-4DD7-BA70-F1E688478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583" y="5826539"/>
            <a:ext cx="1031461" cy="10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873108" y="2286654"/>
            <a:ext cx="4873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F8E9C-B979-41FB-B393-FEE0A1FD3248}"/>
              </a:ext>
            </a:extLst>
          </p:cNvPr>
          <p:cNvSpPr txBox="1"/>
          <p:nvPr/>
        </p:nvSpPr>
        <p:spPr>
          <a:xfrm>
            <a:off x="4164620" y="3056095"/>
            <a:ext cx="3278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F804CB2-A45D-43E4-B7C2-6BB2B8DC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16" y="1819049"/>
            <a:ext cx="1884508" cy="1143000"/>
          </a:xfrm>
        </p:spPr>
        <p:txBody>
          <a:bodyPr>
            <a:normAutofit/>
          </a:bodyPr>
          <a:lstStyle/>
          <a:p>
            <a:pPr algn="just" defTabSz="1218516" fontAlgn="auto">
              <a:spcAft>
                <a:spcPts val="0"/>
              </a:spcAft>
              <a:defRPr/>
            </a:pP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oong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86F3E2-0A55-41A6-814F-7922F9FB4266}"/>
              </a:ext>
            </a:extLst>
          </p:cNvPr>
          <p:cNvSpPr txBox="1">
            <a:spLocks/>
          </p:cNvSpPr>
          <p:nvPr/>
        </p:nvSpPr>
        <p:spPr>
          <a:xfrm>
            <a:off x="7192616" y="1819049"/>
            <a:ext cx="3201498" cy="1143000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4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altLang="en-US" sz="4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86C902-2F6E-4706-8F76-0AEFB1213AD6}"/>
              </a:ext>
            </a:extLst>
          </p:cNvPr>
          <p:cNvCxnSpPr/>
          <p:nvPr/>
        </p:nvCxnSpPr>
        <p:spPr>
          <a:xfrm>
            <a:off x="4449416" y="2530249"/>
            <a:ext cx="233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>
            <a:extLst>
              <a:ext uri="{FF2B5EF4-FFF2-40B4-BE49-F238E27FC236}">
                <a16:creationId xmlns:a16="http://schemas.microsoft.com/office/drawing/2014/main" id="{709954A5-D5C2-463A-9E78-BB20D230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9890"/>
          <a:stretch>
            <a:fillRect/>
          </a:stretch>
        </p:blipFill>
        <p:spPr bwMode="auto">
          <a:xfrm>
            <a:off x="1729737" y="3082739"/>
            <a:ext cx="6317763" cy="335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8470231-C0F7-4C0D-9AF1-8B135F89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05" y="3374023"/>
            <a:ext cx="2621758" cy="283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11A9E1C-FF81-4D4B-8DFA-0A3BB4F408E6}"/>
              </a:ext>
            </a:extLst>
          </p:cNvPr>
          <p:cNvSpPr/>
          <p:nvPr/>
        </p:nvSpPr>
        <p:spPr>
          <a:xfrm>
            <a:off x="9550400" y="139700"/>
            <a:ext cx="2336800" cy="974725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478E17-FA64-4F2A-8BB2-BC6D76B2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99054F-9C5A-4C5D-BC03-B6C0444DD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650" y="1301377"/>
            <a:ext cx="3107850" cy="52784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517377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7323BD-A499-4060-8DFA-E5C47CDAC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553"/>
            <a:ext cx="5162138" cy="27697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629E14-48CD-4A10-A884-2F1A2CC5FD15}"/>
              </a:ext>
            </a:extLst>
          </p:cNvPr>
          <p:cNvSpPr txBox="1"/>
          <p:nvPr/>
        </p:nvSpPr>
        <p:spPr>
          <a:xfrm>
            <a:off x="3430323" y="1284909"/>
            <a:ext cx="4857750" cy="74908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A5EC3-FAD6-4A3D-9FA6-598FE9D7A3C5}"/>
              </a:ext>
            </a:extLst>
          </p:cNvPr>
          <p:cNvSpPr txBox="1"/>
          <p:nvPr/>
        </p:nvSpPr>
        <p:spPr>
          <a:xfrm>
            <a:off x="1918759" y="2355162"/>
            <a:ext cx="8885244" cy="677060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BD11B-C122-4314-A0A7-22AD50964089}"/>
              </a:ext>
            </a:extLst>
          </p:cNvPr>
          <p:cNvCxnSpPr/>
          <p:nvPr/>
        </p:nvCxnSpPr>
        <p:spPr>
          <a:xfrm flipH="1">
            <a:off x="5942361" y="2423692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7B3C684-EEE2-4261-8BC0-F30DA2A35E97}"/>
              </a:ext>
            </a:extLst>
          </p:cNvPr>
          <p:cNvSpPr txBox="1"/>
          <p:nvPr/>
        </p:nvSpPr>
        <p:spPr>
          <a:xfrm>
            <a:off x="1918759" y="3321757"/>
            <a:ext cx="6264798" cy="1231058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C3AD9E-B3F8-44F1-8D92-5D0C36F23EB6}"/>
              </a:ext>
            </a:extLst>
          </p:cNvPr>
          <p:cNvGrpSpPr>
            <a:grpSpLocks/>
          </p:cNvGrpSpPr>
          <p:nvPr/>
        </p:nvGrpSpPr>
        <p:grpSpPr bwMode="auto">
          <a:xfrm>
            <a:off x="6798323" y="3922328"/>
            <a:ext cx="142875" cy="571500"/>
            <a:chOff x="5029200" y="3423349"/>
            <a:chExt cx="107372" cy="429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34A906-2DA6-410F-89D9-3534C4D0476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A8D37B4-505A-4F69-A72D-C219E28716F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649340-28AD-41EF-B64D-425D1923E59D}"/>
              </a:ext>
            </a:extLst>
          </p:cNvPr>
          <p:cNvGrpSpPr>
            <a:grpSpLocks/>
          </p:cNvGrpSpPr>
          <p:nvPr/>
        </p:nvGrpSpPr>
        <p:grpSpPr bwMode="auto">
          <a:xfrm>
            <a:off x="9132359" y="2374752"/>
            <a:ext cx="131762" cy="581025"/>
            <a:chOff x="2590800" y="2272159"/>
            <a:chExt cx="98712" cy="4356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08BF06-976D-4897-848D-760588014BFF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1A0B9D-3CE0-49AC-87E3-605450A707C9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E171DA-108C-41FC-BCCA-7D6BBDA5AD55}"/>
              </a:ext>
            </a:extLst>
          </p:cNvPr>
          <p:cNvCxnSpPr/>
          <p:nvPr/>
        </p:nvCxnSpPr>
        <p:spPr>
          <a:xfrm flipH="1">
            <a:off x="3995195" y="3355591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CE7E79-5CF9-46FE-961E-9D40AA8A96B1}"/>
              </a:ext>
            </a:extLst>
          </p:cNvPr>
          <p:cNvCxnSpPr/>
          <p:nvPr/>
        </p:nvCxnSpPr>
        <p:spPr>
          <a:xfrm flipH="1">
            <a:off x="8095207" y="3309273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105</TotalTime>
  <Words>800</Words>
  <Application>Microsoft Office PowerPoint</Application>
  <PresentationFormat>Widescreen</PresentationFormat>
  <Paragraphs>86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DengXian</vt:lpstr>
      <vt:lpstr>DengXian</vt:lpstr>
      <vt:lpstr>Arial</vt:lpstr>
      <vt:lpstr>Arial Rounded MT Bold</vt:lpstr>
      <vt:lpstr>Arial-Rounded</vt:lpstr>
      <vt:lpstr>Calibri</vt:lpstr>
      <vt:lpstr>HP001 4 hàng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</cp:lastModifiedBy>
  <cp:revision>20</cp:revision>
  <dcterms:created xsi:type="dcterms:W3CDTF">2018-05-30T07:26:44Z</dcterms:created>
  <dcterms:modified xsi:type="dcterms:W3CDTF">2025-02-19T03:25:18Z</dcterms:modified>
  <cp:category/>
</cp:coreProperties>
</file>