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6" r:id="rId3"/>
    <p:sldId id="297" r:id="rId4"/>
    <p:sldId id="265" r:id="rId5"/>
    <p:sldId id="272" r:id="rId6"/>
    <p:sldId id="284" r:id="rId7"/>
    <p:sldId id="299" r:id="rId8"/>
    <p:sldId id="300" r:id="rId9"/>
    <p:sldId id="281" r:id="rId10"/>
    <p:sldId id="301" r:id="rId11"/>
    <p:sldId id="302" r:id="rId12"/>
    <p:sldId id="303" r:id="rId13"/>
    <p:sldId id="3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22808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19/02/2025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48575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8853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76228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70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19/02/2025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38770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19/02/2025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81280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19/02/2025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9214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19/02/2025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77197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19/02/2025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67041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19/02/2025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8005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19/02/2025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2656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19/02/2025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8" name="Picture 7" descr="A picture containing shape&#10;&#10;Description automatically generated">
            <a:extLst>
              <a:ext uri="{FF2B5EF4-FFF2-40B4-BE49-F238E27FC236}">
                <a16:creationId xmlns:a16="http://schemas.microsoft.com/office/drawing/2014/main" id="{1E257BF6-5ABB-4492-8F5C-0901C7392838}"/>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333500" y="361950"/>
            <a:ext cx="1104900" cy="1104900"/>
          </a:xfrm>
          <a:prstGeom prst="rect">
            <a:avLst/>
          </a:prstGeom>
        </p:spPr>
      </p:pic>
    </p:spTree>
    <p:extLst>
      <p:ext uri="{BB962C8B-B14F-4D97-AF65-F5344CB8AC3E}">
        <p14:creationId xmlns:p14="http://schemas.microsoft.com/office/powerpoint/2010/main" val="2226398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sv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30.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01DAF3-B9CA-21B1-862A-F387CB2EB67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344" r="97969">
                        <a14:foregroundMark x1="2344" y1="64063" x2="5313" y2="75469"/>
                        <a14:foregroundMark x1="91719" y1="66875" x2="94531" y2="79063"/>
                        <a14:foregroundMark x1="90156" y1="60938" x2="92813" y2="62813"/>
                        <a14:foregroundMark x1="91563" y1="61406" x2="93438" y2="63594"/>
                        <a14:foregroundMark x1="6563" y1="61875" x2="6094" y2="68125"/>
                        <a14:foregroundMark x1="8125" y1="61875" x2="20469" y2="63750"/>
                        <a14:foregroundMark x1="93906" y1="66563" x2="97969" y2="70156"/>
                      </a14:backgroundRemoval>
                    </a14:imgEffect>
                  </a14:imgLayer>
                </a14:imgProps>
              </a:ext>
              <a:ext uri="{28A0092B-C50C-407E-A947-70E740481C1C}">
                <a14:useLocalDpi xmlns:a14="http://schemas.microsoft.com/office/drawing/2010/main" val="0"/>
              </a:ext>
            </a:extLst>
          </a:blip>
          <a:srcRect t="57060"/>
          <a:stretch/>
        </p:blipFill>
        <p:spPr>
          <a:xfrm>
            <a:off x="0" y="5375631"/>
            <a:ext cx="6251968" cy="2617611"/>
          </a:xfrm>
          <a:prstGeom prst="rect">
            <a:avLst/>
          </a:prstGeom>
        </p:spPr>
      </p:pic>
      <p:pic>
        <p:nvPicPr>
          <p:cNvPr id="18" name="Picture 17">
            <a:extLst>
              <a:ext uri="{FF2B5EF4-FFF2-40B4-BE49-F238E27FC236}">
                <a16:creationId xmlns:a16="http://schemas.microsoft.com/office/drawing/2014/main" id="{0F5CE0C8-4806-206C-A09A-62289950E60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344" r="97969">
                        <a14:foregroundMark x1="2344" y1="64063" x2="5313" y2="75469"/>
                        <a14:foregroundMark x1="91719" y1="66875" x2="94531" y2="79063"/>
                        <a14:foregroundMark x1="90156" y1="60938" x2="92813" y2="62813"/>
                        <a14:foregroundMark x1="91563" y1="61406" x2="93438" y2="63594"/>
                        <a14:foregroundMark x1="6563" y1="61875" x2="6094" y2="68125"/>
                        <a14:foregroundMark x1="8125" y1="61875" x2="20469" y2="63750"/>
                        <a14:foregroundMark x1="93906" y1="66563" x2="97969" y2="70156"/>
                      </a14:backgroundRemoval>
                    </a14:imgEffect>
                  </a14:imgLayer>
                </a14:imgProps>
              </a:ext>
              <a:ext uri="{28A0092B-C50C-407E-A947-70E740481C1C}">
                <a14:useLocalDpi xmlns:a14="http://schemas.microsoft.com/office/drawing/2010/main" val="0"/>
              </a:ext>
            </a:extLst>
          </a:blip>
          <a:srcRect t="57060"/>
          <a:stretch/>
        </p:blipFill>
        <p:spPr>
          <a:xfrm>
            <a:off x="6210802" y="5393803"/>
            <a:ext cx="6251968" cy="2617611"/>
          </a:xfrm>
          <a:prstGeom prst="rect">
            <a:avLst/>
          </a:prstGeom>
        </p:spPr>
      </p:pic>
      <p:sp>
        <p:nvSpPr>
          <p:cNvPr id="16" name="矩形: 圆角 6">
            <a:extLst>
              <a:ext uri="{FF2B5EF4-FFF2-40B4-BE49-F238E27FC236}">
                <a16:creationId xmlns:a16="http://schemas.microsoft.com/office/drawing/2014/main" id="{18E47E76-3BCE-4D04-AB6C-F7475A5F10EF}"/>
              </a:ext>
            </a:extLst>
          </p:cNvPr>
          <p:cNvSpPr/>
          <p:nvPr/>
        </p:nvSpPr>
        <p:spPr>
          <a:xfrm>
            <a:off x="432179" y="521017"/>
            <a:ext cx="11327642" cy="5815965"/>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pic>
        <p:nvPicPr>
          <p:cNvPr id="8" name="Picture 7">
            <a:extLst>
              <a:ext uri="{FF2B5EF4-FFF2-40B4-BE49-F238E27FC236}">
                <a16:creationId xmlns:a16="http://schemas.microsoft.com/office/drawing/2014/main" id="{87F5B6A0-B48C-4A4B-B0B1-2487F0ED150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8583" r="90000">
                        <a14:foregroundMark x1="75750" y1="61917" x2="75417" y2="63167"/>
                        <a14:foregroundMark x1="10833" y1="38250" x2="8583" y2="37583"/>
                      </a14:backgroundRemoval>
                    </a14:imgEffect>
                  </a14:imgLayer>
                </a14:imgProps>
              </a:ext>
              <a:ext uri="{28A0092B-C50C-407E-A947-70E740481C1C}">
                <a14:useLocalDpi xmlns:a14="http://schemas.microsoft.com/office/drawing/2010/main" val="0"/>
              </a:ext>
            </a:extLst>
          </a:blip>
          <a:stretch>
            <a:fillRect/>
          </a:stretch>
        </p:blipFill>
        <p:spPr>
          <a:xfrm rot="3171805" flipH="1">
            <a:off x="-269365" y="2528533"/>
            <a:ext cx="2630169" cy="2174574"/>
          </a:xfrm>
          <a:prstGeom prst="rect">
            <a:avLst/>
          </a:prstGeom>
        </p:spPr>
      </p:pic>
      <p:pic>
        <p:nvPicPr>
          <p:cNvPr id="3" name="Picture 2">
            <a:extLst>
              <a:ext uri="{FF2B5EF4-FFF2-40B4-BE49-F238E27FC236}">
                <a16:creationId xmlns:a16="http://schemas.microsoft.com/office/drawing/2014/main" id="{CACE304C-6878-6E96-16B3-EB129788FBA2}"/>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a:off x="-499370" y="4768555"/>
            <a:ext cx="2423035" cy="1938428"/>
          </a:xfrm>
          <a:prstGeom prst="rect">
            <a:avLst/>
          </a:prstGeom>
        </p:spPr>
      </p:pic>
      <p:pic>
        <p:nvPicPr>
          <p:cNvPr id="19" name="Picture 18">
            <a:extLst>
              <a:ext uri="{FF2B5EF4-FFF2-40B4-BE49-F238E27FC236}">
                <a16:creationId xmlns:a16="http://schemas.microsoft.com/office/drawing/2014/main" id="{70EE8011-C3B6-40A4-50EE-CDB53140C681}"/>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a:off x="-9642" y="4768555"/>
            <a:ext cx="2423035" cy="1938428"/>
          </a:xfrm>
          <a:prstGeom prst="rect">
            <a:avLst/>
          </a:prstGeom>
        </p:spPr>
      </p:pic>
      <p:pic>
        <p:nvPicPr>
          <p:cNvPr id="20" name="Picture 19">
            <a:extLst>
              <a:ext uri="{FF2B5EF4-FFF2-40B4-BE49-F238E27FC236}">
                <a16:creationId xmlns:a16="http://schemas.microsoft.com/office/drawing/2014/main" id="{CB50095C-5B7B-4AD3-CFC9-98072B41ED95}"/>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flipH="1">
            <a:off x="626519" y="4736073"/>
            <a:ext cx="2423035" cy="1938428"/>
          </a:xfrm>
          <a:prstGeom prst="rect">
            <a:avLst/>
          </a:prstGeom>
        </p:spPr>
      </p:pic>
      <p:pic>
        <p:nvPicPr>
          <p:cNvPr id="23" name="图片 18">
            <a:extLst>
              <a:ext uri="{FF2B5EF4-FFF2-40B4-BE49-F238E27FC236}">
                <a16:creationId xmlns:a16="http://schemas.microsoft.com/office/drawing/2014/main" id="{25D25BC8-3E71-4EE5-B5D6-F37D6201478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10474868" y="5877311"/>
            <a:ext cx="1508140" cy="1508140"/>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0DBA2861-6A0E-4846-AB19-13F2CF6A5C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7575" y="1219200"/>
            <a:ext cx="4924425" cy="4924425"/>
          </a:xfrm>
          <a:prstGeom prst="rect">
            <a:avLst/>
          </a:prstGeom>
        </p:spPr>
      </p:pic>
      <p:pic>
        <p:nvPicPr>
          <p:cNvPr id="2" name="Picture 1">
            <a:extLst>
              <a:ext uri="{FF2B5EF4-FFF2-40B4-BE49-F238E27FC236}">
                <a16:creationId xmlns:a16="http://schemas.microsoft.com/office/drawing/2014/main" id="{8730411A-5EEF-4F6B-9017-2CBBA18D3546}"/>
              </a:ext>
            </a:extLst>
          </p:cNvPr>
          <p:cNvPicPr>
            <a:picLocks noChangeAspect="1"/>
          </p:cNvPicPr>
          <p:nvPr/>
        </p:nvPicPr>
        <p:blipFill>
          <a:blip r:embed="rId10"/>
          <a:stretch>
            <a:fillRect/>
          </a:stretch>
        </p:blipFill>
        <p:spPr>
          <a:xfrm>
            <a:off x="2509165" y="306360"/>
            <a:ext cx="6419644" cy="1609483"/>
          </a:xfrm>
          <a:prstGeom prst="rect">
            <a:avLst/>
          </a:prstGeom>
        </p:spPr>
      </p:pic>
      <p:pic>
        <p:nvPicPr>
          <p:cNvPr id="4" name="Picture 3">
            <a:extLst>
              <a:ext uri="{FF2B5EF4-FFF2-40B4-BE49-F238E27FC236}">
                <a16:creationId xmlns:a16="http://schemas.microsoft.com/office/drawing/2014/main" id="{7F5163B4-E5DA-451E-A0AF-0182AA8CB750}"/>
              </a:ext>
            </a:extLst>
          </p:cNvPr>
          <p:cNvPicPr>
            <a:picLocks noChangeAspect="1"/>
          </p:cNvPicPr>
          <p:nvPr/>
        </p:nvPicPr>
        <p:blipFill>
          <a:blip r:embed="rId11"/>
          <a:stretch>
            <a:fillRect/>
          </a:stretch>
        </p:blipFill>
        <p:spPr>
          <a:xfrm>
            <a:off x="1950578" y="1387794"/>
            <a:ext cx="8163252" cy="2530059"/>
          </a:xfrm>
          <a:prstGeom prst="rect">
            <a:avLst/>
          </a:prstGeom>
        </p:spPr>
      </p:pic>
    </p:spTree>
    <p:extLst>
      <p:ext uri="{BB962C8B-B14F-4D97-AF65-F5344CB8AC3E}">
        <p14:creationId xmlns:p14="http://schemas.microsoft.com/office/powerpoint/2010/main" val="3116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500"/>
                                        <p:tgtEl>
                                          <p:spTgt spid="8"/>
                                        </p:tgtEl>
                                      </p:cBhvr>
                                    </p:animEffect>
                                  </p:childTnLst>
                                </p:cTn>
                              </p:par>
                              <p:par>
                                <p:cTn id="8" presetID="32" presetClass="emph" presetSubtype="0" fill="hold" nodeType="withEffect">
                                  <p:stCondLst>
                                    <p:cond delay="2000"/>
                                  </p:stCondLst>
                                  <p:childTnLst>
                                    <p:animRot by="120000">
                                      <p:cBhvr>
                                        <p:cTn id="9" dur="225" fill="hold">
                                          <p:stCondLst>
                                            <p:cond delay="0"/>
                                          </p:stCondLst>
                                        </p:cTn>
                                        <p:tgtEl>
                                          <p:spTgt spid="8"/>
                                        </p:tgtEl>
                                        <p:attrNameLst>
                                          <p:attrName>r</p:attrName>
                                        </p:attrNameLst>
                                      </p:cBhvr>
                                    </p:animRot>
                                    <p:animRot by="-240000">
                                      <p:cBhvr>
                                        <p:cTn id="10" dur="450" fill="hold">
                                          <p:stCondLst>
                                            <p:cond delay="450"/>
                                          </p:stCondLst>
                                        </p:cTn>
                                        <p:tgtEl>
                                          <p:spTgt spid="8"/>
                                        </p:tgtEl>
                                        <p:attrNameLst>
                                          <p:attrName>r</p:attrName>
                                        </p:attrNameLst>
                                      </p:cBhvr>
                                    </p:animRot>
                                    <p:animRot by="240000">
                                      <p:cBhvr>
                                        <p:cTn id="11" dur="450" fill="hold">
                                          <p:stCondLst>
                                            <p:cond delay="900"/>
                                          </p:stCondLst>
                                        </p:cTn>
                                        <p:tgtEl>
                                          <p:spTgt spid="8"/>
                                        </p:tgtEl>
                                        <p:attrNameLst>
                                          <p:attrName>r</p:attrName>
                                        </p:attrNameLst>
                                      </p:cBhvr>
                                    </p:animRot>
                                    <p:animRot by="-240000">
                                      <p:cBhvr>
                                        <p:cTn id="12" dur="450" fill="hold">
                                          <p:stCondLst>
                                            <p:cond delay="1350"/>
                                          </p:stCondLst>
                                        </p:cTn>
                                        <p:tgtEl>
                                          <p:spTgt spid="8"/>
                                        </p:tgtEl>
                                        <p:attrNameLst>
                                          <p:attrName>r</p:attrName>
                                        </p:attrNameLst>
                                      </p:cBhvr>
                                    </p:animRot>
                                    <p:animRot by="120000">
                                      <p:cBhvr>
                                        <p:cTn id="13" dur="450" fill="hold">
                                          <p:stCondLst>
                                            <p:cond delay="1800"/>
                                          </p:stCondLst>
                                        </p:cTn>
                                        <p:tgtEl>
                                          <p:spTgt spid="8"/>
                                        </p:tgtEl>
                                        <p:attrNameLst>
                                          <p:attrName>r</p:attrName>
                                        </p:attrNameLst>
                                      </p:cBhvr>
                                    </p:animRot>
                                  </p:childTnLst>
                                </p:cTn>
                              </p:par>
                              <p:par>
                                <p:cTn id="14" presetID="32" presetClass="emph" presetSubtype="0" fill="hold" nodeType="withEffect">
                                  <p:stCondLst>
                                    <p:cond delay="4250"/>
                                  </p:stCondLst>
                                  <p:childTnLst>
                                    <p:animRot by="120000">
                                      <p:cBhvr>
                                        <p:cTn id="15" dur="200" fill="hold">
                                          <p:stCondLst>
                                            <p:cond delay="0"/>
                                          </p:stCondLst>
                                        </p:cTn>
                                        <p:tgtEl>
                                          <p:spTgt spid="8"/>
                                        </p:tgtEl>
                                        <p:attrNameLst>
                                          <p:attrName>r</p:attrName>
                                        </p:attrNameLst>
                                      </p:cBhvr>
                                    </p:animRot>
                                    <p:animRot by="-240000">
                                      <p:cBhvr>
                                        <p:cTn id="16" dur="400" fill="hold">
                                          <p:stCondLst>
                                            <p:cond delay="400"/>
                                          </p:stCondLst>
                                        </p:cTn>
                                        <p:tgtEl>
                                          <p:spTgt spid="8"/>
                                        </p:tgtEl>
                                        <p:attrNameLst>
                                          <p:attrName>r</p:attrName>
                                        </p:attrNameLst>
                                      </p:cBhvr>
                                    </p:animRot>
                                    <p:animRot by="240000">
                                      <p:cBhvr>
                                        <p:cTn id="17" dur="400" fill="hold">
                                          <p:stCondLst>
                                            <p:cond delay="800"/>
                                          </p:stCondLst>
                                        </p:cTn>
                                        <p:tgtEl>
                                          <p:spTgt spid="8"/>
                                        </p:tgtEl>
                                        <p:attrNameLst>
                                          <p:attrName>r</p:attrName>
                                        </p:attrNameLst>
                                      </p:cBhvr>
                                    </p:animRot>
                                    <p:animRot by="-240000">
                                      <p:cBhvr>
                                        <p:cTn id="18" dur="400" fill="hold">
                                          <p:stCondLst>
                                            <p:cond delay="1200"/>
                                          </p:stCondLst>
                                        </p:cTn>
                                        <p:tgtEl>
                                          <p:spTgt spid="8"/>
                                        </p:tgtEl>
                                        <p:attrNameLst>
                                          <p:attrName>r</p:attrName>
                                        </p:attrNameLst>
                                      </p:cBhvr>
                                    </p:animRot>
                                    <p:animRot by="120000">
                                      <p:cBhvr>
                                        <p:cTn id="19" dur="400" fill="hold">
                                          <p:stCondLst>
                                            <p:cond delay="1600"/>
                                          </p:stCondLst>
                                        </p:cTn>
                                        <p:tgtEl>
                                          <p:spTgt spid="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6200775" y="2267056"/>
            <a:ext cx="5639557" cy="2308324"/>
          </a:xfrm>
          <a:prstGeom prst="rect">
            <a:avLst/>
          </a:prstGeom>
          <a:noFill/>
        </p:spPr>
        <p:txBody>
          <a:bodyPr wrap="square" rtlCol="0">
            <a:spAutoFit/>
          </a:bodyPr>
          <a:lstStyle/>
          <a:p>
            <a:pPr lvl="0" algn="just" defTabSz="457200">
              <a:defRPr/>
            </a:pPr>
            <a:r>
              <a:rPr lang="vi-VN" sz="3600" b="1" dirty="0">
                <a:solidFill>
                  <a:prstClr val="black"/>
                </a:solidFill>
                <a:latin typeface="Calibri" panose="020F0502020204030204" pitchFamily="34" charset="0"/>
                <a:cs typeface="Calibri" panose="020F0502020204030204" pitchFamily="34" charset="0"/>
              </a:rPr>
              <a:t>Không nên hứa với bạn đợi ăn xong mới đi đá bóng vì ăn no chạy sẽ ảnh hưởng đến sức khỏe</a:t>
            </a:r>
            <a:r>
              <a:rPr lang="en-US" sz="3600" b="1" dirty="0">
                <a:solidFill>
                  <a:prstClr val="black"/>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id="{4710D823-1E3B-4994-880A-B24E316DB978}"/>
              </a:ext>
            </a:extLst>
          </p:cNvPr>
          <p:cNvPicPr>
            <a:picLocks noChangeAspect="1"/>
          </p:cNvPicPr>
          <p:nvPr/>
        </p:nvPicPr>
        <p:blipFill>
          <a:blip r:embed="rId7"/>
          <a:stretch>
            <a:fillRect/>
          </a:stretch>
        </p:blipFill>
        <p:spPr>
          <a:xfrm>
            <a:off x="776287" y="2090737"/>
            <a:ext cx="4598147" cy="3557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5170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6200775" y="2267056"/>
            <a:ext cx="5639557" cy="2554545"/>
          </a:xfrm>
          <a:prstGeom prst="rect">
            <a:avLst/>
          </a:prstGeom>
          <a:noFill/>
        </p:spPr>
        <p:txBody>
          <a:bodyPr wrap="square" rtlCol="0">
            <a:spAutoFit/>
          </a:bodyPr>
          <a:lstStyle/>
          <a:p>
            <a:pPr lvl="0" algn="just" defTabSz="457200">
              <a:defRPr/>
            </a:pPr>
            <a:r>
              <a:rPr lang="vi-VN" sz="3200" b="1" dirty="0">
                <a:solidFill>
                  <a:prstClr val="black"/>
                </a:solidFill>
                <a:latin typeface="Calibri" panose="020F0502020204030204" pitchFamily="34" charset="0"/>
                <a:cs typeface="Calibri" panose="020F0502020204030204" pitchFamily="34" charset="0"/>
              </a:rPr>
              <a:t>Không nên ăn nhanh để đi xem ti vi, vì không nhai kỹ sẽ có hại cho tiêu hóa không tiết được nhiều nươc bọt, dịch vị không tốt cho việc tiêu hóa thức ăn</a:t>
            </a:r>
            <a:r>
              <a:rPr lang="en-US" sz="3200" b="1" dirty="0">
                <a:solidFill>
                  <a:prstClr val="black"/>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617779" y="415368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id="{282E08A2-9430-40B9-B5AE-41775F86FAD6}"/>
              </a:ext>
            </a:extLst>
          </p:cNvPr>
          <p:cNvPicPr>
            <a:picLocks noChangeAspect="1"/>
          </p:cNvPicPr>
          <p:nvPr/>
        </p:nvPicPr>
        <p:blipFill>
          <a:blip r:embed="rId7"/>
          <a:stretch>
            <a:fillRect/>
          </a:stretch>
        </p:blipFill>
        <p:spPr>
          <a:xfrm>
            <a:off x="719137" y="1995487"/>
            <a:ext cx="4803744" cy="3719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672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6200775" y="2267056"/>
            <a:ext cx="5639557" cy="2308324"/>
          </a:xfrm>
          <a:prstGeom prst="rect">
            <a:avLst/>
          </a:prstGeom>
          <a:noFill/>
        </p:spPr>
        <p:txBody>
          <a:bodyPr wrap="square" rtlCol="0">
            <a:spAutoFit/>
          </a:bodyPr>
          <a:lstStyle/>
          <a:p>
            <a:pPr lvl="0" algn="just" defTabSz="457200">
              <a:defRPr/>
            </a:pPr>
            <a:r>
              <a:rPr lang="vi-VN" sz="3600" b="1">
                <a:solidFill>
                  <a:prstClr val="black"/>
                </a:solidFill>
                <a:latin typeface="Calibri" panose="020F0502020204030204" pitchFamily="34" charset="0"/>
                <a:cs typeface="Calibri" panose="020F0502020204030204" pitchFamily="34" charset="0"/>
              </a:rPr>
              <a:t>Nên r</a:t>
            </a:r>
            <a:r>
              <a:rPr lang="en-US" sz="3600" b="1" dirty="0">
                <a:solidFill>
                  <a:prstClr val="black"/>
                </a:solidFill>
                <a:latin typeface="Calibri" panose="020F0502020204030204" pitchFamily="34" charset="0"/>
                <a:cs typeface="Calibri" panose="020F0502020204030204" pitchFamily="34" charset="0"/>
              </a:rPr>
              <a:t>ử</a:t>
            </a:r>
            <a:r>
              <a:rPr lang="vi-VN" sz="3600" b="1" dirty="0">
                <a:solidFill>
                  <a:prstClr val="black"/>
                </a:solidFill>
                <a:latin typeface="Calibri" panose="020F0502020204030204" pitchFamily="34" charset="0"/>
                <a:cs typeface="Calibri" panose="020F0502020204030204" pitchFamily="34" charset="0"/>
              </a:rPr>
              <a:t>a tay ngay sau khi đi vệ sinh sẽ tránh được nhiễm vi khuẩn</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có hại cho sức khỏe</a:t>
            </a:r>
            <a:r>
              <a:rPr lang="en-US" sz="3600" b="1" dirty="0">
                <a:solidFill>
                  <a:prstClr val="black"/>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id="{6E52CB7C-0181-4029-B371-62D38AB803A3}"/>
              </a:ext>
            </a:extLst>
          </p:cNvPr>
          <p:cNvPicPr>
            <a:picLocks noChangeAspect="1"/>
          </p:cNvPicPr>
          <p:nvPr/>
        </p:nvPicPr>
        <p:blipFill>
          <a:blip r:embed="rId7"/>
          <a:stretch>
            <a:fillRect/>
          </a:stretch>
        </p:blipFill>
        <p:spPr>
          <a:xfrm>
            <a:off x="785812" y="2147887"/>
            <a:ext cx="4610941" cy="3595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366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4895850" y="1715282"/>
            <a:ext cx="7391090"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5591175" y="2267056"/>
            <a:ext cx="6249157" cy="2246769"/>
          </a:xfrm>
          <a:prstGeom prst="rect">
            <a:avLst/>
          </a:prstGeom>
          <a:noFill/>
        </p:spPr>
        <p:txBody>
          <a:bodyPr wrap="square" rtlCol="0">
            <a:spAutoFit/>
          </a:bodyPr>
          <a:lstStyle/>
          <a:p>
            <a:pPr lvl="0" algn="just" defTabSz="457200">
              <a:defRPr/>
            </a:pPr>
            <a:r>
              <a:rPr lang="vi-VN" sz="2800" b="1" dirty="0">
                <a:solidFill>
                  <a:prstClr val="black"/>
                </a:solidFill>
                <a:latin typeface="Calibri" panose="020F0502020204030204" pitchFamily="34" charset="0"/>
                <a:cs typeface="Calibri" panose="020F0502020204030204" pitchFamily="34" charset="0"/>
              </a:rPr>
              <a:t>Không nên uống nước mía ở </a:t>
            </a:r>
            <a:r>
              <a:rPr lang="en-US" sz="2800" b="1" dirty="0" err="1">
                <a:solidFill>
                  <a:prstClr val="black"/>
                </a:solidFill>
                <a:latin typeface="Calibri" panose="020F0502020204030204" pitchFamily="34" charset="0"/>
                <a:cs typeface="Calibri" panose="020F0502020204030204" pitchFamily="34" charset="0"/>
              </a:rPr>
              <a:t>vệ</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đường</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khi có ruồi bay đến đậu mà không có biện pháp loại bỏ hay ngăn chặn ruồi như vậy sẽ dễ bị nhiễm khuẩn từ ruồi bọ vào đồ uống ânh hưởng đến sức khỏe.</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3" name="Picture 2">
            <a:extLst>
              <a:ext uri="{FF2B5EF4-FFF2-40B4-BE49-F238E27FC236}">
                <a16:creationId xmlns:a16="http://schemas.microsoft.com/office/drawing/2014/main" id="{C2A592C6-516E-4DE1-9714-233DAA6E8CCC}"/>
              </a:ext>
            </a:extLst>
          </p:cNvPr>
          <p:cNvPicPr>
            <a:picLocks noChangeAspect="1"/>
          </p:cNvPicPr>
          <p:nvPr/>
        </p:nvPicPr>
        <p:blipFill>
          <a:blip r:embed="rId7"/>
          <a:stretch>
            <a:fillRect/>
          </a:stretch>
        </p:blipFill>
        <p:spPr>
          <a:xfrm>
            <a:off x="604837" y="2062162"/>
            <a:ext cx="4517569" cy="3719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7799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D97EF8A-5475-495F-BD47-661C77A3F5A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1450" y="3920436"/>
            <a:ext cx="11496675" cy="2198007"/>
          </a:xfrm>
          <a:prstGeom prst="rect">
            <a:avLst/>
          </a:prstGeom>
        </p:spPr>
      </p:pic>
      <p:pic>
        <p:nvPicPr>
          <p:cNvPr id="14" name="Picture 13">
            <a:extLst>
              <a:ext uri="{FF2B5EF4-FFF2-40B4-BE49-F238E27FC236}">
                <a16:creationId xmlns:a16="http://schemas.microsoft.com/office/drawing/2014/main" id="{482CD269-82D4-428E-A7A8-8F7F263308E6}"/>
              </a:ext>
            </a:extLst>
          </p:cNvPr>
          <p:cNvPicPr>
            <a:picLocks noChangeAspect="1"/>
          </p:cNvPicPr>
          <p:nvPr/>
        </p:nvPicPr>
        <p:blipFill>
          <a:blip r:embed="rId4"/>
          <a:stretch>
            <a:fillRect/>
          </a:stretch>
        </p:blipFill>
        <p:spPr>
          <a:xfrm>
            <a:off x="4410592" y="4125654"/>
            <a:ext cx="6419644" cy="1560711"/>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C5A71037-8410-4476-BE54-AB46084B3CB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5264" y="3264535"/>
            <a:ext cx="2994025" cy="2994025"/>
          </a:xfrm>
          <a:prstGeom prst="rect">
            <a:avLst/>
          </a:prstGeom>
        </p:spPr>
      </p:pic>
    </p:spTree>
    <p:extLst>
      <p:ext uri="{BB962C8B-B14F-4D97-AF65-F5344CB8AC3E}">
        <p14:creationId xmlns:p14="http://schemas.microsoft.com/office/powerpoint/2010/main" val="25055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D97EF8A-5475-495F-BD47-661C77A3F5A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1450" y="3920436"/>
            <a:ext cx="11496675" cy="2198007"/>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C5A71037-8410-4476-BE54-AB46084B3C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5264" y="3264535"/>
            <a:ext cx="2994025" cy="2994025"/>
          </a:xfrm>
          <a:prstGeom prst="rect">
            <a:avLst/>
          </a:prstGeom>
        </p:spPr>
      </p:pic>
      <p:pic>
        <p:nvPicPr>
          <p:cNvPr id="3" name="Picture 2">
            <a:extLst>
              <a:ext uri="{FF2B5EF4-FFF2-40B4-BE49-F238E27FC236}">
                <a16:creationId xmlns:a16="http://schemas.microsoft.com/office/drawing/2014/main" id="{E3D93AE4-94F2-47C1-A356-7ABDE4842796}"/>
              </a:ext>
            </a:extLst>
          </p:cNvPr>
          <p:cNvPicPr>
            <a:picLocks noChangeAspect="1"/>
          </p:cNvPicPr>
          <p:nvPr/>
        </p:nvPicPr>
        <p:blipFill>
          <a:blip r:embed="rId5"/>
          <a:stretch>
            <a:fillRect/>
          </a:stretch>
        </p:blipFill>
        <p:spPr>
          <a:xfrm>
            <a:off x="3834849" y="4244655"/>
            <a:ext cx="6846401" cy="1511939"/>
          </a:xfrm>
          <a:prstGeom prst="rect">
            <a:avLst/>
          </a:prstGeom>
        </p:spPr>
      </p:pic>
    </p:spTree>
    <p:extLst>
      <p:ext uri="{BB962C8B-B14F-4D97-AF65-F5344CB8AC3E}">
        <p14:creationId xmlns:p14="http://schemas.microsoft.com/office/powerpoint/2010/main" val="6735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Rounded Corners 8">
            <a:extLst>
              <a:ext uri="{FF2B5EF4-FFF2-40B4-BE49-F238E27FC236}">
                <a16:creationId xmlns:a16="http://schemas.microsoft.com/office/drawing/2014/main" id="{5F7462B1-D3A9-4439-B4CD-642D1B07B9A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xmln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pic>
        <p:nvPicPr>
          <p:cNvPr id="35" name="Picture 34">
            <a:extLst>
              <a:ext uri="{FF2B5EF4-FFF2-40B4-BE49-F238E27FC236}">
                <a16:creationId xmlns:a16="http://schemas.microsoft.com/office/drawing/2014/main" id="{3975C8BE-F7E1-4761-9B7C-A049A715456D}"/>
              </a:ext>
            </a:extLst>
          </p:cNvPr>
          <p:cNvPicPr>
            <a:picLocks noChangeAspect="1"/>
          </p:cNvPicPr>
          <p:nvPr/>
        </p:nvPicPr>
        <p:blipFill>
          <a:blip r:embed="rId3">
            <a:extLst>
              <a:ext uri="{28A0092B-C50C-407E-A947-70E740481C1C}">
                <a14:useLocalDpi xmlns:a14="http://schemas.microsoft.com/office/drawing/2010/main" val="0"/>
              </a:ext>
            </a:extLst>
          </a:blip>
          <a:srcRect l="8020" r="8020"/>
          <a:stretch/>
        </p:blipFill>
        <p:spPr>
          <a:xfrm>
            <a:off x="3776473" y="48115"/>
            <a:ext cx="8330183" cy="5189387"/>
          </a:xfrm>
          <a:prstGeom prst="roundRect">
            <a:avLst>
              <a:gd name="adj" fmla="val 4167"/>
            </a:avLst>
          </a:prstGeom>
          <a:solidFill>
            <a:srgbClr val="FFFFFF"/>
          </a:solidFill>
          <a:ln w="76200" cap="sq">
            <a:solidFill>
              <a:srgbClr val="EAEAEA"/>
            </a:solidFill>
            <a:miter lim="800000"/>
          </a:ln>
          <a:effectLst>
            <a:reflection blurRad="12700" stA="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6" name="Rectangle: Rounded Corners 8">
            <a:extLst>
              <a:ext uri="{FF2B5EF4-FFF2-40B4-BE49-F238E27FC236}">
                <a16:creationId xmlns:a16="http://schemas.microsoft.com/office/drawing/2014/main" id="{AE6689D0-3E94-4AB9-ACCA-1FC2BA7E3B61}"/>
              </a:ext>
            </a:extLst>
          </p:cNvPr>
          <p:cNvSpPr/>
          <p:nvPr/>
        </p:nvSpPr>
        <p:spPr>
          <a:xfrm>
            <a:off x="416036" y="5330085"/>
            <a:ext cx="11492185" cy="1410594"/>
          </a:xfrm>
          <a:custGeom>
            <a:avLst/>
            <a:gdLst>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2185" h="1410594" fill="none" extrusionOk="0">
                <a:moveTo>
                  <a:pt x="0" y="141200"/>
                </a:moveTo>
                <a:cubicBezTo>
                  <a:pt x="4265" y="100457"/>
                  <a:pt x="303053" y="-40397"/>
                  <a:pt x="492431" y="0"/>
                </a:cubicBezTo>
                <a:cubicBezTo>
                  <a:pt x="3866766" y="60948"/>
                  <a:pt x="8727392" y="-614453"/>
                  <a:pt x="10999753" y="0"/>
                </a:cubicBezTo>
                <a:cubicBezTo>
                  <a:pt x="11228316" y="-4627"/>
                  <a:pt x="11522888" y="49284"/>
                  <a:pt x="11492185" y="141200"/>
                </a:cubicBezTo>
                <a:cubicBezTo>
                  <a:pt x="11491724" y="603085"/>
                  <a:pt x="11669268" y="818907"/>
                  <a:pt x="11492185" y="1269393"/>
                </a:cubicBezTo>
                <a:cubicBezTo>
                  <a:pt x="11455462" y="1369415"/>
                  <a:pt x="11313472" y="1409487"/>
                  <a:pt x="10999753" y="1410594"/>
                </a:cubicBezTo>
                <a:cubicBezTo>
                  <a:pt x="8741910" y="1410339"/>
                  <a:pt x="5231435" y="1351945"/>
                  <a:pt x="492431" y="1410594"/>
                </a:cubicBezTo>
                <a:cubicBezTo>
                  <a:pt x="209573" y="1373544"/>
                  <a:pt x="1075" y="1386731"/>
                  <a:pt x="0" y="1269393"/>
                </a:cubicBezTo>
                <a:cubicBezTo>
                  <a:pt x="-261548" y="758569"/>
                  <a:pt x="2259" y="497988"/>
                  <a:pt x="0" y="141200"/>
                </a:cubicBezTo>
                <a:close/>
              </a:path>
              <a:path w="11492185" h="1410594" stroke="0" extrusionOk="0">
                <a:moveTo>
                  <a:pt x="0" y="141200"/>
                </a:moveTo>
                <a:cubicBezTo>
                  <a:pt x="-54395" y="94912"/>
                  <a:pt x="264138" y="-43372"/>
                  <a:pt x="492431" y="0"/>
                </a:cubicBezTo>
                <a:cubicBezTo>
                  <a:pt x="3905824" y="-709671"/>
                  <a:pt x="5798560" y="321436"/>
                  <a:pt x="10999753" y="0"/>
                </a:cubicBezTo>
                <a:cubicBezTo>
                  <a:pt x="11230379" y="-978"/>
                  <a:pt x="11507941" y="76114"/>
                  <a:pt x="11492185" y="141200"/>
                </a:cubicBezTo>
                <a:cubicBezTo>
                  <a:pt x="11531929" y="486649"/>
                  <a:pt x="11814060" y="961811"/>
                  <a:pt x="11492185" y="1269393"/>
                </a:cubicBezTo>
                <a:cubicBezTo>
                  <a:pt x="11533550" y="1375381"/>
                  <a:pt x="11228637" y="1401557"/>
                  <a:pt x="10999753" y="1410594"/>
                </a:cubicBezTo>
                <a:cubicBezTo>
                  <a:pt x="8005291" y="1435668"/>
                  <a:pt x="5057790" y="1524138"/>
                  <a:pt x="492431" y="1410594"/>
                </a:cubicBezTo>
                <a:cubicBezTo>
                  <a:pt x="212293" y="1376950"/>
                  <a:pt x="6434" y="1341011"/>
                  <a:pt x="0" y="1269393"/>
                </a:cubicBezTo>
                <a:cubicBezTo>
                  <a:pt x="-250505" y="885070"/>
                  <a:pt x="-195147" y="592963"/>
                  <a:pt x="0" y="141200"/>
                </a:cubicBezTo>
                <a:close/>
              </a:path>
              <a:path w="11492185" h="1410594" fill="none" stroke="0" extrusionOk="0">
                <a:moveTo>
                  <a:pt x="0" y="141200"/>
                </a:moveTo>
                <a:cubicBezTo>
                  <a:pt x="-18574" y="11944"/>
                  <a:pt x="242657" y="8517"/>
                  <a:pt x="492431" y="0"/>
                </a:cubicBezTo>
                <a:cubicBezTo>
                  <a:pt x="3666959" y="114871"/>
                  <a:pt x="8662334" y="-103249"/>
                  <a:pt x="10999753" y="0"/>
                </a:cubicBezTo>
                <a:cubicBezTo>
                  <a:pt x="11248143" y="6556"/>
                  <a:pt x="11522566" y="66776"/>
                  <a:pt x="11492185" y="141200"/>
                </a:cubicBezTo>
                <a:cubicBezTo>
                  <a:pt x="11461150" y="682976"/>
                  <a:pt x="11727575" y="841952"/>
                  <a:pt x="11492185" y="1269393"/>
                </a:cubicBezTo>
                <a:cubicBezTo>
                  <a:pt x="11467016" y="1399158"/>
                  <a:pt x="11291089" y="1380486"/>
                  <a:pt x="10999753" y="1410594"/>
                </a:cubicBezTo>
                <a:cubicBezTo>
                  <a:pt x="7979095" y="1179854"/>
                  <a:pt x="5791955" y="1063418"/>
                  <a:pt x="492431" y="1410594"/>
                </a:cubicBezTo>
                <a:cubicBezTo>
                  <a:pt x="214184" y="1398887"/>
                  <a:pt x="17273" y="1354862"/>
                  <a:pt x="0" y="1269393"/>
                </a:cubicBezTo>
                <a:cubicBezTo>
                  <a:pt x="-186172" y="885759"/>
                  <a:pt x="-18149" y="547367"/>
                  <a:pt x="0" y="141200"/>
                </a:cubicBezTo>
                <a:close/>
              </a:path>
              <a:path w="11492185" h="1410594" fill="none" stroke="0" extrusionOk="0">
                <a:moveTo>
                  <a:pt x="0" y="141200"/>
                </a:moveTo>
                <a:cubicBezTo>
                  <a:pt x="567" y="62499"/>
                  <a:pt x="288439" y="-10418"/>
                  <a:pt x="492431" y="0"/>
                </a:cubicBezTo>
                <a:cubicBezTo>
                  <a:pt x="3659121" y="226301"/>
                  <a:pt x="8626144" y="-364441"/>
                  <a:pt x="10999753" y="0"/>
                </a:cubicBezTo>
                <a:cubicBezTo>
                  <a:pt x="11232228" y="-743"/>
                  <a:pt x="11527479" y="57538"/>
                  <a:pt x="11492185" y="141200"/>
                </a:cubicBezTo>
                <a:cubicBezTo>
                  <a:pt x="11463778" y="632085"/>
                  <a:pt x="11686808" y="825894"/>
                  <a:pt x="11492185" y="1269393"/>
                </a:cubicBezTo>
                <a:cubicBezTo>
                  <a:pt x="11448941" y="1381754"/>
                  <a:pt x="11279732" y="1389821"/>
                  <a:pt x="10999753" y="1410594"/>
                </a:cubicBezTo>
                <a:cubicBezTo>
                  <a:pt x="8237429" y="1095570"/>
                  <a:pt x="5516473" y="998346"/>
                  <a:pt x="492431" y="1410594"/>
                </a:cubicBezTo>
                <a:cubicBezTo>
                  <a:pt x="205915" y="1377797"/>
                  <a:pt x="17299" y="1369571"/>
                  <a:pt x="0" y="1269393"/>
                </a:cubicBezTo>
                <a:cubicBezTo>
                  <a:pt x="-265771" y="803923"/>
                  <a:pt x="19835" y="508794"/>
                  <a:pt x="0" y="141200"/>
                </a:cubicBezTo>
                <a:close/>
              </a:path>
            </a:pathLst>
          </a:custGeom>
          <a:solidFill>
            <a:schemeClr val="accent4">
              <a:lumMod val="20000"/>
              <a:lumOff val="80000"/>
            </a:schemeClr>
          </a:solidFill>
          <a:ln w="38100">
            <a:noFill/>
            <a:extLst>
              <a:ext uri="{C807C97D-BFC1-408E-A445-0C87EB9F89A2}">
                <ask:lineSketchStyleProps xmlns:ask="http://schemas.microsoft.com/office/drawing/2018/sketchyshapes" xmlns="" sd="3694780287">
                  <a:custGeom>
                    <a:avLst/>
                    <a:gdLst>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2185" h="1410594" fill="none" extrusionOk="0">
                        <a:moveTo>
                          <a:pt x="0" y="141200"/>
                        </a:moveTo>
                        <a:cubicBezTo>
                          <a:pt x="2328" y="81105"/>
                          <a:pt x="276168" y="-20606"/>
                          <a:pt x="492431" y="0"/>
                        </a:cubicBezTo>
                        <a:cubicBezTo>
                          <a:pt x="3732908" y="58857"/>
                          <a:pt x="8516863" y="-297846"/>
                          <a:pt x="10999753" y="0"/>
                        </a:cubicBezTo>
                        <a:cubicBezTo>
                          <a:pt x="11246633" y="-1572"/>
                          <a:pt x="11521992" y="50014"/>
                          <a:pt x="11492185" y="141200"/>
                        </a:cubicBezTo>
                        <a:cubicBezTo>
                          <a:pt x="11466057" y="615349"/>
                          <a:pt x="11663738" y="812528"/>
                          <a:pt x="11492185" y="1269393"/>
                        </a:cubicBezTo>
                        <a:cubicBezTo>
                          <a:pt x="11457709" y="1367029"/>
                          <a:pt x="11298626" y="1410021"/>
                          <a:pt x="10999753" y="1410594"/>
                        </a:cubicBezTo>
                        <a:cubicBezTo>
                          <a:pt x="8251673" y="1372646"/>
                          <a:pt x="5428775" y="1371744"/>
                          <a:pt x="492431" y="1410594"/>
                        </a:cubicBezTo>
                        <a:cubicBezTo>
                          <a:pt x="212441" y="1391872"/>
                          <a:pt x="685" y="1368196"/>
                          <a:pt x="0" y="1269393"/>
                        </a:cubicBezTo>
                        <a:cubicBezTo>
                          <a:pt x="-246197" y="791364"/>
                          <a:pt x="-19186" y="507647"/>
                          <a:pt x="0" y="141200"/>
                        </a:cubicBezTo>
                        <a:close/>
                      </a:path>
                      <a:path w="11492185" h="1410594" stroke="0" extrusionOk="0">
                        <a:moveTo>
                          <a:pt x="0" y="141200"/>
                        </a:moveTo>
                        <a:cubicBezTo>
                          <a:pt x="-34395" y="78498"/>
                          <a:pt x="253351" y="-17696"/>
                          <a:pt x="492431" y="0"/>
                        </a:cubicBezTo>
                        <a:cubicBezTo>
                          <a:pt x="3875552" y="-471940"/>
                          <a:pt x="5836489" y="266642"/>
                          <a:pt x="10999753" y="0"/>
                        </a:cubicBezTo>
                        <a:cubicBezTo>
                          <a:pt x="11231300" y="-795"/>
                          <a:pt x="11509006" y="70932"/>
                          <a:pt x="11492185" y="141200"/>
                        </a:cubicBezTo>
                        <a:cubicBezTo>
                          <a:pt x="11443028" y="460298"/>
                          <a:pt x="11767935" y="879870"/>
                          <a:pt x="11492185" y="1269393"/>
                        </a:cubicBezTo>
                        <a:cubicBezTo>
                          <a:pt x="11495239" y="1363290"/>
                          <a:pt x="11233506" y="1402547"/>
                          <a:pt x="10999753" y="1410594"/>
                        </a:cubicBezTo>
                        <a:cubicBezTo>
                          <a:pt x="8054751" y="1430955"/>
                          <a:pt x="5047707" y="1270780"/>
                          <a:pt x="492431" y="1410594"/>
                        </a:cubicBezTo>
                        <a:cubicBezTo>
                          <a:pt x="204427" y="1389210"/>
                          <a:pt x="7129" y="1342554"/>
                          <a:pt x="0" y="1269393"/>
                        </a:cubicBezTo>
                        <a:cubicBezTo>
                          <a:pt x="-221019" y="846679"/>
                          <a:pt x="-183464" y="595104"/>
                          <a:pt x="0" y="141200"/>
                        </a:cubicBezTo>
                        <a:close/>
                      </a:path>
                      <a:path w="11492185" h="1410594" fill="none" stroke="0" extrusionOk="0">
                        <a:moveTo>
                          <a:pt x="0" y="141200"/>
                        </a:moveTo>
                        <a:cubicBezTo>
                          <a:pt x="-2716" y="28703"/>
                          <a:pt x="280327" y="9243"/>
                          <a:pt x="492431" y="0"/>
                        </a:cubicBezTo>
                        <a:cubicBezTo>
                          <a:pt x="3634274" y="128989"/>
                          <a:pt x="8750612" y="-259627"/>
                          <a:pt x="10999753" y="0"/>
                        </a:cubicBezTo>
                        <a:cubicBezTo>
                          <a:pt x="11235209" y="-214"/>
                          <a:pt x="11518154" y="68240"/>
                          <a:pt x="11492185" y="141200"/>
                        </a:cubicBezTo>
                        <a:cubicBezTo>
                          <a:pt x="11430485" y="655377"/>
                          <a:pt x="11683872" y="814366"/>
                          <a:pt x="11492185" y="1269393"/>
                        </a:cubicBezTo>
                        <a:cubicBezTo>
                          <a:pt x="11454309" y="1380192"/>
                          <a:pt x="11276995" y="1399577"/>
                          <a:pt x="10999753" y="1410594"/>
                        </a:cubicBezTo>
                        <a:cubicBezTo>
                          <a:pt x="8128084" y="1073702"/>
                          <a:pt x="5814095" y="947404"/>
                          <a:pt x="492431" y="1410594"/>
                        </a:cubicBezTo>
                        <a:cubicBezTo>
                          <a:pt x="210076" y="1390496"/>
                          <a:pt x="13861" y="1353204"/>
                          <a:pt x="0" y="1269393"/>
                        </a:cubicBezTo>
                        <a:cubicBezTo>
                          <a:pt x="-244538" y="849664"/>
                          <a:pt x="5415" y="527242"/>
                          <a:pt x="0" y="1412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sp>
        <p:nvSpPr>
          <p:cNvPr id="37" name="TextBox 36">
            <a:extLst>
              <a:ext uri="{FF2B5EF4-FFF2-40B4-BE49-F238E27FC236}">
                <a16:creationId xmlns:a16="http://schemas.microsoft.com/office/drawing/2014/main" id="{9C84896E-8AA3-4248-89AE-C9AD4FBB244A}"/>
              </a:ext>
            </a:extLst>
          </p:cNvPr>
          <p:cNvSpPr txBox="1"/>
          <p:nvPr/>
        </p:nvSpPr>
        <p:spPr>
          <a:xfrm>
            <a:off x="1792224" y="5390829"/>
            <a:ext cx="10277856" cy="1200329"/>
          </a:xfrm>
          <a:prstGeom prst="rect">
            <a:avLst/>
          </a:prstGeom>
          <a:noFill/>
          <a:ln>
            <a:noFill/>
          </a:ln>
        </p:spPr>
        <p:txBody>
          <a:bodyPr wrap="square" rtlCol="0">
            <a:spAutoFit/>
          </a:bodyPr>
          <a:lstStyle/>
          <a:p>
            <a:r>
              <a:rPr lang="vi-VN" sz="3600" dirty="0">
                <a:latin typeface="Calibri" panose="020F0502020204030204" pitchFamily="34" charset="0"/>
                <a:cs typeface="Calibri" panose="020F0502020204030204" pitchFamily="34" charset="0"/>
              </a:rPr>
              <a:t>Quan sát hình 2 và cho biết những thức ăn, đồ uống nào có lợi, không có lợi cho cơ quan tiêu hoá?</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Vì sao?</a:t>
            </a:r>
            <a:endParaRPr lang="vi-VN" sz="3600" dirty="0">
              <a:solidFill>
                <a:schemeClr val="tx2"/>
              </a:solidFill>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E3C555FE-A3A2-4AAC-B8F5-CE8206E853EA}"/>
              </a:ext>
            </a:extLst>
          </p:cNvPr>
          <p:cNvGrpSpPr/>
          <p:nvPr/>
        </p:nvGrpSpPr>
        <p:grpSpPr>
          <a:xfrm>
            <a:off x="120771" y="4800599"/>
            <a:ext cx="1671453" cy="1935653"/>
            <a:chOff x="3109913" y="390525"/>
            <a:chExt cx="5970588" cy="6275388"/>
          </a:xfrm>
        </p:grpSpPr>
        <p:sp>
          <p:nvSpPr>
            <p:cNvPr id="39" name="Oval 10">
              <a:extLst>
                <a:ext uri="{FF2B5EF4-FFF2-40B4-BE49-F238E27FC236}">
                  <a16:creationId xmlns:a16="http://schemas.microsoft.com/office/drawing/2014/main" id="{FF0B5251-489B-404F-9AED-B83375976712}"/>
                </a:ext>
              </a:extLst>
            </p:cNvPr>
            <p:cNvSpPr>
              <a:spLocks noChangeArrowheads="1"/>
            </p:cNvSpPr>
            <p:nvPr/>
          </p:nvSpPr>
          <p:spPr bwMode="auto">
            <a:xfrm>
              <a:off x="3109913" y="390525"/>
              <a:ext cx="5970588" cy="5969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Oval 11">
              <a:extLst>
                <a:ext uri="{FF2B5EF4-FFF2-40B4-BE49-F238E27FC236}">
                  <a16:creationId xmlns:a16="http://schemas.microsoft.com/office/drawing/2014/main" id="{4D4D8767-FD4B-46DE-ADA4-25C56AB4B735}"/>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12">
              <a:extLst>
                <a:ext uri="{FF2B5EF4-FFF2-40B4-BE49-F238E27FC236}">
                  <a16:creationId xmlns:a16="http://schemas.microsoft.com/office/drawing/2014/main" id="{852A00A1-5751-44F5-BF42-55BA0190905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13">
              <a:extLst>
                <a:ext uri="{FF2B5EF4-FFF2-40B4-BE49-F238E27FC236}">
                  <a16:creationId xmlns:a16="http://schemas.microsoft.com/office/drawing/2014/main" id="{8208A1C5-19D2-4EF3-88C7-CCF3B4478DEA}"/>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14">
              <a:extLst>
                <a:ext uri="{FF2B5EF4-FFF2-40B4-BE49-F238E27FC236}">
                  <a16:creationId xmlns:a16="http://schemas.microsoft.com/office/drawing/2014/main" id="{951B69FD-DA65-4B75-9B8D-FB473CDFAECE}"/>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15">
              <a:extLst>
                <a:ext uri="{FF2B5EF4-FFF2-40B4-BE49-F238E27FC236}">
                  <a16:creationId xmlns:a16="http://schemas.microsoft.com/office/drawing/2014/main" id="{2636D3A9-2DAD-4FAE-A386-975BF7904ECF}"/>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16">
              <a:extLst>
                <a:ext uri="{FF2B5EF4-FFF2-40B4-BE49-F238E27FC236}">
                  <a16:creationId xmlns:a16="http://schemas.microsoft.com/office/drawing/2014/main" id="{8C323D19-A71B-49F3-BED8-BDC29FAF2E9E}"/>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17">
              <a:extLst>
                <a:ext uri="{FF2B5EF4-FFF2-40B4-BE49-F238E27FC236}">
                  <a16:creationId xmlns:a16="http://schemas.microsoft.com/office/drawing/2014/main" id="{7B3BDC32-1291-4043-A41B-0FDED8F611A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18">
              <a:extLst>
                <a:ext uri="{FF2B5EF4-FFF2-40B4-BE49-F238E27FC236}">
                  <a16:creationId xmlns:a16="http://schemas.microsoft.com/office/drawing/2014/main" id="{D328E400-6083-4D8F-BED6-B9BB62B5198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19">
              <a:extLst>
                <a:ext uri="{FF2B5EF4-FFF2-40B4-BE49-F238E27FC236}">
                  <a16:creationId xmlns:a16="http://schemas.microsoft.com/office/drawing/2014/main" id="{34322530-F4D6-493C-BC18-E38D3686D748}"/>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20">
              <a:extLst>
                <a:ext uri="{FF2B5EF4-FFF2-40B4-BE49-F238E27FC236}">
                  <a16:creationId xmlns:a16="http://schemas.microsoft.com/office/drawing/2014/main" id="{75AC60EA-7DE2-4028-8D19-839A6B6D175E}"/>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21">
              <a:extLst>
                <a:ext uri="{FF2B5EF4-FFF2-40B4-BE49-F238E27FC236}">
                  <a16:creationId xmlns:a16="http://schemas.microsoft.com/office/drawing/2014/main" id="{EE704D87-6B46-4410-9A87-6C5915706F3A}"/>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22">
              <a:extLst>
                <a:ext uri="{FF2B5EF4-FFF2-40B4-BE49-F238E27FC236}">
                  <a16:creationId xmlns:a16="http://schemas.microsoft.com/office/drawing/2014/main" id="{BC0079C4-E1F6-4CB4-B489-BCF6541D468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23">
              <a:extLst>
                <a:ext uri="{FF2B5EF4-FFF2-40B4-BE49-F238E27FC236}">
                  <a16:creationId xmlns:a16="http://schemas.microsoft.com/office/drawing/2014/main" id="{C425824D-9DB8-4B11-9E01-CDDFCF4FB722}"/>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24">
              <a:extLst>
                <a:ext uri="{FF2B5EF4-FFF2-40B4-BE49-F238E27FC236}">
                  <a16:creationId xmlns:a16="http://schemas.microsoft.com/office/drawing/2014/main" id="{347043A2-2FA0-4C01-8708-DE1D78257C98}"/>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25">
              <a:extLst>
                <a:ext uri="{FF2B5EF4-FFF2-40B4-BE49-F238E27FC236}">
                  <a16:creationId xmlns:a16="http://schemas.microsoft.com/office/drawing/2014/main" id="{A23F8629-477E-4C0C-81DA-71EC1C53A06E}"/>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26">
              <a:extLst>
                <a:ext uri="{FF2B5EF4-FFF2-40B4-BE49-F238E27FC236}">
                  <a16:creationId xmlns:a16="http://schemas.microsoft.com/office/drawing/2014/main" id="{98194DAE-BCA7-4D80-8429-AFD9BC21E6E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27">
              <a:extLst>
                <a:ext uri="{FF2B5EF4-FFF2-40B4-BE49-F238E27FC236}">
                  <a16:creationId xmlns:a16="http://schemas.microsoft.com/office/drawing/2014/main" id="{622364C9-6F54-435F-A7CC-DDBBCBAA32B1}"/>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28">
              <a:extLst>
                <a:ext uri="{FF2B5EF4-FFF2-40B4-BE49-F238E27FC236}">
                  <a16:creationId xmlns:a16="http://schemas.microsoft.com/office/drawing/2014/main" id="{6C9C156B-7F56-4A35-9C8D-B4F920B34B00}"/>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29">
              <a:extLst>
                <a:ext uri="{FF2B5EF4-FFF2-40B4-BE49-F238E27FC236}">
                  <a16:creationId xmlns:a16="http://schemas.microsoft.com/office/drawing/2014/main" id="{69C2987C-B843-425D-90DA-EADE37B4DD65}"/>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30">
              <a:extLst>
                <a:ext uri="{FF2B5EF4-FFF2-40B4-BE49-F238E27FC236}">
                  <a16:creationId xmlns:a16="http://schemas.microsoft.com/office/drawing/2014/main" id="{A139BAAF-59A7-4AE5-8075-DC27F79DB522}"/>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31">
              <a:extLst>
                <a:ext uri="{FF2B5EF4-FFF2-40B4-BE49-F238E27FC236}">
                  <a16:creationId xmlns:a16="http://schemas.microsoft.com/office/drawing/2014/main" id="{BFA71B13-D3AD-4B9B-97EC-E8DAFC3FA3CA}"/>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32">
              <a:extLst>
                <a:ext uri="{FF2B5EF4-FFF2-40B4-BE49-F238E27FC236}">
                  <a16:creationId xmlns:a16="http://schemas.microsoft.com/office/drawing/2014/main" id="{4363889C-DD6A-452D-B42B-A8625DD3A828}"/>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33">
              <a:extLst>
                <a:ext uri="{FF2B5EF4-FFF2-40B4-BE49-F238E27FC236}">
                  <a16:creationId xmlns:a16="http://schemas.microsoft.com/office/drawing/2014/main" id="{AC84F923-EFFE-4555-8803-74ADFEB558C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34">
              <a:extLst>
                <a:ext uri="{FF2B5EF4-FFF2-40B4-BE49-F238E27FC236}">
                  <a16:creationId xmlns:a16="http://schemas.microsoft.com/office/drawing/2014/main" id="{1077AE66-63FA-48E2-9DF2-807FAC191442}"/>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35">
              <a:extLst>
                <a:ext uri="{FF2B5EF4-FFF2-40B4-BE49-F238E27FC236}">
                  <a16:creationId xmlns:a16="http://schemas.microsoft.com/office/drawing/2014/main" id="{A745375E-29C6-4F71-AD4D-8147198678EA}"/>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36">
              <a:extLst>
                <a:ext uri="{FF2B5EF4-FFF2-40B4-BE49-F238E27FC236}">
                  <a16:creationId xmlns:a16="http://schemas.microsoft.com/office/drawing/2014/main" id="{57FBE4E2-B808-44BC-ADA7-FC262A72D39D}"/>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37">
              <a:extLst>
                <a:ext uri="{FF2B5EF4-FFF2-40B4-BE49-F238E27FC236}">
                  <a16:creationId xmlns:a16="http://schemas.microsoft.com/office/drawing/2014/main" id="{7154F1B1-5C6B-4479-9902-42120BBCB458}"/>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38">
              <a:extLst>
                <a:ext uri="{FF2B5EF4-FFF2-40B4-BE49-F238E27FC236}">
                  <a16:creationId xmlns:a16="http://schemas.microsoft.com/office/drawing/2014/main" id="{ECA72896-84CA-447B-B3F4-F1EC716D0522}"/>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39">
              <a:extLst>
                <a:ext uri="{FF2B5EF4-FFF2-40B4-BE49-F238E27FC236}">
                  <a16:creationId xmlns:a16="http://schemas.microsoft.com/office/drawing/2014/main" id="{14567FAA-20B3-452E-AF20-445C6CE559E0}"/>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40">
              <a:extLst>
                <a:ext uri="{FF2B5EF4-FFF2-40B4-BE49-F238E27FC236}">
                  <a16:creationId xmlns:a16="http://schemas.microsoft.com/office/drawing/2014/main" id="{00AF3A5E-3690-4E1B-8F28-708E77315BB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41">
              <a:extLst>
                <a:ext uri="{FF2B5EF4-FFF2-40B4-BE49-F238E27FC236}">
                  <a16:creationId xmlns:a16="http://schemas.microsoft.com/office/drawing/2014/main" id="{E9B1A3F3-97E4-45FC-A473-F084D9D47824}"/>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42">
              <a:extLst>
                <a:ext uri="{FF2B5EF4-FFF2-40B4-BE49-F238E27FC236}">
                  <a16:creationId xmlns:a16="http://schemas.microsoft.com/office/drawing/2014/main" id="{6A218EE8-AFDB-439F-822C-61E32DA4B32A}"/>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43">
              <a:extLst>
                <a:ext uri="{FF2B5EF4-FFF2-40B4-BE49-F238E27FC236}">
                  <a16:creationId xmlns:a16="http://schemas.microsoft.com/office/drawing/2014/main" id="{AD9067CD-AE3C-4297-8C68-BF14B255CD9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44">
              <a:extLst>
                <a:ext uri="{FF2B5EF4-FFF2-40B4-BE49-F238E27FC236}">
                  <a16:creationId xmlns:a16="http://schemas.microsoft.com/office/drawing/2014/main" id="{020CCEE8-EEC5-4178-88DE-FF84FA1F68AA}"/>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45">
              <a:extLst>
                <a:ext uri="{FF2B5EF4-FFF2-40B4-BE49-F238E27FC236}">
                  <a16:creationId xmlns:a16="http://schemas.microsoft.com/office/drawing/2014/main" id="{6D105D48-4616-4F85-9CB1-B9DF1FC436A7}"/>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46">
              <a:extLst>
                <a:ext uri="{FF2B5EF4-FFF2-40B4-BE49-F238E27FC236}">
                  <a16:creationId xmlns:a16="http://schemas.microsoft.com/office/drawing/2014/main" id="{E7580D2A-5688-4CA2-BB05-71DFCD600773}"/>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47">
              <a:extLst>
                <a:ext uri="{FF2B5EF4-FFF2-40B4-BE49-F238E27FC236}">
                  <a16:creationId xmlns:a16="http://schemas.microsoft.com/office/drawing/2014/main" id="{5537A663-9986-4EB1-8999-F17780B9FF7E}"/>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48">
              <a:extLst>
                <a:ext uri="{FF2B5EF4-FFF2-40B4-BE49-F238E27FC236}">
                  <a16:creationId xmlns:a16="http://schemas.microsoft.com/office/drawing/2014/main" id="{EDB473DA-C1A2-4D7C-8F93-61648A1DCE6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49">
              <a:extLst>
                <a:ext uri="{FF2B5EF4-FFF2-40B4-BE49-F238E27FC236}">
                  <a16:creationId xmlns:a16="http://schemas.microsoft.com/office/drawing/2014/main" id="{B0CB101C-0092-4291-B085-5F42851004CA}"/>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0">
              <a:extLst>
                <a:ext uri="{FF2B5EF4-FFF2-40B4-BE49-F238E27FC236}">
                  <a16:creationId xmlns:a16="http://schemas.microsoft.com/office/drawing/2014/main" id="{59AE01C4-803B-48D6-8232-37C4EBBD78FE}"/>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Oval 51">
              <a:extLst>
                <a:ext uri="{FF2B5EF4-FFF2-40B4-BE49-F238E27FC236}">
                  <a16:creationId xmlns:a16="http://schemas.microsoft.com/office/drawing/2014/main" id="{684D6B7E-FE0D-43A9-917D-9BC691E58FD6}"/>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2">
              <a:extLst>
                <a:ext uri="{FF2B5EF4-FFF2-40B4-BE49-F238E27FC236}">
                  <a16:creationId xmlns:a16="http://schemas.microsoft.com/office/drawing/2014/main" id="{FCD70D1B-8ABD-442C-AFB5-CA981E030B05}"/>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53">
              <a:extLst>
                <a:ext uri="{FF2B5EF4-FFF2-40B4-BE49-F238E27FC236}">
                  <a16:creationId xmlns:a16="http://schemas.microsoft.com/office/drawing/2014/main" id="{547DEDAE-1754-49EE-9958-E45BF0B08A9F}"/>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4">
              <a:extLst>
                <a:ext uri="{FF2B5EF4-FFF2-40B4-BE49-F238E27FC236}">
                  <a16:creationId xmlns:a16="http://schemas.microsoft.com/office/drawing/2014/main" id="{5376B49D-87D6-4347-9B89-D943A4BCFB98}"/>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55">
              <a:extLst>
                <a:ext uri="{FF2B5EF4-FFF2-40B4-BE49-F238E27FC236}">
                  <a16:creationId xmlns:a16="http://schemas.microsoft.com/office/drawing/2014/main" id="{3044450A-29B7-4E5C-A358-2A027F6FEBF6}"/>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56">
              <a:extLst>
                <a:ext uri="{FF2B5EF4-FFF2-40B4-BE49-F238E27FC236}">
                  <a16:creationId xmlns:a16="http://schemas.microsoft.com/office/drawing/2014/main" id="{B9736D3E-A81F-40A6-8CB5-C96A02779ED4}"/>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7">
              <a:extLst>
                <a:ext uri="{FF2B5EF4-FFF2-40B4-BE49-F238E27FC236}">
                  <a16:creationId xmlns:a16="http://schemas.microsoft.com/office/drawing/2014/main" id="{87027AE4-33A0-466F-9550-48E823F3A6D8}"/>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8">
              <a:extLst>
                <a:ext uri="{FF2B5EF4-FFF2-40B4-BE49-F238E27FC236}">
                  <a16:creationId xmlns:a16="http://schemas.microsoft.com/office/drawing/2014/main" id="{0764FC7A-545C-4041-9CF0-B061C603FB2E}"/>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9">
              <a:extLst>
                <a:ext uri="{FF2B5EF4-FFF2-40B4-BE49-F238E27FC236}">
                  <a16:creationId xmlns:a16="http://schemas.microsoft.com/office/drawing/2014/main" id="{92639B77-9216-428B-84C8-A26BB8606A7C}"/>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60">
              <a:extLst>
                <a:ext uri="{FF2B5EF4-FFF2-40B4-BE49-F238E27FC236}">
                  <a16:creationId xmlns:a16="http://schemas.microsoft.com/office/drawing/2014/main" id="{DC310350-FBB9-4A2E-A87A-F7D94ECD0699}"/>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61">
              <a:extLst>
                <a:ext uri="{FF2B5EF4-FFF2-40B4-BE49-F238E27FC236}">
                  <a16:creationId xmlns:a16="http://schemas.microsoft.com/office/drawing/2014/main" id="{1DDC365E-B770-4FCD-94A8-AD83132D0B7A}"/>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62">
              <a:extLst>
                <a:ext uri="{FF2B5EF4-FFF2-40B4-BE49-F238E27FC236}">
                  <a16:creationId xmlns:a16="http://schemas.microsoft.com/office/drawing/2014/main" id="{A44BBE4D-9857-43CF-881E-7F37559C839C}"/>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63">
              <a:extLst>
                <a:ext uri="{FF2B5EF4-FFF2-40B4-BE49-F238E27FC236}">
                  <a16:creationId xmlns:a16="http://schemas.microsoft.com/office/drawing/2014/main" id="{C564118A-E369-4AED-9DCB-6DC4D88C3DC5}"/>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64">
              <a:extLst>
                <a:ext uri="{FF2B5EF4-FFF2-40B4-BE49-F238E27FC236}">
                  <a16:creationId xmlns:a16="http://schemas.microsoft.com/office/drawing/2014/main" id="{5554BA3B-D094-491D-A997-96D009CB51A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65">
              <a:extLst>
                <a:ext uri="{FF2B5EF4-FFF2-40B4-BE49-F238E27FC236}">
                  <a16:creationId xmlns:a16="http://schemas.microsoft.com/office/drawing/2014/main" id="{19F0DA53-C061-473F-AD16-555201E03C12}"/>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66">
              <a:extLst>
                <a:ext uri="{FF2B5EF4-FFF2-40B4-BE49-F238E27FC236}">
                  <a16:creationId xmlns:a16="http://schemas.microsoft.com/office/drawing/2014/main" id="{CC632A14-96DA-48B1-8ED4-89C1C9585561}"/>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67">
              <a:extLst>
                <a:ext uri="{FF2B5EF4-FFF2-40B4-BE49-F238E27FC236}">
                  <a16:creationId xmlns:a16="http://schemas.microsoft.com/office/drawing/2014/main" id="{6A5CFF53-D8CF-4B9B-BF0B-D91B49AA6449}"/>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68">
              <a:extLst>
                <a:ext uri="{FF2B5EF4-FFF2-40B4-BE49-F238E27FC236}">
                  <a16:creationId xmlns:a16="http://schemas.microsoft.com/office/drawing/2014/main" id="{34B1D998-7A13-4978-82A0-40CA0DC282A2}"/>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69">
              <a:extLst>
                <a:ext uri="{FF2B5EF4-FFF2-40B4-BE49-F238E27FC236}">
                  <a16:creationId xmlns:a16="http://schemas.microsoft.com/office/drawing/2014/main" id="{354EBD2F-D1BC-49A6-A73C-5322932DBF3C}"/>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70">
              <a:extLst>
                <a:ext uri="{FF2B5EF4-FFF2-40B4-BE49-F238E27FC236}">
                  <a16:creationId xmlns:a16="http://schemas.microsoft.com/office/drawing/2014/main" id="{6A6BA5F6-B0FC-4A21-8C15-5E5DBA74BE58}"/>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71">
              <a:extLst>
                <a:ext uri="{FF2B5EF4-FFF2-40B4-BE49-F238E27FC236}">
                  <a16:creationId xmlns:a16="http://schemas.microsoft.com/office/drawing/2014/main" id="{A8A8025F-84EA-4CF0-96CD-280540BCFD9D}"/>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72">
              <a:extLst>
                <a:ext uri="{FF2B5EF4-FFF2-40B4-BE49-F238E27FC236}">
                  <a16:creationId xmlns:a16="http://schemas.microsoft.com/office/drawing/2014/main" id="{6A0DE165-2317-46D6-9A11-31409B034212}"/>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73">
              <a:extLst>
                <a:ext uri="{FF2B5EF4-FFF2-40B4-BE49-F238E27FC236}">
                  <a16:creationId xmlns:a16="http://schemas.microsoft.com/office/drawing/2014/main" id="{1751D4F7-DA0C-49D2-A4BA-088C1FFDE8AC}"/>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74">
              <a:extLst>
                <a:ext uri="{FF2B5EF4-FFF2-40B4-BE49-F238E27FC236}">
                  <a16:creationId xmlns:a16="http://schemas.microsoft.com/office/drawing/2014/main" id="{71370C62-BB2D-4119-B1AB-2918BD6DE421}"/>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75">
              <a:extLst>
                <a:ext uri="{FF2B5EF4-FFF2-40B4-BE49-F238E27FC236}">
                  <a16:creationId xmlns:a16="http://schemas.microsoft.com/office/drawing/2014/main" id="{7A154DBC-3132-4132-B4E6-CB5A168B08B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76">
              <a:extLst>
                <a:ext uri="{FF2B5EF4-FFF2-40B4-BE49-F238E27FC236}">
                  <a16:creationId xmlns:a16="http://schemas.microsoft.com/office/drawing/2014/main" id="{82A31D97-F23B-4558-A790-AC6597D8AA4B}"/>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77">
              <a:extLst>
                <a:ext uri="{FF2B5EF4-FFF2-40B4-BE49-F238E27FC236}">
                  <a16:creationId xmlns:a16="http://schemas.microsoft.com/office/drawing/2014/main" id="{2607C21D-127E-41F7-BB36-DDE4296DACB4}"/>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78">
              <a:extLst>
                <a:ext uri="{FF2B5EF4-FFF2-40B4-BE49-F238E27FC236}">
                  <a16:creationId xmlns:a16="http://schemas.microsoft.com/office/drawing/2014/main" id="{BF853D8E-AC94-400C-9B47-5460694A2314}"/>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79">
              <a:extLst>
                <a:ext uri="{FF2B5EF4-FFF2-40B4-BE49-F238E27FC236}">
                  <a16:creationId xmlns:a16="http://schemas.microsoft.com/office/drawing/2014/main" id="{5704CFC7-7F28-4780-9356-E79816637DB0}"/>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80">
              <a:extLst>
                <a:ext uri="{FF2B5EF4-FFF2-40B4-BE49-F238E27FC236}">
                  <a16:creationId xmlns:a16="http://schemas.microsoft.com/office/drawing/2014/main" id="{5BB3FFC8-FC7D-4EE0-A53A-14CD4E9F1110}"/>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81">
              <a:extLst>
                <a:ext uri="{FF2B5EF4-FFF2-40B4-BE49-F238E27FC236}">
                  <a16:creationId xmlns:a16="http://schemas.microsoft.com/office/drawing/2014/main" id="{3E1DCB9C-293F-4706-9B2E-7CC9FB0D62FE}"/>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82">
              <a:extLst>
                <a:ext uri="{FF2B5EF4-FFF2-40B4-BE49-F238E27FC236}">
                  <a16:creationId xmlns:a16="http://schemas.microsoft.com/office/drawing/2014/main" id="{9B3E8B41-F90D-4B0F-A60E-F1D33CE0106B}"/>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83">
              <a:extLst>
                <a:ext uri="{FF2B5EF4-FFF2-40B4-BE49-F238E27FC236}">
                  <a16:creationId xmlns:a16="http://schemas.microsoft.com/office/drawing/2014/main" id="{68F39962-8975-4592-BE9F-2DC3D12BC2F0}"/>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84">
              <a:extLst>
                <a:ext uri="{FF2B5EF4-FFF2-40B4-BE49-F238E27FC236}">
                  <a16:creationId xmlns:a16="http://schemas.microsoft.com/office/drawing/2014/main" id="{A3CD25E8-AD5A-4B1E-978D-D59A75F035C9}"/>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85">
              <a:extLst>
                <a:ext uri="{FF2B5EF4-FFF2-40B4-BE49-F238E27FC236}">
                  <a16:creationId xmlns:a16="http://schemas.microsoft.com/office/drawing/2014/main" id="{858B4DEA-A661-48D7-86C7-B124447332DC}"/>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86">
              <a:extLst>
                <a:ext uri="{FF2B5EF4-FFF2-40B4-BE49-F238E27FC236}">
                  <a16:creationId xmlns:a16="http://schemas.microsoft.com/office/drawing/2014/main" id="{18032FC7-DD67-483E-A409-DEBD23FFB7E1}"/>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87">
              <a:extLst>
                <a:ext uri="{FF2B5EF4-FFF2-40B4-BE49-F238E27FC236}">
                  <a16:creationId xmlns:a16="http://schemas.microsoft.com/office/drawing/2014/main" id="{0CDD0CC1-6E77-4912-8B0D-083AF210EB75}"/>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88">
              <a:extLst>
                <a:ext uri="{FF2B5EF4-FFF2-40B4-BE49-F238E27FC236}">
                  <a16:creationId xmlns:a16="http://schemas.microsoft.com/office/drawing/2014/main" id="{8D74998F-22A8-46A2-A138-077B44C5AFD2}"/>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89">
              <a:extLst>
                <a:ext uri="{FF2B5EF4-FFF2-40B4-BE49-F238E27FC236}">
                  <a16:creationId xmlns:a16="http://schemas.microsoft.com/office/drawing/2014/main" id="{19C2258B-0C44-47CF-9B7B-8115250C4EE5}"/>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90">
              <a:extLst>
                <a:ext uri="{FF2B5EF4-FFF2-40B4-BE49-F238E27FC236}">
                  <a16:creationId xmlns:a16="http://schemas.microsoft.com/office/drawing/2014/main" id="{B0E13F37-CE5A-4821-B2F4-A157D82D049D}"/>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91">
              <a:extLst>
                <a:ext uri="{FF2B5EF4-FFF2-40B4-BE49-F238E27FC236}">
                  <a16:creationId xmlns:a16="http://schemas.microsoft.com/office/drawing/2014/main" id="{C7D6850F-7E72-4E2C-B7B3-F506FEFDB462}"/>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92">
              <a:extLst>
                <a:ext uri="{FF2B5EF4-FFF2-40B4-BE49-F238E27FC236}">
                  <a16:creationId xmlns:a16="http://schemas.microsoft.com/office/drawing/2014/main" id="{53266323-9E7F-498B-9FF3-55F377C32AAB}"/>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93">
              <a:extLst>
                <a:ext uri="{FF2B5EF4-FFF2-40B4-BE49-F238E27FC236}">
                  <a16:creationId xmlns:a16="http://schemas.microsoft.com/office/drawing/2014/main" id="{C576E463-468F-4E6B-805E-A8E3B2026E6B}"/>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94">
              <a:extLst>
                <a:ext uri="{FF2B5EF4-FFF2-40B4-BE49-F238E27FC236}">
                  <a16:creationId xmlns:a16="http://schemas.microsoft.com/office/drawing/2014/main" id="{F5ADC0BB-E5D6-4D57-9A59-8575116EF45B}"/>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95">
              <a:extLst>
                <a:ext uri="{FF2B5EF4-FFF2-40B4-BE49-F238E27FC236}">
                  <a16:creationId xmlns:a16="http://schemas.microsoft.com/office/drawing/2014/main" id="{87672259-094B-44CF-8B2C-E426A5EF189B}"/>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96">
              <a:extLst>
                <a:ext uri="{FF2B5EF4-FFF2-40B4-BE49-F238E27FC236}">
                  <a16:creationId xmlns:a16="http://schemas.microsoft.com/office/drawing/2014/main" id="{9CBC2AF9-CE76-4CBA-8CDA-B36194029DF1}"/>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97">
              <a:extLst>
                <a:ext uri="{FF2B5EF4-FFF2-40B4-BE49-F238E27FC236}">
                  <a16:creationId xmlns:a16="http://schemas.microsoft.com/office/drawing/2014/main" id="{CEBC2494-47B2-49D1-906B-119755B86C7B}"/>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98">
              <a:extLst>
                <a:ext uri="{FF2B5EF4-FFF2-40B4-BE49-F238E27FC236}">
                  <a16:creationId xmlns:a16="http://schemas.microsoft.com/office/drawing/2014/main" id="{70CB37B0-3FA8-4A35-8110-4D2DA6170FD8}"/>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99">
              <a:extLst>
                <a:ext uri="{FF2B5EF4-FFF2-40B4-BE49-F238E27FC236}">
                  <a16:creationId xmlns:a16="http://schemas.microsoft.com/office/drawing/2014/main" id="{1761DD5F-2E50-4B11-B54C-9CE348B74C5C}"/>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00">
              <a:extLst>
                <a:ext uri="{FF2B5EF4-FFF2-40B4-BE49-F238E27FC236}">
                  <a16:creationId xmlns:a16="http://schemas.microsoft.com/office/drawing/2014/main" id="{9B53E459-1362-43DA-A86F-5E0630A750FC}"/>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01">
              <a:extLst>
                <a:ext uri="{FF2B5EF4-FFF2-40B4-BE49-F238E27FC236}">
                  <a16:creationId xmlns:a16="http://schemas.microsoft.com/office/drawing/2014/main" id="{1CF06FE8-9C76-4ACD-BFD1-6854546E7734}"/>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02">
              <a:extLst>
                <a:ext uri="{FF2B5EF4-FFF2-40B4-BE49-F238E27FC236}">
                  <a16:creationId xmlns:a16="http://schemas.microsoft.com/office/drawing/2014/main" id="{B786A67E-3A2A-483E-8A9F-1D679A30EFB3}"/>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03">
              <a:extLst>
                <a:ext uri="{FF2B5EF4-FFF2-40B4-BE49-F238E27FC236}">
                  <a16:creationId xmlns:a16="http://schemas.microsoft.com/office/drawing/2014/main" id="{D018F4D9-B641-4E6E-ABE2-FD922C9760B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04">
              <a:extLst>
                <a:ext uri="{FF2B5EF4-FFF2-40B4-BE49-F238E27FC236}">
                  <a16:creationId xmlns:a16="http://schemas.microsoft.com/office/drawing/2014/main" id="{19EDBF27-7B8F-48E3-B9BF-ADFC48EB7DB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05">
              <a:extLst>
                <a:ext uri="{FF2B5EF4-FFF2-40B4-BE49-F238E27FC236}">
                  <a16:creationId xmlns:a16="http://schemas.microsoft.com/office/drawing/2014/main" id="{3A2A338F-FD49-4721-AA7C-96E0DD73A520}"/>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06">
              <a:extLst>
                <a:ext uri="{FF2B5EF4-FFF2-40B4-BE49-F238E27FC236}">
                  <a16:creationId xmlns:a16="http://schemas.microsoft.com/office/drawing/2014/main" id="{50C93737-BD07-4073-8CE5-2AC8B2C0A2FA}"/>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07">
              <a:extLst>
                <a:ext uri="{FF2B5EF4-FFF2-40B4-BE49-F238E27FC236}">
                  <a16:creationId xmlns:a16="http://schemas.microsoft.com/office/drawing/2014/main" id="{37FBC216-DA18-4987-8081-12B5035B3DB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08">
              <a:extLst>
                <a:ext uri="{FF2B5EF4-FFF2-40B4-BE49-F238E27FC236}">
                  <a16:creationId xmlns:a16="http://schemas.microsoft.com/office/drawing/2014/main" id="{811975BB-0B1A-4DC2-8680-CF93874F6374}"/>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109">
              <a:extLst>
                <a:ext uri="{FF2B5EF4-FFF2-40B4-BE49-F238E27FC236}">
                  <a16:creationId xmlns:a16="http://schemas.microsoft.com/office/drawing/2014/main" id="{31C6E059-7A1A-4E70-80EE-7CC7241BDB6E}"/>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110">
              <a:extLst>
                <a:ext uri="{FF2B5EF4-FFF2-40B4-BE49-F238E27FC236}">
                  <a16:creationId xmlns:a16="http://schemas.microsoft.com/office/drawing/2014/main" id="{C2A0E891-CFEE-406C-88D2-98D4463207AD}"/>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111">
              <a:extLst>
                <a:ext uri="{FF2B5EF4-FFF2-40B4-BE49-F238E27FC236}">
                  <a16:creationId xmlns:a16="http://schemas.microsoft.com/office/drawing/2014/main" id="{B23B0185-57FC-4D71-B9E8-4798134B9BD2}"/>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112">
              <a:extLst>
                <a:ext uri="{FF2B5EF4-FFF2-40B4-BE49-F238E27FC236}">
                  <a16:creationId xmlns:a16="http://schemas.microsoft.com/office/drawing/2014/main" id="{0AF5EBBA-2A48-4995-9973-A886A39B193A}"/>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113">
              <a:extLst>
                <a:ext uri="{FF2B5EF4-FFF2-40B4-BE49-F238E27FC236}">
                  <a16:creationId xmlns:a16="http://schemas.microsoft.com/office/drawing/2014/main" id="{5747D0FD-7318-4FA6-BEAC-15D43ED833FD}"/>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114">
              <a:extLst>
                <a:ext uri="{FF2B5EF4-FFF2-40B4-BE49-F238E27FC236}">
                  <a16:creationId xmlns:a16="http://schemas.microsoft.com/office/drawing/2014/main" id="{0E435382-9020-4DD4-B562-F678641868ED}"/>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115">
              <a:extLst>
                <a:ext uri="{FF2B5EF4-FFF2-40B4-BE49-F238E27FC236}">
                  <a16:creationId xmlns:a16="http://schemas.microsoft.com/office/drawing/2014/main" id="{41DA70DA-A492-49C9-801D-3040E98F8432}"/>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116">
              <a:extLst>
                <a:ext uri="{FF2B5EF4-FFF2-40B4-BE49-F238E27FC236}">
                  <a16:creationId xmlns:a16="http://schemas.microsoft.com/office/drawing/2014/main" id="{CAF46ED3-38FD-4C87-A404-940EBAE7D372}"/>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117">
              <a:extLst>
                <a:ext uri="{FF2B5EF4-FFF2-40B4-BE49-F238E27FC236}">
                  <a16:creationId xmlns:a16="http://schemas.microsoft.com/office/drawing/2014/main" id="{BE4B09DE-BC8F-474D-B909-A867A9229671}"/>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118">
              <a:extLst>
                <a:ext uri="{FF2B5EF4-FFF2-40B4-BE49-F238E27FC236}">
                  <a16:creationId xmlns:a16="http://schemas.microsoft.com/office/drawing/2014/main" id="{2312806B-0C55-49C6-859D-C53EB3BEF530}"/>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119">
              <a:extLst>
                <a:ext uri="{FF2B5EF4-FFF2-40B4-BE49-F238E27FC236}">
                  <a16:creationId xmlns:a16="http://schemas.microsoft.com/office/drawing/2014/main" id="{7B9216C1-247D-4374-A6F6-D2E77E69157C}"/>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120">
              <a:extLst>
                <a:ext uri="{FF2B5EF4-FFF2-40B4-BE49-F238E27FC236}">
                  <a16:creationId xmlns:a16="http://schemas.microsoft.com/office/drawing/2014/main" id="{D09633EA-D436-40C2-B0C3-12CBBA807718}"/>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121">
              <a:extLst>
                <a:ext uri="{FF2B5EF4-FFF2-40B4-BE49-F238E27FC236}">
                  <a16:creationId xmlns:a16="http://schemas.microsoft.com/office/drawing/2014/main" id="{32DD5CB3-B6EC-4721-BA95-0BEE97C3352B}"/>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122">
              <a:extLst>
                <a:ext uri="{FF2B5EF4-FFF2-40B4-BE49-F238E27FC236}">
                  <a16:creationId xmlns:a16="http://schemas.microsoft.com/office/drawing/2014/main" id="{9872169A-C246-4A30-8262-8699050D395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123">
              <a:extLst>
                <a:ext uri="{FF2B5EF4-FFF2-40B4-BE49-F238E27FC236}">
                  <a16:creationId xmlns:a16="http://schemas.microsoft.com/office/drawing/2014/main" id="{265F2EB9-9B14-4181-9677-C1A69DD05C2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124">
              <a:extLst>
                <a:ext uri="{FF2B5EF4-FFF2-40B4-BE49-F238E27FC236}">
                  <a16:creationId xmlns:a16="http://schemas.microsoft.com/office/drawing/2014/main" id="{7E380F12-A26D-4A6F-97DA-FF04B7BCF3B4}"/>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125">
              <a:extLst>
                <a:ext uri="{FF2B5EF4-FFF2-40B4-BE49-F238E27FC236}">
                  <a16:creationId xmlns:a16="http://schemas.microsoft.com/office/drawing/2014/main" id="{0D98EE0C-CB8C-4A98-9121-708963B59C55}"/>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126">
              <a:extLst>
                <a:ext uri="{FF2B5EF4-FFF2-40B4-BE49-F238E27FC236}">
                  <a16:creationId xmlns:a16="http://schemas.microsoft.com/office/drawing/2014/main" id="{137BB5F7-1EBA-4DBD-A388-47BDFDB2BF85}"/>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127">
              <a:extLst>
                <a:ext uri="{FF2B5EF4-FFF2-40B4-BE49-F238E27FC236}">
                  <a16:creationId xmlns:a16="http://schemas.microsoft.com/office/drawing/2014/main" id="{DF4B26C6-390F-4A00-A9FF-7CDB1B90E15F}"/>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128">
              <a:extLst>
                <a:ext uri="{FF2B5EF4-FFF2-40B4-BE49-F238E27FC236}">
                  <a16:creationId xmlns:a16="http://schemas.microsoft.com/office/drawing/2014/main" id="{534E97EF-3FC6-43FE-9948-9E5FD910E633}"/>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129">
              <a:extLst>
                <a:ext uri="{FF2B5EF4-FFF2-40B4-BE49-F238E27FC236}">
                  <a16:creationId xmlns:a16="http://schemas.microsoft.com/office/drawing/2014/main" id="{A2A90C0D-243B-4BF3-A01A-D65EABCCE853}"/>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130">
              <a:extLst>
                <a:ext uri="{FF2B5EF4-FFF2-40B4-BE49-F238E27FC236}">
                  <a16:creationId xmlns:a16="http://schemas.microsoft.com/office/drawing/2014/main" id="{D6301267-E296-4895-AA77-A5BDD15D7658}"/>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131">
              <a:extLst>
                <a:ext uri="{FF2B5EF4-FFF2-40B4-BE49-F238E27FC236}">
                  <a16:creationId xmlns:a16="http://schemas.microsoft.com/office/drawing/2014/main" id="{D72EE050-1C86-452B-A8EE-D0B7EDAA40B4}"/>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132">
              <a:extLst>
                <a:ext uri="{FF2B5EF4-FFF2-40B4-BE49-F238E27FC236}">
                  <a16:creationId xmlns:a16="http://schemas.microsoft.com/office/drawing/2014/main" id="{59034C39-1037-42B2-A31B-021BC36B56A4}"/>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133">
              <a:extLst>
                <a:ext uri="{FF2B5EF4-FFF2-40B4-BE49-F238E27FC236}">
                  <a16:creationId xmlns:a16="http://schemas.microsoft.com/office/drawing/2014/main" id="{D46CF34F-CBD0-4810-BF81-7D043F54686A}"/>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134">
              <a:extLst>
                <a:ext uri="{FF2B5EF4-FFF2-40B4-BE49-F238E27FC236}">
                  <a16:creationId xmlns:a16="http://schemas.microsoft.com/office/drawing/2014/main" id="{02F52AFC-A5D2-4770-8076-985E95322363}"/>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135">
              <a:extLst>
                <a:ext uri="{FF2B5EF4-FFF2-40B4-BE49-F238E27FC236}">
                  <a16:creationId xmlns:a16="http://schemas.microsoft.com/office/drawing/2014/main" id="{4920623D-A390-4843-9A54-95CA5DE6EB5B}"/>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71" name="Picture 3">
            <a:extLst>
              <a:ext uri="{FF2B5EF4-FFF2-40B4-BE49-F238E27FC236}">
                <a16:creationId xmlns:a16="http://schemas.microsoft.com/office/drawing/2014/main" id="{9D1D2D64-83C9-48AF-BEFD-9F646438400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6020" y="0"/>
            <a:ext cx="2487804" cy="2545068"/>
          </a:xfrm>
          <a:prstGeom prst="rect">
            <a:avLst/>
          </a:prstGeom>
        </p:spPr>
      </p:pic>
      <p:grpSp>
        <p:nvGrpSpPr>
          <p:cNvPr id="172" name="Group 171">
            <a:extLst>
              <a:ext uri="{FF2B5EF4-FFF2-40B4-BE49-F238E27FC236}">
                <a16:creationId xmlns:a16="http://schemas.microsoft.com/office/drawing/2014/main" id="{0E45CDCF-F1ED-44E1-9867-3DAF545CCFBA}"/>
              </a:ext>
            </a:extLst>
          </p:cNvPr>
          <p:cNvGrpSpPr/>
          <p:nvPr/>
        </p:nvGrpSpPr>
        <p:grpSpPr>
          <a:xfrm>
            <a:off x="119223" y="1686225"/>
            <a:ext cx="3254913" cy="2108535"/>
            <a:chOff x="6533573" y="3124125"/>
            <a:chExt cx="3313941" cy="2240206"/>
          </a:xfrm>
        </p:grpSpPr>
        <p:pic>
          <p:nvPicPr>
            <p:cNvPr id="173" name="Graphic 172">
              <a:extLst>
                <a:ext uri="{FF2B5EF4-FFF2-40B4-BE49-F238E27FC236}">
                  <a16:creationId xmlns:a16="http://schemas.microsoft.com/office/drawing/2014/main" id="{5783D944-CA5C-4876-BAEC-2CE995536D7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33573" y="3124125"/>
              <a:ext cx="3313941" cy="2240206"/>
            </a:xfrm>
            <a:prstGeom prst="rect">
              <a:avLst/>
            </a:prstGeom>
          </p:spPr>
        </p:pic>
        <p:sp>
          <p:nvSpPr>
            <p:cNvPr id="174" name="TextBox 173">
              <a:extLst>
                <a:ext uri="{FF2B5EF4-FFF2-40B4-BE49-F238E27FC236}">
                  <a16:creationId xmlns:a16="http://schemas.microsoft.com/office/drawing/2014/main" id="{49982D45-B8D4-4CF1-A4CC-8C4FDFDF30F6}"/>
                </a:ext>
              </a:extLst>
            </p:cNvPr>
            <p:cNvSpPr txBox="1"/>
            <p:nvPr/>
          </p:nvSpPr>
          <p:spPr>
            <a:xfrm>
              <a:off x="6533573" y="4039489"/>
              <a:ext cx="3313941" cy="1015663"/>
            </a:xfrm>
            <a:prstGeom prst="rect">
              <a:avLst/>
            </a:prstGeom>
            <a:noFill/>
          </p:spPr>
          <p:txBody>
            <a:bodyPr wrap="square" rtlCol="0">
              <a:spAutoFit/>
            </a:bodyPr>
            <a:lstStyle/>
            <a:p>
              <a:pPr algn="ctr"/>
              <a:endParaRPr lang="en-US" sz="6000" dirty="0">
                <a:latin typeface="Calibri" panose="020F0502020204030204" pitchFamily="34" charset="0"/>
                <a:cs typeface="Calibri" panose="020F0502020204030204" pitchFamily="34" charset="0"/>
              </a:endParaRPr>
            </a:p>
          </p:txBody>
        </p:sp>
      </p:grpSp>
      <p:sp>
        <p:nvSpPr>
          <p:cNvPr id="175" name="TextBox 174">
            <a:extLst>
              <a:ext uri="{FF2B5EF4-FFF2-40B4-BE49-F238E27FC236}">
                <a16:creationId xmlns:a16="http://schemas.microsoft.com/office/drawing/2014/main" id="{D3ED15D7-7B64-4366-BF64-2F767348AEB5}"/>
              </a:ext>
            </a:extLst>
          </p:cNvPr>
          <p:cNvSpPr txBox="1"/>
          <p:nvPr/>
        </p:nvSpPr>
        <p:spPr>
          <a:xfrm>
            <a:off x="-99939" y="2069238"/>
            <a:ext cx="3693890" cy="1323439"/>
          </a:xfrm>
          <a:prstGeom prst="rect">
            <a:avLst/>
          </a:prstGeom>
          <a:noFill/>
        </p:spPr>
        <p:txBody>
          <a:bodyPr wrap="square" rtlCol="0">
            <a:spAutoFit/>
          </a:bodyPr>
          <a:lstStyle/>
          <a:p>
            <a:pPr algn="ctr"/>
            <a:r>
              <a:rPr lang="en-US" sz="4000" b="1" dirty="0" err="1">
                <a:solidFill>
                  <a:srgbClr val="FF0000"/>
                </a:solidFill>
              </a:rPr>
              <a:t>Làm</a:t>
            </a:r>
            <a:r>
              <a:rPr lang="en-US" sz="4000" b="1" dirty="0">
                <a:solidFill>
                  <a:srgbClr val="FF0000"/>
                </a:solidFill>
              </a:rPr>
              <a:t> </a:t>
            </a:r>
            <a:r>
              <a:rPr lang="en-US" sz="4000" b="1" dirty="0" err="1">
                <a:solidFill>
                  <a:srgbClr val="FF0000"/>
                </a:solidFill>
              </a:rPr>
              <a:t>việc</a:t>
            </a:r>
            <a:r>
              <a:rPr lang="en-US" sz="4000" b="1" dirty="0">
                <a:solidFill>
                  <a:srgbClr val="FF0000"/>
                </a:solidFill>
              </a:rPr>
              <a:t> </a:t>
            </a:r>
          </a:p>
          <a:p>
            <a:pPr algn="ctr"/>
            <a:r>
              <a:rPr lang="en-US" sz="4000" b="1" dirty="0" err="1">
                <a:solidFill>
                  <a:srgbClr val="FF0000"/>
                </a:solidFill>
              </a:rPr>
              <a:t>theo</a:t>
            </a:r>
            <a:r>
              <a:rPr lang="en-US" sz="4000" b="1" dirty="0">
                <a:solidFill>
                  <a:srgbClr val="FF0000"/>
                </a:solidFill>
              </a:rPr>
              <a:t> </a:t>
            </a:r>
            <a:r>
              <a:rPr lang="en-US" sz="4000" b="1" dirty="0" err="1">
                <a:solidFill>
                  <a:srgbClr val="FF0000"/>
                </a:solidFill>
              </a:rPr>
              <a:t>cặp</a:t>
            </a:r>
            <a:endParaRPr lang="vi-VN" sz="4000" b="1" dirty="0">
              <a:solidFill>
                <a:srgbClr val="FF0000"/>
              </a:solidFill>
            </a:endParaRPr>
          </a:p>
        </p:txBody>
      </p:sp>
    </p:spTree>
    <p:extLst>
      <p:ext uri="{BB962C8B-B14F-4D97-AF65-F5344CB8AC3E}">
        <p14:creationId xmlns:p14="http://schemas.microsoft.com/office/powerpoint/2010/main" val="29940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 calcmode="lin" valueType="num">
                                      <p:cBhvr>
                                        <p:cTn id="12" dur="500" fill="hold"/>
                                        <p:tgtEl>
                                          <p:spTgt spid="171"/>
                                        </p:tgtEl>
                                        <p:attrNameLst>
                                          <p:attrName>ppt_w</p:attrName>
                                        </p:attrNameLst>
                                      </p:cBhvr>
                                      <p:tavLst>
                                        <p:tav tm="0">
                                          <p:val>
                                            <p:fltVal val="0"/>
                                          </p:val>
                                        </p:tav>
                                        <p:tav tm="100000">
                                          <p:val>
                                            <p:strVal val="#ppt_w"/>
                                          </p:val>
                                        </p:tav>
                                      </p:tavLst>
                                    </p:anim>
                                    <p:anim calcmode="lin" valueType="num">
                                      <p:cBhvr>
                                        <p:cTn id="13" dur="500" fill="hold"/>
                                        <p:tgtEl>
                                          <p:spTgt spid="171"/>
                                        </p:tgtEl>
                                        <p:attrNameLst>
                                          <p:attrName>ppt_h</p:attrName>
                                        </p:attrNameLst>
                                      </p:cBhvr>
                                      <p:tavLst>
                                        <p:tav tm="0">
                                          <p:val>
                                            <p:fltVal val="0"/>
                                          </p:val>
                                        </p:tav>
                                        <p:tav tm="100000">
                                          <p:val>
                                            <p:strVal val="#ppt_h"/>
                                          </p:val>
                                        </p:tav>
                                      </p:tavLst>
                                    </p:anim>
                                    <p:animEffect transition="in" filter="fade">
                                      <p:cBhvr>
                                        <p:cTn id="14" dur="500"/>
                                        <p:tgtEl>
                                          <p:spTgt spid="171"/>
                                        </p:tgtEl>
                                      </p:cBhvr>
                                    </p:animEffect>
                                  </p:childTnLst>
                                </p:cTn>
                              </p:par>
                              <p:par>
                                <p:cTn id="15" presetID="53" presetClass="entr" presetSubtype="16" fill="hold" nodeType="with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p:cTn id="17" dur="500" fill="hold"/>
                                        <p:tgtEl>
                                          <p:spTgt spid="172"/>
                                        </p:tgtEl>
                                        <p:attrNameLst>
                                          <p:attrName>ppt_w</p:attrName>
                                        </p:attrNameLst>
                                      </p:cBhvr>
                                      <p:tavLst>
                                        <p:tav tm="0">
                                          <p:val>
                                            <p:fltVal val="0"/>
                                          </p:val>
                                        </p:tav>
                                        <p:tav tm="100000">
                                          <p:val>
                                            <p:strVal val="#ppt_w"/>
                                          </p:val>
                                        </p:tav>
                                      </p:tavLst>
                                    </p:anim>
                                    <p:anim calcmode="lin" valueType="num">
                                      <p:cBhvr>
                                        <p:cTn id="18" dur="500" fill="hold"/>
                                        <p:tgtEl>
                                          <p:spTgt spid="172"/>
                                        </p:tgtEl>
                                        <p:attrNameLst>
                                          <p:attrName>ppt_h</p:attrName>
                                        </p:attrNameLst>
                                      </p:cBhvr>
                                      <p:tavLst>
                                        <p:tav tm="0">
                                          <p:val>
                                            <p:fltVal val="0"/>
                                          </p:val>
                                        </p:tav>
                                        <p:tav tm="100000">
                                          <p:val>
                                            <p:strVal val="#ppt_h"/>
                                          </p:val>
                                        </p:tav>
                                      </p:tavLst>
                                    </p:anim>
                                    <p:animEffect transition="in" filter="fade">
                                      <p:cBhvr>
                                        <p:cTn id="19" dur="500"/>
                                        <p:tgtEl>
                                          <p:spTgt spid="17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5"/>
                                        </p:tgtEl>
                                        <p:attrNameLst>
                                          <p:attrName>style.visibility</p:attrName>
                                        </p:attrNameLst>
                                      </p:cBhvr>
                                      <p:to>
                                        <p:strVal val="visible"/>
                                      </p:to>
                                    </p:set>
                                    <p:anim calcmode="lin" valueType="num">
                                      <p:cBhvr>
                                        <p:cTn id="22" dur="500" fill="hold"/>
                                        <p:tgtEl>
                                          <p:spTgt spid="175"/>
                                        </p:tgtEl>
                                        <p:attrNameLst>
                                          <p:attrName>ppt_w</p:attrName>
                                        </p:attrNameLst>
                                      </p:cBhvr>
                                      <p:tavLst>
                                        <p:tav tm="0">
                                          <p:val>
                                            <p:fltVal val="0"/>
                                          </p:val>
                                        </p:tav>
                                        <p:tav tm="100000">
                                          <p:val>
                                            <p:strVal val="#ppt_w"/>
                                          </p:val>
                                        </p:tav>
                                      </p:tavLst>
                                    </p:anim>
                                    <p:anim calcmode="lin" valueType="num">
                                      <p:cBhvr>
                                        <p:cTn id="23" dur="500" fill="hold"/>
                                        <p:tgtEl>
                                          <p:spTgt spid="175"/>
                                        </p:tgtEl>
                                        <p:attrNameLst>
                                          <p:attrName>ppt_h</p:attrName>
                                        </p:attrNameLst>
                                      </p:cBhvr>
                                      <p:tavLst>
                                        <p:tav tm="0">
                                          <p:val>
                                            <p:fltVal val="0"/>
                                          </p:val>
                                        </p:tav>
                                        <p:tav tm="100000">
                                          <p:val>
                                            <p:strVal val="#ppt_h"/>
                                          </p:val>
                                        </p:tav>
                                      </p:tavLst>
                                    </p:anim>
                                    <p:animEffect transition="in" filter="fade">
                                      <p:cBhvr>
                                        <p:cTn id="24"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69D4622-4239-ABF4-48D1-D96168CD682A}"/>
              </a:ext>
            </a:extLst>
          </p:cNvPr>
          <p:cNvSpPr/>
          <p:nvPr/>
        </p:nvSpPr>
        <p:spPr>
          <a:xfrm>
            <a:off x="453512" y="116131"/>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1" name="图片 8">
            <a:extLst>
              <a:ext uri="{FF2B5EF4-FFF2-40B4-BE49-F238E27FC236}">
                <a16:creationId xmlns:a16="http://schemas.microsoft.com/office/drawing/2014/main" id="{961445B2-692B-3CDB-C362-EC0F5A9F98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pic>
        <p:nvPicPr>
          <p:cNvPr id="15" name="Picture 14">
            <a:extLst>
              <a:ext uri="{FF2B5EF4-FFF2-40B4-BE49-F238E27FC236}">
                <a16:creationId xmlns:a16="http://schemas.microsoft.com/office/drawing/2014/main" id="{C3AF38F6-26A7-4AD0-BB61-EB92EA16A2B4}"/>
              </a:ext>
            </a:extLst>
          </p:cNvPr>
          <p:cNvPicPr>
            <a:picLocks noChangeAspect="1"/>
          </p:cNvPicPr>
          <p:nvPr/>
        </p:nvPicPr>
        <p:blipFill>
          <a:blip r:embed="rId4">
            <a:extLst>
              <a:ext uri="{28A0092B-C50C-407E-A947-70E740481C1C}">
                <a14:useLocalDpi xmlns:a14="http://schemas.microsoft.com/office/drawing/2010/main" val="0"/>
              </a:ext>
            </a:extLst>
          </a:blip>
          <a:srcRect l="8020" r="8020"/>
          <a:stretch/>
        </p:blipFill>
        <p:spPr>
          <a:xfrm>
            <a:off x="623698" y="1534016"/>
            <a:ext cx="5335373" cy="3323734"/>
          </a:xfrm>
          <a:prstGeom prst="roundRect">
            <a:avLst>
              <a:gd name="adj" fmla="val 4167"/>
            </a:avLst>
          </a:prstGeom>
          <a:solidFill>
            <a:srgbClr val="FFFFFF"/>
          </a:solidFill>
          <a:ln w="76200" cap="sq">
            <a:solidFill>
              <a:srgbClr val="EAEAEA"/>
            </a:solidFill>
            <a:miter lim="800000"/>
          </a:ln>
          <a:effectLst>
            <a:reflection blurRad="12700" stA="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6" name="Group 15">
            <a:extLst>
              <a:ext uri="{FF2B5EF4-FFF2-40B4-BE49-F238E27FC236}">
                <a16:creationId xmlns:a16="http://schemas.microsoft.com/office/drawing/2014/main" id="{5EB41E1F-1B9E-4F1B-93DB-9DC9ECDDE507}"/>
              </a:ext>
            </a:extLst>
          </p:cNvPr>
          <p:cNvGrpSpPr/>
          <p:nvPr/>
        </p:nvGrpSpPr>
        <p:grpSpPr>
          <a:xfrm>
            <a:off x="6289840" y="209643"/>
            <a:ext cx="5194208" cy="2762157"/>
            <a:chOff x="1988817" y="5635299"/>
            <a:chExt cx="8061767" cy="1022412"/>
          </a:xfrm>
        </p:grpSpPr>
        <p:grpSp>
          <p:nvGrpSpPr>
            <p:cNvPr id="21" name="Group 20">
              <a:extLst>
                <a:ext uri="{FF2B5EF4-FFF2-40B4-BE49-F238E27FC236}">
                  <a16:creationId xmlns:a16="http://schemas.microsoft.com/office/drawing/2014/main" id="{98CD9C33-7299-4808-9DF6-71C3F1B3A0A9}"/>
                </a:ext>
              </a:extLst>
            </p:cNvPr>
            <p:cNvGrpSpPr/>
            <p:nvPr/>
          </p:nvGrpSpPr>
          <p:grpSpPr>
            <a:xfrm>
              <a:off x="1988817" y="5635299"/>
              <a:ext cx="8061767" cy="1022412"/>
              <a:chOff x="1650124" y="2144110"/>
              <a:chExt cx="9727324" cy="2017987"/>
            </a:xfrm>
          </p:grpSpPr>
          <p:sp>
            <p:nvSpPr>
              <p:cNvPr id="25" name="Rectangle: Rounded Corners 24">
                <a:extLst>
                  <a:ext uri="{FF2B5EF4-FFF2-40B4-BE49-F238E27FC236}">
                    <a16:creationId xmlns:a16="http://schemas.microsoft.com/office/drawing/2014/main" id="{A15BE03F-9411-4AEB-BFD6-5249E2607F59}"/>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Rounded Corners 25">
                <a:extLst>
                  <a:ext uri="{FF2B5EF4-FFF2-40B4-BE49-F238E27FC236}">
                    <a16:creationId xmlns:a16="http://schemas.microsoft.com/office/drawing/2014/main" id="{E82374C7-2AB7-44E8-B7A9-00934CB6D919}"/>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0" name="TextBox 19">
              <a:extLst>
                <a:ext uri="{FF2B5EF4-FFF2-40B4-BE49-F238E27FC236}">
                  <a16:creationId xmlns:a16="http://schemas.microsoft.com/office/drawing/2014/main" id="{5B14C53D-AAE0-47C9-B1CB-42D16C6079AA}"/>
                </a:ext>
              </a:extLst>
            </p:cNvPr>
            <p:cNvSpPr txBox="1"/>
            <p:nvPr/>
          </p:nvSpPr>
          <p:spPr>
            <a:xfrm>
              <a:off x="2480106" y="5730762"/>
              <a:ext cx="7196647" cy="894536"/>
            </a:xfrm>
            <a:prstGeom prst="rect">
              <a:avLst/>
            </a:prstGeom>
            <a:noFill/>
          </p:spPr>
          <p:txBody>
            <a:bodyPr wrap="square" rtlCol="0">
              <a:spAutoFit/>
            </a:bodyPr>
            <a:lstStyle/>
            <a:p>
              <a:pPr marL="0" marR="0" algn="just">
                <a:lnSpc>
                  <a:spcPct val="120000"/>
                </a:lnSpc>
                <a:spcBef>
                  <a:spcPts val="0"/>
                </a:spcBef>
                <a:spcAft>
                  <a:spcPts val="0"/>
                </a:spcAft>
              </a:pPr>
              <a:r>
                <a:rPr lang="vi-VN"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Thức ăn đồ uống có lợi:</a:t>
              </a:r>
              <a:r>
                <a:rPr lang="en-US"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nước, lọc , nước đã đun sôi , sữa, ngũ cốc, cá thịt, hoa quả tươi</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28" name="Group 27">
            <a:extLst>
              <a:ext uri="{FF2B5EF4-FFF2-40B4-BE49-F238E27FC236}">
                <a16:creationId xmlns:a16="http://schemas.microsoft.com/office/drawing/2014/main" id="{12756FC6-BB05-4758-9984-62127644A054}"/>
              </a:ext>
            </a:extLst>
          </p:cNvPr>
          <p:cNvGrpSpPr/>
          <p:nvPr/>
        </p:nvGrpSpPr>
        <p:grpSpPr>
          <a:xfrm>
            <a:off x="6366040" y="3362324"/>
            <a:ext cx="5194208" cy="3366494"/>
            <a:chOff x="1988817" y="5635299"/>
            <a:chExt cx="8061767" cy="1022412"/>
          </a:xfrm>
        </p:grpSpPr>
        <p:grpSp>
          <p:nvGrpSpPr>
            <p:cNvPr id="29" name="Group 28">
              <a:extLst>
                <a:ext uri="{FF2B5EF4-FFF2-40B4-BE49-F238E27FC236}">
                  <a16:creationId xmlns:a16="http://schemas.microsoft.com/office/drawing/2014/main" id="{8E953BAA-ECFB-4F46-B4DC-9982F6B2C4DA}"/>
                </a:ext>
              </a:extLst>
            </p:cNvPr>
            <p:cNvGrpSpPr/>
            <p:nvPr/>
          </p:nvGrpSpPr>
          <p:grpSpPr>
            <a:xfrm>
              <a:off x="1988817" y="5635299"/>
              <a:ext cx="8061767" cy="1022412"/>
              <a:chOff x="1650124" y="2144110"/>
              <a:chExt cx="9727324" cy="2017987"/>
            </a:xfrm>
          </p:grpSpPr>
          <p:sp>
            <p:nvSpPr>
              <p:cNvPr id="31" name="Rectangle: Rounded Corners 30">
                <a:extLst>
                  <a:ext uri="{FF2B5EF4-FFF2-40B4-BE49-F238E27FC236}">
                    <a16:creationId xmlns:a16="http://schemas.microsoft.com/office/drawing/2014/main" id="{D14DC649-C25B-4FFB-8C13-D299241210E2}"/>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Rectangle: Rounded Corners 31">
                <a:extLst>
                  <a:ext uri="{FF2B5EF4-FFF2-40B4-BE49-F238E27FC236}">
                    <a16:creationId xmlns:a16="http://schemas.microsoft.com/office/drawing/2014/main" id="{389FC00A-4180-40A5-BE1C-26D2CE1E915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0" name="TextBox 29">
              <a:extLst>
                <a:ext uri="{FF2B5EF4-FFF2-40B4-BE49-F238E27FC236}">
                  <a16:creationId xmlns:a16="http://schemas.microsoft.com/office/drawing/2014/main" id="{81C3C95A-EFD0-4A67-B7C1-5D6D8D1FD0BE}"/>
                </a:ext>
              </a:extLst>
            </p:cNvPr>
            <p:cNvSpPr txBox="1"/>
            <p:nvPr/>
          </p:nvSpPr>
          <p:spPr>
            <a:xfrm>
              <a:off x="2480106" y="5730762"/>
              <a:ext cx="7196647" cy="913420"/>
            </a:xfrm>
            <a:prstGeom prst="rect">
              <a:avLst/>
            </a:prstGeom>
            <a:noFill/>
          </p:spPr>
          <p:txBody>
            <a:bodyPr wrap="square" rtlCol="0">
              <a:spAutoFit/>
            </a:bodyPr>
            <a:lstStyle/>
            <a:p>
              <a:pPr marL="0" marR="0" algn="just">
                <a:lnSpc>
                  <a:spcPct val="120000"/>
                </a:lnSpc>
                <a:spcBef>
                  <a:spcPts val="0"/>
                </a:spcBef>
                <a:spcAft>
                  <a:spcPts val="0"/>
                </a:spcAft>
              </a:pPr>
              <a:r>
                <a:rPr lang="vi-VN"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Thức ăn không có lợi:</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đồ uống có ga có cồn,</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đồ chiên </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án, đồ ăn nhanh, chế biến sắn để đông </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ạ</a:t>
              </a:r>
              <a:r>
                <a:rPr lang="vi-VN"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 để lâu…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298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E4EA88-5C6C-5367-434B-728CB8B8E271}"/>
              </a:ext>
            </a:extLst>
          </p:cNvPr>
          <p:cNvSpPr/>
          <p:nvPr/>
        </p:nvSpPr>
        <p:spPr>
          <a:xfrm>
            <a:off x="453512" y="255915"/>
            <a:ext cx="11330152" cy="6463862"/>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3">
            <a:extLst>
              <a:ext uri="{FF2B5EF4-FFF2-40B4-BE49-F238E27FC236}">
                <a16:creationId xmlns:a16="http://schemas.microsoft.com/office/drawing/2014/main" id="{4B4A3F01-9568-7B90-8FAB-7380D833A2B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22324" y="2375433"/>
            <a:ext cx="3759536" cy="3846073"/>
          </a:xfrm>
          <a:prstGeom prst="rect">
            <a:avLst/>
          </a:prstGeom>
        </p:spPr>
      </p:pic>
      <p:sp>
        <p:nvSpPr>
          <p:cNvPr id="24" name="Rectangle: Rounded Corners 23">
            <a:extLst>
              <a:ext uri="{FF2B5EF4-FFF2-40B4-BE49-F238E27FC236}">
                <a16:creationId xmlns:a16="http://schemas.microsoft.com/office/drawing/2014/main" id="{6AA32FD6-3941-2268-56D5-7BF2F2F4F5D8}"/>
              </a:ext>
            </a:extLst>
          </p:cNvPr>
          <p:cNvSpPr/>
          <p:nvPr/>
        </p:nvSpPr>
        <p:spPr>
          <a:xfrm>
            <a:off x="4798959" y="1333500"/>
            <a:ext cx="6290485" cy="2023482"/>
          </a:xfrm>
          <a:prstGeom prst="roundRect">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55B807D2-96D0-452B-8419-721605E310CE}"/>
              </a:ext>
            </a:extLst>
          </p:cNvPr>
          <p:cNvSpPr txBox="1"/>
          <p:nvPr/>
        </p:nvSpPr>
        <p:spPr>
          <a:xfrm>
            <a:off x="4989660" y="1667043"/>
            <a:ext cx="5993296" cy="1569660"/>
          </a:xfrm>
          <a:prstGeom prst="rect">
            <a:avLst/>
          </a:prstGeom>
          <a:noFill/>
        </p:spPr>
        <p:txBody>
          <a:bodyPr wrap="square" rtlCol="0">
            <a:spAutoFit/>
          </a:bodyPr>
          <a:lstStyle/>
          <a:p>
            <a:pPr lvl="0" algn="just" defTabSz="457200">
              <a:defRPr/>
            </a:pPr>
            <a:r>
              <a:rPr lang="vi-VN" sz="3200" b="1" dirty="0">
                <a:solidFill>
                  <a:prstClr val="black"/>
                </a:solidFill>
                <a:latin typeface="Calibri" panose="020F0502020204030204"/>
              </a:rPr>
              <a:t>Em hãy kể thêm những thức ăn có lợi, không có lợi cho cơ quan tiêu hóa</a:t>
            </a:r>
            <a:r>
              <a:rPr lang="en-US" sz="3200" b="1" dirty="0">
                <a:solidFill>
                  <a:prstClr val="black"/>
                </a:solidFill>
                <a:latin typeface="Calibri" panose="020F0502020204030204"/>
              </a:rPr>
              <a:t>.</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ndParaRPr>
          </a:p>
        </p:txBody>
      </p:sp>
      <p:grpSp>
        <p:nvGrpSpPr>
          <p:cNvPr id="32" name="Google Shape;6106;p36">
            <a:extLst>
              <a:ext uri="{FF2B5EF4-FFF2-40B4-BE49-F238E27FC236}">
                <a16:creationId xmlns:a16="http://schemas.microsoft.com/office/drawing/2014/main" id="{526A16DF-E7B7-DD6B-FC61-38691024D837}"/>
              </a:ext>
            </a:extLst>
          </p:cNvPr>
          <p:cNvGrpSpPr/>
          <p:nvPr/>
        </p:nvGrpSpPr>
        <p:grpSpPr>
          <a:xfrm>
            <a:off x="4574353" y="1403658"/>
            <a:ext cx="390063" cy="390029"/>
            <a:chOff x="6793725" y="-1219900"/>
            <a:chExt cx="288850" cy="288825"/>
          </a:xfrm>
        </p:grpSpPr>
        <p:sp>
          <p:nvSpPr>
            <p:cNvPr id="33" name="Google Shape;6107;p36">
              <a:extLst>
                <a:ext uri="{FF2B5EF4-FFF2-40B4-BE49-F238E27FC236}">
                  <a16:creationId xmlns:a16="http://schemas.microsoft.com/office/drawing/2014/main" id="{25D79462-6377-83C6-DD5A-E0ABEFA02340}"/>
                </a:ext>
              </a:extLst>
            </p:cNvPr>
            <p:cNvSpPr/>
            <p:nvPr/>
          </p:nvSpPr>
          <p:spPr>
            <a:xfrm>
              <a:off x="6793725" y="-1145600"/>
              <a:ext cx="288850" cy="140200"/>
            </a:xfrm>
            <a:custGeom>
              <a:avLst/>
              <a:gdLst/>
              <a:ahLst/>
              <a:cxnLst/>
              <a:rect l="l" t="t" r="r" b="b"/>
              <a:pathLst>
                <a:path w="11554" h="5608" extrusionOk="0">
                  <a:moveTo>
                    <a:pt x="10612" y="1"/>
                  </a:moveTo>
                  <a:lnTo>
                    <a:pt x="10424" y="20"/>
                  </a:lnTo>
                  <a:lnTo>
                    <a:pt x="10236" y="76"/>
                  </a:lnTo>
                  <a:lnTo>
                    <a:pt x="5495" y="2503"/>
                  </a:lnTo>
                  <a:lnTo>
                    <a:pt x="621" y="3726"/>
                  </a:lnTo>
                  <a:lnTo>
                    <a:pt x="433" y="3820"/>
                  </a:lnTo>
                  <a:lnTo>
                    <a:pt x="283" y="3933"/>
                  </a:lnTo>
                  <a:lnTo>
                    <a:pt x="170" y="4084"/>
                  </a:lnTo>
                  <a:lnTo>
                    <a:pt x="76" y="4234"/>
                  </a:lnTo>
                  <a:lnTo>
                    <a:pt x="19" y="4423"/>
                  </a:lnTo>
                  <a:lnTo>
                    <a:pt x="0" y="4592"/>
                  </a:lnTo>
                  <a:lnTo>
                    <a:pt x="0" y="4780"/>
                  </a:lnTo>
                  <a:lnTo>
                    <a:pt x="57" y="4987"/>
                  </a:lnTo>
                  <a:lnTo>
                    <a:pt x="151" y="5156"/>
                  </a:lnTo>
                  <a:lnTo>
                    <a:pt x="264" y="5307"/>
                  </a:lnTo>
                  <a:lnTo>
                    <a:pt x="396" y="5420"/>
                  </a:lnTo>
                  <a:lnTo>
                    <a:pt x="565" y="5514"/>
                  </a:lnTo>
                  <a:lnTo>
                    <a:pt x="734" y="5570"/>
                  </a:lnTo>
                  <a:lnTo>
                    <a:pt x="922" y="5608"/>
                  </a:lnTo>
                  <a:lnTo>
                    <a:pt x="1111" y="5589"/>
                  </a:lnTo>
                  <a:lnTo>
                    <a:pt x="1299" y="5533"/>
                  </a:lnTo>
                  <a:lnTo>
                    <a:pt x="5909" y="3162"/>
                  </a:lnTo>
                  <a:lnTo>
                    <a:pt x="10932" y="1882"/>
                  </a:lnTo>
                  <a:lnTo>
                    <a:pt x="11102" y="1788"/>
                  </a:lnTo>
                  <a:lnTo>
                    <a:pt x="11252" y="1675"/>
                  </a:lnTo>
                  <a:lnTo>
                    <a:pt x="11384" y="1525"/>
                  </a:lnTo>
                  <a:lnTo>
                    <a:pt x="11459" y="1374"/>
                  </a:lnTo>
                  <a:lnTo>
                    <a:pt x="11534" y="1186"/>
                  </a:lnTo>
                  <a:lnTo>
                    <a:pt x="11553" y="1017"/>
                  </a:lnTo>
                  <a:lnTo>
                    <a:pt x="11534" y="810"/>
                  </a:lnTo>
                  <a:lnTo>
                    <a:pt x="11497" y="622"/>
                  </a:lnTo>
                  <a:lnTo>
                    <a:pt x="11403" y="452"/>
                  </a:lnTo>
                  <a:lnTo>
                    <a:pt x="11290" y="302"/>
                  </a:lnTo>
                  <a:lnTo>
                    <a:pt x="11139" y="189"/>
                  </a:lnTo>
                  <a:lnTo>
                    <a:pt x="10989" y="95"/>
                  </a:lnTo>
                  <a:lnTo>
                    <a:pt x="10801" y="39"/>
                  </a:lnTo>
                  <a:lnTo>
                    <a:pt x="1061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6108;p36">
              <a:extLst>
                <a:ext uri="{FF2B5EF4-FFF2-40B4-BE49-F238E27FC236}">
                  <a16:creationId xmlns:a16="http://schemas.microsoft.com/office/drawing/2014/main" id="{D451FE3D-7A28-19FC-33EC-0A41FC6E8B5E}"/>
                </a:ext>
              </a:extLst>
            </p:cNvPr>
            <p:cNvSpPr/>
            <p:nvPr/>
          </p:nvSpPr>
          <p:spPr>
            <a:xfrm>
              <a:off x="6796550" y="-1152650"/>
              <a:ext cx="283200" cy="153850"/>
            </a:xfrm>
            <a:custGeom>
              <a:avLst/>
              <a:gdLst/>
              <a:ahLst/>
              <a:cxnLst/>
              <a:rect l="l" t="t" r="r" b="b"/>
              <a:pathLst>
                <a:path w="11328" h="6154" extrusionOk="0">
                  <a:moveTo>
                    <a:pt x="979" y="1"/>
                  </a:moveTo>
                  <a:lnTo>
                    <a:pt x="791" y="19"/>
                  </a:lnTo>
                  <a:lnTo>
                    <a:pt x="621" y="76"/>
                  </a:lnTo>
                  <a:lnTo>
                    <a:pt x="452" y="151"/>
                  </a:lnTo>
                  <a:lnTo>
                    <a:pt x="301" y="264"/>
                  </a:lnTo>
                  <a:lnTo>
                    <a:pt x="170" y="415"/>
                  </a:lnTo>
                  <a:lnTo>
                    <a:pt x="76" y="584"/>
                  </a:lnTo>
                  <a:lnTo>
                    <a:pt x="19" y="772"/>
                  </a:lnTo>
                  <a:lnTo>
                    <a:pt x="0" y="960"/>
                  </a:lnTo>
                  <a:lnTo>
                    <a:pt x="0" y="1148"/>
                  </a:lnTo>
                  <a:lnTo>
                    <a:pt x="57" y="1318"/>
                  </a:lnTo>
                  <a:lnTo>
                    <a:pt x="132" y="1487"/>
                  </a:lnTo>
                  <a:lnTo>
                    <a:pt x="245" y="1638"/>
                  </a:lnTo>
                  <a:lnTo>
                    <a:pt x="396" y="1769"/>
                  </a:lnTo>
                  <a:lnTo>
                    <a:pt x="565" y="1863"/>
                  </a:lnTo>
                  <a:lnTo>
                    <a:pt x="5513" y="3425"/>
                  </a:lnTo>
                  <a:lnTo>
                    <a:pt x="9954" y="6078"/>
                  </a:lnTo>
                  <a:lnTo>
                    <a:pt x="10142" y="6135"/>
                  </a:lnTo>
                  <a:lnTo>
                    <a:pt x="10330" y="6153"/>
                  </a:lnTo>
                  <a:lnTo>
                    <a:pt x="10518" y="6153"/>
                  </a:lnTo>
                  <a:lnTo>
                    <a:pt x="10706" y="6097"/>
                  </a:lnTo>
                  <a:lnTo>
                    <a:pt x="10876" y="6022"/>
                  </a:lnTo>
                  <a:lnTo>
                    <a:pt x="11007" y="5909"/>
                  </a:lnTo>
                  <a:lnTo>
                    <a:pt x="11139" y="5758"/>
                  </a:lnTo>
                  <a:lnTo>
                    <a:pt x="11233" y="5589"/>
                  </a:lnTo>
                  <a:lnTo>
                    <a:pt x="11309" y="5401"/>
                  </a:lnTo>
                  <a:lnTo>
                    <a:pt x="11327" y="5213"/>
                  </a:lnTo>
                  <a:lnTo>
                    <a:pt x="11309" y="5024"/>
                  </a:lnTo>
                  <a:lnTo>
                    <a:pt x="11252" y="4855"/>
                  </a:lnTo>
                  <a:lnTo>
                    <a:pt x="11177" y="4686"/>
                  </a:lnTo>
                  <a:lnTo>
                    <a:pt x="11064" y="4535"/>
                  </a:lnTo>
                  <a:lnTo>
                    <a:pt x="10913" y="4404"/>
                  </a:lnTo>
                  <a:lnTo>
                    <a:pt x="10744" y="4309"/>
                  </a:lnTo>
                  <a:lnTo>
                    <a:pt x="5683" y="2691"/>
                  </a:lnTo>
                  <a:lnTo>
                    <a:pt x="1355" y="95"/>
                  </a:lnTo>
                  <a:lnTo>
                    <a:pt x="1167" y="38"/>
                  </a:lnTo>
                  <a:lnTo>
                    <a:pt x="979"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6109;p36">
              <a:extLst>
                <a:ext uri="{FF2B5EF4-FFF2-40B4-BE49-F238E27FC236}">
                  <a16:creationId xmlns:a16="http://schemas.microsoft.com/office/drawing/2014/main" id="{016082C1-27C3-B98A-D63B-0B2F26452D98}"/>
                </a:ext>
              </a:extLst>
            </p:cNvPr>
            <p:cNvSpPr/>
            <p:nvPr/>
          </p:nvSpPr>
          <p:spPr>
            <a:xfrm>
              <a:off x="6868050" y="-1219900"/>
              <a:ext cx="139725" cy="288825"/>
            </a:xfrm>
            <a:custGeom>
              <a:avLst/>
              <a:gdLst/>
              <a:ahLst/>
              <a:cxnLst/>
              <a:rect l="l" t="t" r="r" b="b"/>
              <a:pathLst>
                <a:path w="5589" h="11553" extrusionOk="0">
                  <a:moveTo>
                    <a:pt x="809" y="0"/>
                  </a:moveTo>
                  <a:lnTo>
                    <a:pt x="621" y="56"/>
                  </a:lnTo>
                  <a:lnTo>
                    <a:pt x="452" y="151"/>
                  </a:lnTo>
                  <a:lnTo>
                    <a:pt x="301" y="263"/>
                  </a:lnTo>
                  <a:lnTo>
                    <a:pt x="170" y="414"/>
                  </a:lnTo>
                  <a:lnTo>
                    <a:pt x="94" y="564"/>
                  </a:lnTo>
                  <a:lnTo>
                    <a:pt x="19" y="734"/>
                  </a:lnTo>
                  <a:lnTo>
                    <a:pt x="0" y="922"/>
                  </a:lnTo>
                  <a:lnTo>
                    <a:pt x="19" y="1110"/>
                  </a:lnTo>
                  <a:lnTo>
                    <a:pt x="57" y="1298"/>
                  </a:lnTo>
                  <a:lnTo>
                    <a:pt x="2446" y="5908"/>
                  </a:lnTo>
                  <a:lnTo>
                    <a:pt x="3726" y="10932"/>
                  </a:lnTo>
                  <a:lnTo>
                    <a:pt x="3820" y="11101"/>
                  </a:lnTo>
                  <a:lnTo>
                    <a:pt x="3933" y="11252"/>
                  </a:lnTo>
                  <a:lnTo>
                    <a:pt x="4065" y="11383"/>
                  </a:lnTo>
                  <a:lnTo>
                    <a:pt x="4234" y="11478"/>
                  </a:lnTo>
                  <a:lnTo>
                    <a:pt x="4403" y="11534"/>
                  </a:lnTo>
                  <a:lnTo>
                    <a:pt x="4591" y="11553"/>
                  </a:lnTo>
                  <a:lnTo>
                    <a:pt x="4780" y="11553"/>
                  </a:lnTo>
                  <a:lnTo>
                    <a:pt x="4968" y="11496"/>
                  </a:lnTo>
                  <a:lnTo>
                    <a:pt x="5156" y="11402"/>
                  </a:lnTo>
                  <a:lnTo>
                    <a:pt x="5306" y="11289"/>
                  </a:lnTo>
                  <a:lnTo>
                    <a:pt x="5419" y="11139"/>
                  </a:lnTo>
                  <a:lnTo>
                    <a:pt x="5513" y="10988"/>
                  </a:lnTo>
                  <a:lnTo>
                    <a:pt x="5570" y="10800"/>
                  </a:lnTo>
                  <a:lnTo>
                    <a:pt x="5589" y="10631"/>
                  </a:lnTo>
                  <a:lnTo>
                    <a:pt x="5589" y="10424"/>
                  </a:lnTo>
                  <a:lnTo>
                    <a:pt x="5532" y="10236"/>
                  </a:lnTo>
                  <a:lnTo>
                    <a:pt x="3105" y="5513"/>
                  </a:lnTo>
                  <a:lnTo>
                    <a:pt x="1882" y="621"/>
                  </a:lnTo>
                  <a:lnTo>
                    <a:pt x="1788" y="452"/>
                  </a:lnTo>
                  <a:lnTo>
                    <a:pt x="1675" y="301"/>
                  </a:lnTo>
                  <a:lnTo>
                    <a:pt x="1524" y="169"/>
                  </a:lnTo>
                  <a:lnTo>
                    <a:pt x="1374" y="75"/>
                  </a:lnTo>
                  <a:lnTo>
                    <a:pt x="1186" y="19"/>
                  </a:lnTo>
                  <a:lnTo>
                    <a:pt x="998"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6110;p36">
              <a:extLst>
                <a:ext uri="{FF2B5EF4-FFF2-40B4-BE49-F238E27FC236}">
                  <a16:creationId xmlns:a16="http://schemas.microsoft.com/office/drawing/2014/main" id="{7831442F-9A3C-69CE-0A57-9833D30DB87B}"/>
                </a:ext>
              </a:extLst>
            </p:cNvPr>
            <p:cNvSpPr/>
            <p:nvPr/>
          </p:nvSpPr>
          <p:spPr>
            <a:xfrm>
              <a:off x="6861000" y="-1217100"/>
              <a:ext cx="153825" cy="283200"/>
            </a:xfrm>
            <a:custGeom>
              <a:avLst/>
              <a:gdLst/>
              <a:ahLst/>
              <a:cxnLst/>
              <a:rect l="l" t="t" r="r" b="b"/>
              <a:pathLst>
                <a:path w="6153" h="11328" extrusionOk="0">
                  <a:moveTo>
                    <a:pt x="5212" y="1"/>
                  </a:moveTo>
                  <a:lnTo>
                    <a:pt x="5024" y="20"/>
                  </a:lnTo>
                  <a:lnTo>
                    <a:pt x="4855" y="57"/>
                  </a:lnTo>
                  <a:lnTo>
                    <a:pt x="4685" y="151"/>
                  </a:lnTo>
                  <a:lnTo>
                    <a:pt x="4535" y="264"/>
                  </a:lnTo>
                  <a:lnTo>
                    <a:pt x="4403" y="396"/>
                  </a:lnTo>
                  <a:lnTo>
                    <a:pt x="4309" y="565"/>
                  </a:lnTo>
                  <a:lnTo>
                    <a:pt x="2747" y="5514"/>
                  </a:lnTo>
                  <a:lnTo>
                    <a:pt x="94" y="9954"/>
                  </a:lnTo>
                  <a:lnTo>
                    <a:pt x="19" y="10143"/>
                  </a:lnTo>
                  <a:lnTo>
                    <a:pt x="0" y="10331"/>
                  </a:lnTo>
                  <a:lnTo>
                    <a:pt x="19" y="10519"/>
                  </a:lnTo>
                  <a:lnTo>
                    <a:pt x="75" y="10707"/>
                  </a:lnTo>
                  <a:lnTo>
                    <a:pt x="151" y="10876"/>
                  </a:lnTo>
                  <a:lnTo>
                    <a:pt x="264" y="11027"/>
                  </a:lnTo>
                  <a:lnTo>
                    <a:pt x="414" y="11140"/>
                  </a:lnTo>
                  <a:lnTo>
                    <a:pt x="583" y="11253"/>
                  </a:lnTo>
                  <a:lnTo>
                    <a:pt x="753" y="11309"/>
                  </a:lnTo>
                  <a:lnTo>
                    <a:pt x="941" y="11328"/>
                  </a:lnTo>
                  <a:lnTo>
                    <a:pt x="1129" y="11309"/>
                  </a:lnTo>
                  <a:lnTo>
                    <a:pt x="1317" y="11271"/>
                  </a:lnTo>
                  <a:lnTo>
                    <a:pt x="1487" y="11177"/>
                  </a:lnTo>
                  <a:lnTo>
                    <a:pt x="1637" y="11065"/>
                  </a:lnTo>
                  <a:lnTo>
                    <a:pt x="1750" y="10933"/>
                  </a:lnTo>
                  <a:lnTo>
                    <a:pt x="1863" y="10763"/>
                  </a:lnTo>
                  <a:lnTo>
                    <a:pt x="3481" y="5683"/>
                  </a:lnTo>
                  <a:lnTo>
                    <a:pt x="6078" y="1356"/>
                  </a:lnTo>
                  <a:lnTo>
                    <a:pt x="6134" y="1186"/>
                  </a:lnTo>
                  <a:lnTo>
                    <a:pt x="6153" y="979"/>
                  </a:lnTo>
                  <a:lnTo>
                    <a:pt x="6153" y="810"/>
                  </a:lnTo>
                  <a:lnTo>
                    <a:pt x="6096" y="622"/>
                  </a:lnTo>
                  <a:lnTo>
                    <a:pt x="6021" y="452"/>
                  </a:lnTo>
                  <a:lnTo>
                    <a:pt x="5889" y="302"/>
                  </a:lnTo>
                  <a:lnTo>
                    <a:pt x="5758" y="189"/>
                  </a:lnTo>
                  <a:lnTo>
                    <a:pt x="5588" y="76"/>
                  </a:lnTo>
                  <a:lnTo>
                    <a:pt x="5400" y="20"/>
                  </a:lnTo>
                  <a:lnTo>
                    <a:pt x="521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6111;p36">
              <a:extLst>
                <a:ext uri="{FF2B5EF4-FFF2-40B4-BE49-F238E27FC236}">
                  <a16:creationId xmlns:a16="http://schemas.microsoft.com/office/drawing/2014/main" id="{4F30D9A9-C313-2D35-F413-8CC45ED583AA}"/>
                </a:ext>
              </a:extLst>
            </p:cNvPr>
            <p:cNvSpPr/>
            <p:nvPr/>
          </p:nvSpPr>
          <p:spPr>
            <a:xfrm>
              <a:off x="6889225" y="-1124425"/>
              <a:ext cx="97375" cy="97400"/>
            </a:xfrm>
            <a:custGeom>
              <a:avLst/>
              <a:gdLst/>
              <a:ahLst/>
              <a:cxnLst/>
              <a:rect l="l" t="t" r="r" b="b"/>
              <a:pathLst>
                <a:path w="3895" h="3896" extrusionOk="0">
                  <a:moveTo>
                    <a:pt x="2032" y="1"/>
                  </a:moveTo>
                  <a:lnTo>
                    <a:pt x="1825" y="19"/>
                  </a:lnTo>
                  <a:lnTo>
                    <a:pt x="1637" y="38"/>
                  </a:lnTo>
                  <a:lnTo>
                    <a:pt x="1449" y="76"/>
                  </a:lnTo>
                  <a:lnTo>
                    <a:pt x="1261" y="132"/>
                  </a:lnTo>
                  <a:lnTo>
                    <a:pt x="1073" y="208"/>
                  </a:lnTo>
                  <a:lnTo>
                    <a:pt x="903" y="320"/>
                  </a:lnTo>
                  <a:lnTo>
                    <a:pt x="753" y="415"/>
                  </a:lnTo>
                  <a:lnTo>
                    <a:pt x="602" y="546"/>
                  </a:lnTo>
                  <a:lnTo>
                    <a:pt x="470" y="678"/>
                  </a:lnTo>
                  <a:lnTo>
                    <a:pt x="358" y="828"/>
                  </a:lnTo>
                  <a:lnTo>
                    <a:pt x="263" y="998"/>
                  </a:lnTo>
                  <a:lnTo>
                    <a:pt x="169" y="1167"/>
                  </a:lnTo>
                  <a:lnTo>
                    <a:pt x="113" y="1336"/>
                  </a:lnTo>
                  <a:lnTo>
                    <a:pt x="56" y="1506"/>
                  </a:lnTo>
                  <a:lnTo>
                    <a:pt x="19" y="1694"/>
                  </a:lnTo>
                  <a:lnTo>
                    <a:pt x="0" y="1882"/>
                  </a:lnTo>
                  <a:lnTo>
                    <a:pt x="0" y="2070"/>
                  </a:lnTo>
                  <a:lnTo>
                    <a:pt x="38" y="2258"/>
                  </a:lnTo>
                  <a:lnTo>
                    <a:pt x="75" y="2465"/>
                  </a:lnTo>
                  <a:lnTo>
                    <a:pt x="132" y="2654"/>
                  </a:lnTo>
                  <a:lnTo>
                    <a:pt x="207" y="2823"/>
                  </a:lnTo>
                  <a:lnTo>
                    <a:pt x="301" y="2992"/>
                  </a:lnTo>
                  <a:lnTo>
                    <a:pt x="414" y="3162"/>
                  </a:lnTo>
                  <a:lnTo>
                    <a:pt x="546" y="3312"/>
                  </a:lnTo>
                  <a:lnTo>
                    <a:pt x="677" y="3425"/>
                  </a:lnTo>
                  <a:lnTo>
                    <a:pt x="828" y="3557"/>
                  </a:lnTo>
                  <a:lnTo>
                    <a:pt x="978" y="3651"/>
                  </a:lnTo>
                  <a:lnTo>
                    <a:pt x="1148" y="3726"/>
                  </a:lnTo>
                  <a:lnTo>
                    <a:pt x="1336" y="3801"/>
                  </a:lnTo>
                  <a:lnTo>
                    <a:pt x="1505" y="3858"/>
                  </a:lnTo>
                  <a:lnTo>
                    <a:pt x="1693" y="3895"/>
                  </a:lnTo>
                  <a:lnTo>
                    <a:pt x="2070" y="3895"/>
                  </a:lnTo>
                  <a:lnTo>
                    <a:pt x="2258" y="3877"/>
                  </a:lnTo>
                  <a:lnTo>
                    <a:pt x="2446" y="3839"/>
                  </a:lnTo>
                  <a:lnTo>
                    <a:pt x="2653" y="3783"/>
                  </a:lnTo>
                  <a:lnTo>
                    <a:pt x="2822" y="3688"/>
                  </a:lnTo>
                  <a:lnTo>
                    <a:pt x="2992" y="3594"/>
                  </a:lnTo>
                  <a:lnTo>
                    <a:pt x="3161" y="3481"/>
                  </a:lnTo>
                  <a:lnTo>
                    <a:pt x="3293" y="3369"/>
                  </a:lnTo>
                  <a:lnTo>
                    <a:pt x="3424" y="3218"/>
                  </a:lnTo>
                  <a:lnTo>
                    <a:pt x="3537" y="3086"/>
                  </a:lnTo>
                  <a:lnTo>
                    <a:pt x="3650" y="2917"/>
                  </a:lnTo>
                  <a:lnTo>
                    <a:pt x="3726" y="2748"/>
                  </a:lnTo>
                  <a:lnTo>
                    <a:pt x="3801" y="2578"/>
                  </a:lnTo>
                  <a:lnTo>
                    <a:pt x="3857" y="2409"/>
                  </a:lnTo>
                  <a:lnTo>
                    <a:pt x="3876" y="2221"/>
                  </a:lnTo>
                  <a:lnTo>
                    <a:pt x="3895" y="2033"/>
                  </a:lnTo>
                  <a:lnTo>
                    <a:pt x="3895" y="1845"/>
                  </a:lnTo>
                  <a:lnTo>
                    <a:pt x="3876" y="1638"/>
                  </a:lnTo>
                  <a:lnTo>
                    <a:pt x="3838" y="1449"/>
                  </a:lnTo>
                  <a:lnTo>
                    <a:pt x="3782" y="1261"/>
                  </a:lnTo>
                  <a:lnTo>
                    <a:pt x="3688" y="1073"/>
                  </a:lnTo>
                  <a:lnTo>
                    <a:pt x="3594" y="904"/>
                  </a:lnTo>
                  <a:lnTo>
                    <a:pt x="3481" y="753"/>
                  </a:lnTo>
                  <a:lnTo>
                    <a:pt x="3368" y="603"/>
                  </a:lnTo>
                  <a:lnTo>
                    <a:pt x="3218" y="471"/>
                  </a:lnTo>
                  <a:lnTo>
                    <a:pt x="3067" y="358"/>
                  </a:lnTo>
                  <a:lnTo>
                    <a:pt x="2916" y="264"/>
                  </a:lnTo>
                  <a:lnTo>
                    <a:pt x="2747" y="170"/>
                  </a:lnTo>
                  <a:lnTo>
                    <a:pt x="2578" y="113"/>
                  </a:lnTo>
                  <a:lnTo>
                    <a:pt x="2390" y="57"/>
                  </a:lnTo>
                  <a:lnTo>
                    <a:pt x="2220" y="19"/>
                  </a:lnTo>
                  <a:lnTo>
                    <a:pt x="2032"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Google Shape;6106;p36">
            <a:extLst>
              <a:ext uri="{FF2B5EF4-FFF2-40B4-BE49-F238E27FC236}">
                <a16:creationId xmlns:a16="http://schemas.microsoft.com/office/drawing/2014/main" id="{F7E0DE7C-8270-BE9F-E3A3-97346A7EC26D}"/>
              </a:ext>
            </a:extLst>
          </p:cNvPr>
          <p:cNvGrpSpPr/>
          <p:nvPr/>
        </p:nvGrpSpPr>
        <p:grpSpPr>
          <a:xfrm>
            <a:off x="10776949" y="2944635"/>
            <a:ext cx="390063" cy="390029"/>
            <a:chOff x="6793725" y="-1219900"/>
            <a:chExt cx="288850" cy="288825"/>
          </a:xfrm>
        </p:grpSpPr>
        <p:sp>
          <p:nvSpPr>
            <p:cNvPr id="39" name="Google Shape;6107;p36">
              <a:extLst>
                <a:ext uri="{FF2B5EF4-FFF2-40B4-BE49-F238E27FC236}">
                  <a16:creationId xmlns:a16="http://schemas.microsoft.com/office/drawing/2014/main" id="{3B5925A3-CCE2-52E6-2147-8C7D66EF6B98}"/>
                </a:ext>
              </a:extLst>
            </p:cNvPr>
            <p:cNvSpPr/>
            <p:nvPr/>
          </p:nvSpPr>
          <p:spPr>
            <a:xfrm>
              <a:off x="6793725" y="-1145600"/>
              <a:ext cx="288850" cy="140200"/>
            </a:xfrm>
            <a:custGeom>
              <a:avLst/>
              <a:gdLst/>
              <a:ahLst/>
              <a:cxnLst/>
              <a:rect l="l" t="t" r="r" b="b"/>
              <a:pathLst>
                <a:path w="11554" h="5608" extrusionOk="0">
                  <a:moveTo>
                    <a:pt x="10612" y="1"/>
                  </a:moveTo>
                  <a:lnTo>
                    <a:pt x="10424" y="20"/>
                  </a:lnTo>
                  <a:lnTo>
                    <a:pt x="10236" y="76"/>
                  </a:lnTo>
                  <a:lnTo>
                    <a:pt x="5495" y="2503"/>
                  </a:lnTo>
                  <a:lnTo>
                    <a:pt x="621" y="3726"/>
                  </a:lnTo>
                  <a:lnTo>
                    <a:pt x="433" y="3820"/>
                  </a:lnTo>
                  <a:lnTo>
                    <a:pt x="283" y="3933"/>
                  </a:lnTo>
                  <a:lnTo>
                    <a:pt x="170" y="4084"/>
                  </a:lnTo>
                  <a:lnTo>
                    <a:pt x="76" y="4234"/>
                  </a:lnTo>
                  <a:lnTo>
                    <a:pt x="19" y="4423"/>
                  </a:lnTo>
                  <a:lnTo>
                    <a:pt x="0" y="4592"/>
                  </a:lnTo>
                  <a:lnTo>
                    <a:pt x="0" y="4780"/>
                  </a:lnTo>
                  <a:lnTo>
                    <a:pt x="57" y="4987"/>
                  </a:lnTo>
                  <a:lnTo>
                    <a:pt x="151" y="5156"/>
                  </a:lnTo>
                  <a:lnTo>
                    <a:pt x="264" y="5307"/>
                  </a:lnTo>
                  <a:lnTo>
                    <a:pt x="396" y="5420"/>
                  </a:lnTo>
                  <a:lnTo>
                    <a:pt x="565" y="5514"/>
                  </a:lnTo>
                  <a:lnTo>
                    <a:pt x="734" y="5570"/>
                  </a:lnTo>
                  <a:lnTo>
                    <a:pt x="922" y="5608"/>
                  </a:lnTo>
                  <a:lnTo>
                    <a:pt x="1111" y="5589"/>
                  </a:lnTo>
                  <a:lnTo>
                    <a:pt x="1299" y="5533"/>
                  </a:lnTo>
                  <a:lnTo>
                    <a:pt x="5909" y="3162"/>
                  </a:lnTo>
                  <a:lnTo>
                    <a:pt x="10932" y="1882"/>
                  </a:lnTo>
                  <a:lnTo>
                    <a:pt x="11102" y="1788"/>
                  </a:lnTo>
                  <a:lnTo>
                    <a:pt x="11252" y="1675"/>
                  </a:lnTo>
                  <a:lnTo>
                    <a:pt x="11384" y="1525"/>
                  </a:lnTo>
                  <a:lnTo>
                    <a:pt x="11459" y="1374"/>
                  </a:lnTo>
                  <a:lnTo>
                    <a:pt x="11534" y="1186"/>
                  </a:lnTo>
                  <a:lnTo>
                    <a:pt x="11553" y="1017"/>
                  </a:lnTo>
                  <a:lnTo>
                    <a:pt x="11534" y="810"/>
                  </a:lnTo>
                  <a:lnTo>
                    <a:pt x="11497" y="622"/>
                  </a:lnTo>
                  <a:lnTo>
                    <a:pt x="11403" y="452"/>
                  </a:lnTo>
                  <a:lnTo>
                    <a:pt x="11290" y="302"/>
                  </a:lnTo>
                  <a:lnTo>
                    <a:pt x="11139" y="189"/>
                  </a:lnTo>
                  <a:lnTo>
                    <a:pt x="10989" y="95"/>
                  </a:lnTo>
                  <a:lnTo>
                    <a:pt x="10801" y="39"/>
                  </a:lnTo>
                  <a:lnTo>
                    <a:pt x="1061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6108;p36">
              <a:extLst>
                <a:ext uri="{FF2B5EF4-FFF2-40B4-BE49-F238E27FC236}">
                  <a16:creationId xmlns:a16="http://schemas.microsoft.com/office/drawing/2014/main" id="{E6364ECB-3832-0D88-6416-E0EBCD4B8199}"/>
                </a:ext>
              </a:extLst>
            </p:cNvPr>
            <p:cNvSpPr/>
            <p:nvPr/>
          </p:nvSpPr>
          <p:spPr>
            <a:xfrm>
              <a:off x="6796550" y="-1152650"/>
              <a:ext cx="283200" cy="153850"/>
            </a:xfrm>
            <a:custGeom>
              <a:avLst/>
              <a:gdLst/>
              <a:ahLst/>
              <a:cxnLst/>
              <a:rect l="l" t="t" r="r" b="b"/>
              <a:pathLst>
                <a:path w="11328" h="6154" extrusionOk="0">
                  <a:moveTo>
                    <a:pt x="979" y="1"/>
                  </a:moveTo>
                  <a:lnTo>
                    <a:pt x="791" y="19"/>
                  </a:lnTo>
                  <a:lnTo>
                    <a:pt x="621" y="76"/>
                  </a:lnTo>
                  <a:lnTo>
                    <a:pt x="452" y="151"/>
                  </a:lnTo>
                  <a:lnTo>
                    <a:pt x="301" y="264"/>
                  </a:lnTo>
                  <a:lnTo>
                    <a:pt x="170" y="415"/>
                  </a:lnTo>
                  <a:lnTo>
                    <a:pt x="76" y="584"/>
                  </a:lnTo>
                  <a:lnTo>
                    <a:pt x="19" y="772"/>
                  </a:lnTo>
                  <a:lnTo>
                    <a:pt x="0" y="960"/>
                  </a:lnTo>
                  <a:lnTo>
                    <a:pt x="0" y="1148"/>
                  </a:lnTo>
                  <a:lnTo>
                    <a:pt x="57" y="1318"/>
                  </a:lnTo>
                  <a:lnTo>
                    <a:pt x="132" y="1487"/>
                  </a:lnTo>
                  <a:lnTo>
                    <a:pt x="245" y="1638"/>
                  </a:lnTo>
                  <a:lnTo>
                    <a:pt x="396" y="1769"/>
                  </a:lnTo>
                  <a:lnTo>
                    <a:pt x="565" y="1863"/>
                  </a:lnTo>
                  <a:lnTo>
                    <a:pt x="5513" y="3425"/>
                  </a:lnTo>
                  <a:lnTo>
                    <a:pt x="9954" y="6078"/>
                  </a:lnTo>
                  <a:lnTo>
                    <a:pt x="10142" y="6135"/>
                  </a:lnTo>
                  <a:lnTo>
                    <a:pt x="10330" y="6153"/>
                  </a:lnTo>
                  <a:lnTo>
                    <a:pt x="10518" y="6153"/>
                  </a:lnTo>
                  <a:lnTo>
                    <a:pt x="10706" y="6097"/>
                  </a:lnTo>
                  <a:lnTo>
                    <a:pt x="10876" y="6022"/>
                  </a:lnTo>
                  <a:lnTo>
                    <a:pt x="11007" y="5909"/>
                  </a:lnTo>
                  <a:lnTo>
                    <a:pt x="11139" y="5758"/>
                  </a:lnTo>
                  <a:lnTo>
                    <a:pt x="11233" y="5589"/>
                  </a:lnTo>
                  <a:lnTo>
                    <a:pt x="11309" y="5401"/>
                  </a:lnTo>
                  <a:lnTo>
                    <a:pt x="11327" y="5213"/>
                  </a:lnTo>
                  <a:lnTo>
                    <a:pt x="11309" y="5024"/>
                  </a:lnTo>
                  <a:lnTo>
                    <a:pt x="11252" y="4855"/>
                  </a:lnTo>
                  <a:lnTo>
                    <a:pt x="11177" y="4686"/>
                  </a:lnTo>
                  <a:lnTo>
                    <a:pt x="11064" y="4535"/>
                  </a:lnTo>
                  <a:lnTo>
                    <a:pt x="10913" y="4404"/>
                  </a:lnTo>
                  <a:lnTo>
                    <a:pt x="10744" y="4309"/>
                  </a:lnTo>
                  <a:lnTo>
                    <a:pt x="5683" y="2691"/>
                  </a:lnTo>
                  <a:lnTo>
                    <a:pt x="1355" y="95"/>
                  </a:lnTo>
                  <a:lnTo>
                    <a:pt x="1167" y="38"/>
                  </a:lnTo>
                  <a:lnTo>
                    <a:pt x="979"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6109;p36">
              <a:extLst>
                <a:ext uri="{FF2B5EF4-FFF2-40B4-BE49-F238E27FC236}">
                  <a16:creationId xmlns:a16="http://schemas.microsoft.com/office/drawing/2014/main" id="{1BD6600A-4D5D-3F33-CB17-7A3055AD8724}"/>
                </a:ext>
              </a:extLst>
            </p:cNvPr>
            <p:cNvSpPr/>
            <p:nvPr/>
          </p:nvSpPr>
          <p:spPr>
            <a:xfrm>
              <a:off x="6868050" y="-1219900"/>
              <a:ext cx="139725" cy="288825"/>
            </a:xfrm>
            <a:custGeom>
              <a:avLst/>
              <a:gdLst/>
              <a:ahLst/>
              <a:cxnLst/>
              <a:rect l="l" t="t" r="r" b="b"/>
              <a:pathLst>
                <a:path w="5589" h="11553" extrusionOk="0">
                  <a:moveTo>
                    <a:pt x="809" y="0"/>
                  </a:moveTo>
                  <a:lnTo>
                    <a:pt x="621" y="56"/>
                  </a:lnTo>
                  <a:lnTo>
                    <a:pt x="452" y="151"/>
                  </a:lnTo>
                  <a:lnTo>
                    <a:pt x="301" y="263"/>
                  </a:lnTo>
                  <a:lnTo>
                    <a:pt x="170" y="414"/>
                  </a:lnTo>
                  <a:lnTo>
                    <a:pt x="94" y="564"/>
                  </a:lnTo>
                  <a:lnTo>
                    <a:pt x="19" y="734"/>
                  </a:lnTo>
                  <a:lnTo>
                    <a:pt x="0" y="922"/>
                  </a:lnTo>
                  <a:lnTo>
                    <a:pt x="19" y="1110"/>
                  </a:lnTo>
                  <a:lnTo>
                    <a:pt x="57" y="1298"/>
                  </a:lnTo>
                  <a:lnTo>
                    <a:pt x="2446" y="5908"/>
                  </a:lnTo>
                  <a:lnTo>
                    <a:pt x="3726" y="10932"/>
                  </a:lnTo>
                  <a:lnTo>
                    <a:pt x="3820" y="11101"/>
                  </a:lnTo>
                  <a:lnTo>
                    <a:pt x="3933" y="11252"/>
                  </a:lnTo>
                  <a:lnTo>
                    <a:pt x="4065" y="11383"/>
                  </a:lnTo>
                  <a:lnTo>
                    <a:pt x="4234" y="11478"/>
                  </a:lnTo>
                  <a:lnTo>
                    <a:pt x="4403" y="11534"/>
                  </a:lnTo>
                  <a:lnTo>
                    <a:pt x="4591" y="11553"/>
                  </a:lnTo>
                  <a:lnTo>
                    <a:pt x="4780" y="11553"/>
                  </a:lnTo>
                  <a:lnTo>
                    <a:pt x="4968" y="11496"/>
                  </a:lnTo>
                  <a:lnTo>
                    <a:pt x="5156" y="11402"/>
                  </a:lnTo>
                  <a:lnTo>
                    <a:pt x="5306" y="11289"/>
                  </a:lnTo>
                  <a:lnTo>
                    <a:pt x="5419" y="11139"/>
                  </a:lnTo>
                  <a:lnTo>
                    <a:pt x="5513" y="10988"/>
                  </a:lnTo>
                  <a:lnTo>
                    <a:pt x="5570" y="10800"/>
                  </a:lnTo>
                  <a:lnTo>
                    <a:pt x="5589" y="10631"/>
                  </a:lnTo>
                  <a:lnTo>
                    <a:pt x="5589" y="10424"/>
                  </a:lnTo>
                  <a:lnTo>
                    <a:pt x="5532" y="10236"/>
                  </a:lnTo>
                  <a:lnTo>
                    <a:pt x="3105" y="5513"/>
                  </a:lnTo>
                  <a:lnTo>
                    <a:pt x="1882" y="621"/>
                  </a:lnTo>
                  <a:lnTo>
                    <a:pt x="1788" y="452"/>
                  </a:lnTo>
                  <a:lnTo>
                    <a:pt x="1675" y="301"/>
                  </a:lnTo>
                  <a:lnTo>
                    <a:pt x="1524" y="169"/>
                  </a:lnTo>
                  <a:lnTo>
                    <a:pt x="1374" y="75"/>
                  </a:lnTo>
                  <a:lnTo>
                    <a:pt x="1186" y="19"/>
                  </a:lnTo>
                  <a:lnTo>
                    <a:pt x="998"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6110;p36">
              <a:extLst>
                <a:ext uri="{FF2B5EF4-FFF2-40B4-BE49-F238E27FC236}">
                  <a16:creationId xmlns:a16="http://schemas.microsoft.com/office/drawing/2014/main" id="{CCF4E2C9-9813-3210-C1F4-D7E8AA22FF78}"/>
                </a:ext>
              </a:extLst>
            </p:cNvPr>
            <p:cNvSpPr/>
            <p:nvPr/>
          </p:nvSpPr>
          <p:spPr>
            <a:xfrm>
              <a:off x="6861000" y="-1217100"/>
              <a:ext cx="153825" cy="283200"/>
            </a:xfrm>
            <a:custGeom>
              <a:avLst/>
              <a:gdLst/>
              <a:ahLst/>
              <a:cxnLst/>
              <a:rect l="l" t="t" r="r" b="b"/>
              <a:pathLst>
                <a:path w="6153" h="11328" extrusionOk="0">
                  <a:moveTo>
                    <a:pt x="5212" y="1"/>
                  </a:moveTo>
                  <a:lnTo>
                    <a:pt x="5024" y="20"/>
                  </a:lnTo>
                  <a:lnTo>
                    <a:pt x="4855" y="57"/>
                  </a:lnTo>
                  <a:lnTo>
                    <a:pt x="4685" y="151"/>
                  </a:lnTo>
                  <a:lnTo>
                    <a:pt x="4535" y="264"/>
                  </a:lnTo>
                  <a:lnTo>
                    <a:pt x="4403" y="396"/>
                  </a:lnTo>
                  <a:lnTo>
                    <a:pt x="4309" y="565"/>
                  </a:lnTo>
                  <a:lnTo>
                    <a:pt x="2747" y="5514"/>
                  </a:lnTo>
                  <a:lnTo>
                    <a:pt x="94" y="9954"/>
                  </a:lnTo>
                  <a:lnTo>
                    <a:pt x="19" y="10143"/>
                  </a:lnTo>
                  <a:lnTo>
                    <a:pt x="0" y="10331"/>
                  </a:lnTo>
                  <a:lnTo>
                    <a:pt x="19" y="10519"/>
                  </a:lnTo>
                  <a:lnTo>
                    <a:pt x="75" y="10707"/>
                  </a:lnTo>
                  <a:lnTo>
                    <a:pt x="151" y="10876"/>
                  </a:lnTo>
                  <a:lnTo>
                    <a:pt x="264" y="11027"/>
                  </a:lnTo>
                  <a:lnTo>
                    <a:pt x="414" y="11140"/>
                  </a:lnTo>
                  <a:lnTo>
                    <a:pt x="583" y="11253"/>
                  </a:lnTo>
                  <a:lnTo>
                    <a:pt x="753" y="11309"/>
                  </a:lnTo>
                  <a:lnTo>
                    <a:pt x="941" y="11328"/>
                  </a:lnTo>
                  <a:lnTo>
                    <a:pt x="1129" y="11309"/>
                  </a:lnTo>
                  <a:lnTo>
                    <a:pt x="1317" y="11271"/>
                  </a:lnTo>
                  <a:lnTo>
                    <a:pt x="1487" y="11177"/>
                  </a:lnTo>
                  <a:lnTo>
                    <a:pt x="1637" y="11065"/>
                  </a:lnTo>
                  <a:lnTo>
                    <a:pt x="1750" y="10933"/>
                  </a:lnTo>
                  <a:lnTo>
                    <a:pt x="1863" y="10763"/>
                  </a:lnTo>
                  <a:lnTo>
                    <a:pt x="3481" y="5683"/>
                  </a:lnTo>
                  <a:lnTo>
                    <a:pt x="6078" y="1356"/>
                  </a:lnTo>
                  <a:lnTo>
                    <a:pt x="6134" y="1186"/>
                  </a:lnTo>
                  <a:lnTo>
                    <a:pt x="6153" y="979"/>
                  </a:lnTo>
                  <a:lnTo>
                    <a:pt x="6153" y="810"/>
                  </a:lnTo>
                  <a:lnTo>
                    <a:pt x="6096" y="622"/>
                  </a:lnTo>
                  <a:lnTo>
                    <a:pt x="6021" y="452"/>
                  </a:lnTo>
                  <a:lnTo>
                    <a:pt x="5889" y="302"/>
                  </a:lnTo>
                  <a:lnTo>
                    <a:pt x="5758" y="189"/>
                  </a:lnTo>
                  <a:lnTo>
                    <a:pt x="5588" y="76"/>
                  </a:lnTo>
                  <a:lnTo>
                    <a:pt x="5400" y="20"/>
                  </a:lnTo>
                  <a:lnTo>
                    <a:pt x="5212"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6111;p36">
              <a:extLst>
                <a:ext uri="{FF2B5EF4-FFF2-40B4-BE49-F238E27FC236}">
                  <a16:creationId xmlns:a16="http://schemas.microsoft.com/office/drawing/2014/main" id="{D847721F-11B8-8ED5-539D-FD856EF71D26}"/>
                </a:ext>
              </a:extLst>
            </p:cNvPr>
            <p:cNvSpPr/>
            <p:nvPr/>
          </p:nvSpPr>
          <p:spPr>
            <a:xfrm>
              <a:off x="6889225" y="-1124425"/>
              <a:ext cx="97375" cy="97400"/>
            </a:xfrm>
            <a:custGeom>
              <a:avLst/>
              <a:gdLst/>
              <a:ahLst/>
              <a:cxnLst/>
              <a:rect l="l" t="t" r="r" b="b"/>
              <a:pathLst>
                <a:path w="3895" h="3896" extrusionOk="0">
                  <a:moveTo>
                    <a:pt x="2032" y="1"/>
                  </a:moveTo>
                  <a:lnTo>
                    <a:pt x="1825" y="19"/>
                  </a:lnTo>
                  <a:lnTo>
                    <a:pt x="1637" y="38"/>
                  </a:lnTo>
                  <a:lnTo>
                    <a:pt x="1449" y="76"/>
                  </a:lnTo>
                  <a:lnTo>
                    <a:pt x="1261" y="132"/>
                  </a:lnTo>
                  <a:lnTo>
                    <a:pt x="1073" y="208"/>
                  </a:lnTo>
                  <a:lnTo>
                    <a:pt x="903" y="320"/>
                  </a:lnTo>
                  <a:lnTo>
                    <a:pt x="753" y="415"/>
                  </a:lnTo>
                  <a:lnTo>
                    <a:pt x="602" y="546"/>
                  </a:lnTo>
                  <a:lnTo>
                    <a:pt x="470" y="678"/>
                  </a:lnTo>
                  <a:lnTo>
                    <a:pt x="358" y="828"/>
                  </a:lnTo>
                  <a:lnTo>
                    <a:pt x="263" y="998"/>
                  </a:lnTo>
                  <a:lnTo>
                    <a:pt x="169" y="1167"/>
                  </a:lnTo>
                  <a:lnTo>
                    <a:pt x="113" y="1336"/>
                  </a:lnTo>
                  <a:lnTo>
                    <a:pt x="56" y="1506"/>
                  </a:lnTo>
                  <a:lnTo>
                    <a:pt x="19" y="1694"/>
                  </a:lnTo>
                  <a:lnTo>
                    <a:pt x="0" y="1882"/>
                  </a:lnTo>
                  <a:lnTo>
                    <a:pt x="0" y="2070"/>
                  </a:lnTo>
                  <a:lnTo>
                    <a:pt x="38" y="2258"/>
                  </a:lnTo>
                  <a:lnTo>
                    <a:pt x="75" y="2465"/>
                  </a:lnTo>
                  <a:lnTo>
                    <a:pt x="132" y="2654"/>
                  </a:lnTo>
                  <a:lnTo>
                    <a:pt x="207" y="2823"/>
                  </a:lnTo>
                  <a:lnTo>
                    <a:pt x="301" y="2992"/>
                  </a:lnTo>
                  <a:lnTo>
                    <a:pt x="414" y="3162"/>
                  </a:lnTo>
                  <a:lnTo>
                    <a:pt x="546" y="3312"/>
                  </a:lnTo>
                  <a:lnTo>
                    <a:pt x="677" y="3425"/>
                  </a:lnTo>
                  <a:lnTo>
                    <a:pt x="828" y="3557"/>
                  </a:lnTo>
                  <a:lnTo>
                    <a:pt x="978" y="3651"/>
                  </a:lnTo>
                  <a:lnTo>
                    <a:pt x="1148" y="3726"/>
                  </a:lnTo>
                  <a:lnTo>
                    <a:pt x="1336" y="3801"/>
                  </a:lnTo>
                  <a:lnTo>
                    <a:pt x="1505" y="3858"/>
                  </a:lnTo>
                  <a:lnTo>
                    <a:pt x="1693" y="3895"/>
                  </a:lnTo>
                  <a:lnTo>
                    <a:pt x="2070" y="3895"/>
                  </a:lnTo>
                  <a:lnTo>
                    <a:pt x="2258" y="3877"/>
                  </a:lnTo>
                  <a:lnTo>
                    <a:pt x="2446" y="3839"/>
                  </a:lnTo>
                  <a:lnTo>
                    <a:pt x="2653" y="3783"/>
                  </a:lnTo>
                  <a:lnTo>
                    <a:pt x="2822" y="3688"/>
                  </a:lnTo>
                  <a:lnTo>
                    <a:pt x="2992" y="3594"/>
                  </a:lnTo>
                  <a:lnTo>
                    <a:pt x="3161" y="3481"/>
                  </a:lnTo>
                  <a:lnTo>
                    <a:pt x="3293" y="3369"/>
                  </a:lnTo>
                  <a:lnTo>
                    <a:pt x="3424" y="3218"/>
                  </a:lnTo>
                  <a:lnTo>
                    <a:pt x="3537" y="3086"/>
                  </a:lnTo>
                  <a:lnTo>
                    <a:pt x="3650" y="2917"/>
                  </a:lnTo>
                  <a:lnTo>
                    <a:pt x="3726" y="2748"/>
                  </a:lnTo>
                  <a:lnTo>
                    <a:pt x="3801" y="2578"/>
                  </a:lnTo>
                  <a:lnTo>
                    <a:pt x="3857" y="2409"/>
                  </a:lnTo>
                  <a:lnTo>
                    <a:pt x="3876" y="2221"/>
                  </a:lnTo>
                  <a:lnTo>
                    <a:pt x="3895" y="2033"/>
                  </a:lnTo>
                  <a:lnTo>
                    <a:pt x="3895" y="1845"/>
                  </a:lnTo>
                  <a:lnTo>
                    <a:pt x="3876" y="1638"/>
                  </a:lnTo>
                  <a:lnTo>
                    <a:pt x="3838" y="1449"/>
                  </a:lnTo>
                  <a:lnTo>
                    <a:pt x="3782" y="1261"/>
                  </a:lnTo>
                  <a:lnTo>
                    <a:pt x="3688" y="1073"/>
                  </a:lnTo>
                  <a:lnTo>
                    <a:pt x="3594" y="904"/>
                  </a:lnTo>
                  <a:lnTo>
                    <a:pt x="3481" y="753"/>
                  </a:lnTo>
                  <a:lnTo>
                    <a:pt x="3368" y="603"/>
                  </a:lnTo>
                  <a:lnTo>
                    <a:pt x="3218" y="471"/>
                  </a:lnTo>
                  <a:lnTo>
                    <a:pt x="3067" y="358"/>
                  </a:lnTo>
                  <a:lnTo>
                    <a:pt x="2916" y="264"/>
                  </a:lnTo>
                  <a:lnTo>
                    <a:pt x="2747" y="170"/>
                  </a:lnTo>
                  <a:lnTo>
                    <a:pt x="2578" y="113"/>
                  </a:lnTo>
                  <a:lnTo>
                    <a:pt x="2390" y="57"/>
                  </a:lnTo>
                  <a:lnTo>
                    <a:pt x="2220" y="19"/>
                  </a:lnTo>
                  <a:lnTo>
                    <a:pt x="2032"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193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B961F50-8F8E-73A8-2263-11147DA1ED00}"/>
              </a:ext>
            </a:extLst>
          </p:cNvPr>
          <p:cNvSpPr/>
          <p:nvPr/>
        </p:nvSpPr>
        <p:spPr>
          <a:xfrm>
            <a:off x="123825" y="252248"/>
            <a:ext cx="11637251" cy="6463862"/>
          </a:xfrm>
          <a:prstGeom prst="round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6" name="Group 25">
            <a:extLst>
              <a:ext uri="{FF2B5EF4-FFF2-40B4-BE49-F238E27FC236}">
                <a16:creationId xmlns:a16="http://schemas.microsoft.com/office/drawing/2014/main" id="{09E9539D-97C0-2598-813E-86C42952397A}"/>
              </a:ext>
            </a:extLst>
          </p:cNvPr>
          <p:cNvGrpSpPr/>
          <p:nvPr/>
        </p:nvGrpSpPr>
        <p:grpSpPr>
          <a:xfrm>
            <a:off x="5333811" y="790206"/>
            <a:ext cx="6648484" cy="2943594"/>
            <a:chOff x="5229036" y="3057156"/>
            <a:chExt cx="6648484" cy="2943594"/>
          </a:xfrm>
        </p:grpSpPr>
        <p:grpSp>
          <p:nvGrpSpPr>
            <p:cNvPr id="16" name="Group 15">
              <a:extLst>
                <a:ext uri="{FF2B5EF4-FFF2-40B4-BE49-F238E27FC236}">
                  <a16:creationId xmlns:a16="http://schemas.microsoft.com/office/drawing/2014/main" id="{0932326C-2BBF-6070-A8F4-545AF8EFA82C}"/>
                </a:ext>
              </a:extLst>
            </p:cNvPr>
            <p:cNvGrpSpPr/>
            <p:nvPr/>
          </p:nvGrpSpPr>
          <p:grpSpPr>
            <a:xfrm>
              <a:off x="5229036" y="3057156"/>
              <a:ext cx="6648484" cy="2943594"/>
              <a:chOff x="5931837" y="1903257"/>
              <a:chExt cx="6085194" cy="2943594"/>
            </a:xfrm>
          </p:grpSpPr>
          <p:grpSp>
            <p:nvGrpSpPr>
              <p:cNvPr id="9" name="Group 8">
                <a:extLst>
                  <a:ext uri="{FF2B5EF4-FFF2-40B4-BE49-F238E27FC236}">
                    <a16:creationId xmlns:a16="http://schemas.microsoft.com/office/drawing/2014/main" id="{37FAC1DB-75CA-7FC0-6486-2E1C591FCCB1}"/>
                  </a:ext>
                </a:extLst>
              </p:cNvPr>
              <p:cNvGrpSpPr/>
              <p:nvPr/>
            </p:nvGrpSpPr>
            <p:grpSpPr>
              <a:xfrm>
                <a:off x="6481255" y="2609987"/>
                <a:ext cx="5535776" cy="2236864"/>
                <a:chOff x="1650124" y="2144110"/>
                <a:chExt cx="9727324" cy="3097617"/>
              </a:xfrm>
            </p:grpSpPr>
            <p:sp>
              <p:nvSpPr>
                <p:cNvPr id="10" name="Rectangle: Rounded Corners 9">
                  <a:extLst>
                    <a:ext uri="{FF2B5EF4-FFF2-40B4-BE49-F238E27FC236}">
                      <a16:creationId xmlns:a16="http://schemas.microsoft.com/office/drawing/2014/main" id="{A3F28A15-D6EA-B33E-8D4D-EC50228EF171}"/>
                    </a:ext>
                  </a:extLst>
                </p:cNvPr>
                <p:cNvSpPr/>
                <p:nvPr/>
              </p:nvSpPr>
              <p:spPr>
                <a:xfrm>
                  <a:off x="1650124" y="2144110"/>
                  <a:ext cx="9727324" cy="3097617"/>
                </a:xfrm>
                <a:prstGeom prst="roundRect">
                  <a:avLst/>
                </a:prstGeom>
                <a:solidFill>
                  <a:srgbClr val="FFFDF7"/>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BD0FCE5F-8ECA-F26D-107C-448FB46527C9}"/>
                    </a:ext>
                  </a:extLst>
                </p:cNvPr>
                <p:cNvSpPr/>
                <p:nvPr/>
              </p:nvSpPr>
              <p:spPr>
                <a:xfrm>
                  <a:off x="1765737" y="2228192"/>
                  <a:ext cx="9532884" cy="2776110"/>
                </a:xfrm>
                <a:prstGeom prst="roundRect">
                  <a:avLst/>
                </a:prstGeom>
                <a:noFill/>
                <a:ln w="571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1B99BF3-4AA4-2907-617E-3A9546B7CE25}"/>
                  </a:ext>
                </a:extLst>
              </p:cNvPr>
              <p:cNvGrpSpPr/>
              <p:nvPr/>
            </p:nvGrpSpPr>
            <p:grpSpPr>
              <a:xfrm>
                <a:off x="5931837" y="1903257"/>
                <a:ext cx="1326576" cy="1224496"/>
                <a:chOff x="506434" y="2684807"/>
                <a:chExt cx="2897551" cy="2897550"/>
              </a:xfrm>
            </p:grpSpPr>
            <p:pic>
              <p:nvPicPr>
                <p:cNvPr id="13" name="Picture 12">
                  <a:extLst>
                    <a:ext uri="{FF2B5EF4-FFF2-40B4-BE49-F238E27FC236}">
                      <a16:creationId xmlns:a16="http://schemas.microsoft.com/office/drawing/2014/main" id="{54028C10-6001-705B-3021-032900293C0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2500" l="10000" r="90000">
                              <a14:foregroundMark x1="63438" y1="88906" x2="63438" y2="92500"/>
                            </a14:backgroundRemoval>
                          </a14:imgEffect>
                        </a14:imgLayer>
                      </a14:imgProps>
                    </a:ext>
                    <a:ext uri="{28A0092B-C50C-407E-A947-70E740481C1C}">
                      <a14:useLocalDpi xmlns:a14="http://schemas.microsoft.com/office/drawing/2010/main" val="0"/>
                    </a:ext>
                  </a:extLst>
                </a:blip>
                <a:stretch>
                  <a:fillRect/>
                </a:stretch>
              </p:blipFill>
              <p:spPr>
                <a:xfrm>
                  <a:off x="506434" y="2684807"/>
                  <a:ext cx="2897551" cy="2897550"/>
                </a:xfrm>
                <a:prstGeom prst="rect">
                  <a:avLst/>
                </a:prstGeom>
              </p:spPr>
            </p:pic>
            <p:sp>
              <p:nvSpPr>
                <p:cNvPr id="14" name="TextBox 13">
                  <a:extLst>
                    <a:ext uri="{FF2B5EF4-FFF2-40B4-BE49-F238E27FC236}">
                      <a16:creationId xmlns:a16="http://schemas.microsoft.com/office/drawing/2014/main" id="{286D59CF-55AF-1055-01C3-FE4EACC98873}"/>
                    </a:ext>
                  </a:extLst>
                </p:cNvPr>
                <p:cNvSpPr txBox="1"/>
                <p:nvPr/>
              </p:nvSpPr>
              <p:spPr>
                <a:xfrm>
                  <a:off x="1456208" y="3243311"/>
                  <a:ext cx="515005" cy="13837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LNTH-LuoLuoNotangYuanTi 1" charset="-128"/>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LNTH-LuoLuoNotangYuanTi 1" charset="-128"/>
                    <a:cs typeface="Calibri" panose="020F0502020204030204" pitchFamily="34" charset="0"/>
                  </a:endParaRPr>
                </a:p>
              </p:txBody>
            </p:sp>
          </p:grpSp>
        </p:grpSp>
        <p:sp>
          <p:nvSpPr>
            <p:cNvPr id="15" name="TextBox 14">
              <a:extLst>
                <a:ext uri="{FF2B5EF4-FFF2-40B4-BE49-F238E27FC236}">
                  <a16:creationId xmlns:a16="http://schemas.microsoft.com/office/drawing/2014/main" id="{888D63A7-B70C-F3C4-ABD0-592226903F9C}"/>
                </a:ext>
              </a:extLst>
            </p:cNvPr>
            <p:cNvSpPr txBox="1"/>
            <p:nvPr/>
          </p:nvSpPr>
          <p:spPr>
            <a:xfrm>
              <a:off x="6143626" y="3997662"/>
              <a:ext cx="5619750"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Các bạn trong hình đang làm gì? Nó có lợi hay có hại gì cho cơ thể?</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Tại sao?</a:t>
              </a:r>
            </a:p>
          </p:txBody>
        </p:sp>
      </p:grpSp>
      <p:grpSp>
        <p:nvGrpSpPr>
          <p:cNvPr id="29" name="Group 28">
            <a:extLst>
              <a:ext uri="{FF2B5EF4-FFF2-40B4-BE49-F238E27FC236}">
                <a16:creationId xmlns:a16="http://schemas.microsoft.com/office/drawing/2014/main" id="{DED32D58-72ED-C885-9260-6D67F7DBA393}"/>
              </a:ext>
            </a:extLst>
          </p:cNvPr>
          <p:cNvGrpSpPr/>
          <p:nvPr/>
        </p:nvGrpSpPr>
        <p:grpSpPr>
          <a:xfrm>
            <a:off x="5239448" y="3436752"/>
            <a:ext cx="6790628" cy="2868798"/>
            <a:chOff x="1677098" y="5087495"/>
            <a:chExt cx="6790628" cy="1570216"/>
          </a:xfrm>
        </p:grpSpPr>
        <p:grpSp>
          <p:nvGrpSpPr>
            <p:cNvPr id="28" name="Group 27">
              <a:extLst>
                <a:ext uri="{FF2B5EF4-FFF2-40B4-BE49-F238E27FC236}">
                  <a16:creationId xmlns:a16="http://schemas.microsoft.com/office/drawing/2014/main" id="{6316BDEC-E684-F3F2-BED1-8FCD078B3EFE}"/>
                </a:ext>
              </a:extLst>
            </p:cNvPr>
            <p:cNvGrpSpPr/>
            <p:nvPr/>
          </p:nvGrpSpPr>
          <p:grpSpPr>
            <a:xfrm>
              <a:off x="1677098" y="5087495"/>
              <a:ext cx="6790628" cy="1570216"/>
              <a:chOff x="1677098" y="5087495"/>
              <a:chExt cx="6790628" cy="1570216"/>
            </a:xfrm>
          </p:grpSpPr>
          <p:grpSp>
            <p:nvGrpSpPr>
              <p:cNvPr id="17" name="Group 16">
                <a:extLst>
                  <a:ext uri="{FF2B5EF4-FFF2-40B4-BE49-F238E27FC236}">
                    <a16:creationId xmlns:a16="http://schemas.microsoft.com/office/drawing/2014/main" id="{A95FE5B0-41FC-7096-DB3C-7664E0981DF1}"/>
                  </a:ext>
                </a:extLst>
              </p:cNvPr>
              <p:cNvGrpSpPr/>
              <p:nvPr/>
            </p:nvGrpSpPr>
            <p:grpSpPr>
              <a:xfrm>
                <a:off x="1988817" y="5635299"/>
                <a:ext cx="6478909" cy="1022412"/>
                <a:chOff x="1650124" y="2144110"/>
                <a:chExt cx="7817448" cy="2017987"/>
              </a:xfrm>
            </p:grpSpPr>
            <p:sp>
              <p:nvSpPr>
                <p:cNvPr id="18" name="Rectangle: Rounded Corners 17">
                  <a:extLst>
                    <a:ext uri="{FF2B5EF4-FFF2-40B4-BE49-F238E27FC236}">
                      <a16:creationId xmlns:a16="http://schemas.microsoft.com/office/drawing/2014/main" id="{D2934090-1DF3-EB7E-5C31-575ADD9EA0B8}"/>
                    </a:ext>
                  </a:extLst>
                </p:cNvPr>
                <p:cNvSpPr/>
                <p:nvPr/>
              </p:nvSpPr>
              <p:spPr>
                <a:xfrm>
                  <a:off x="1650124" y="2144110"/>
                  <a:ext cx="780595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1A9102D7-8193-B578-E815-5E6DF72E558B}"/>
                    </a:ext>
                  </a:extLst>
                </p:cNvPr>
                <p:cNvSpPr/>
                <p:nvPr/>
              </p:nvSpPr>
              <p:spPr>
                <a:xfrm>
                  <a:off x="1765737" y="2228194"/>
                  <a:ext cx="7701835"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CF8F2120-C521-34CF-9973-F4C88CC51AC1}"/>
                  </a:ext>
                </a:extLst>
              </p:cNvPr>
              <p:cNvGrpSpPr/>
              <p:nvPr/>
            </p:nvGrpSpPr>
            <p:grpSpPr>
              <a:xfrm>
                <a:off x="1677098" y="5087495"/>
                <a:ext cx="1228027" cy="913322"/>
                <a:chOff x="739257" y="2774286"/>
                <a:chExt cx="1421891" cy="1186641"/>
              </a:xfrm>
            </p:grpSpPr>
            <p:pic>
              <p:nvPicPr>
                <p:cNvPr id="21" name="Picture 20">
                  <a:extLst>
                    <a:ext uri="{FF2B5EF4-FFF2-40B4-BE49-F238E27FC236}">
                      <a16:creationId xmlns:a16="http://schemas.microsoft.com/office/drawing/2014/main" id="{0867FBFC-1A87-3E05-FF07-CA683D8177B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7969" r="90000">
                              <a14:foregroundMark x1="12500" y1="22656" x2="7969" y2="22656"/>
                            </a14:backgroundRemoval>
                          </a14:imgEffect>
                        </a14:imgLayer>
                      </a14:imgProps>
                    </a:ext>
                    <a:ext uri="{28A0092B-C50C-407E-A947-70E740481C1C}">
                      <a14:useLocalDpi xmlns:a14="http://schemas.microsoft.com/office/drawing/2010/main" val="0"/>
                    </a:ext>
                  </a:extLst>
                </a:blip>
                <a:srcRect/>
                <a:stretch/>
              </p:blipFill>
              <p:spPr>
                <a:xfrm>
                  <a:off x="739257" y="2774286"/>
                  <a:ext cx="1421891" cy="1186641"/>
                </a:xfrm>
                <a:prstGeom prst="rect">
                  <a:avLst/>
                </a:prstGeom>
              </p:spPr>
            </p:pic>
            <p:sp>
              <p:nvSpPr>
                <p:cNvPr id="22" name="TextBox 21">
                  <a:extLst>
                    <a:ext uri="{FF2B5EF4-FFF2-40B4-BE49-F238E27FC236}">
                      <a16:creationId xmlns:a16="http://schemas.microsoft.com/office/drawing/2014/main" id="{A4AC21A1-00D6-28D4-999E-C44E6589E540}"/>
                    </a:ext>
                  </a:extLst>
                </p:cNvPr>
                <p:cNvSpPr txBox="1"/>
                <p:nvPr/>
              </p:nvSpPr>
              <p:spPr>
                <a:xfrm>
                  <a:off x="1249416" y="3291913"/>
                  <a:ext cx="515007" cy="4158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LNTH-LuoLuoNotangYuanTi 1" charset="-128"/>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LNTH-LuoLuoNotangYuanTi 1" charset="-128"/>
                    <a:cs typeface="Calibri" panose="020F0502020204030204" pitchFamily="34" charset="0"/>
                  </a:endParaRPr>
                </a:p>
              </p:txBody>
            </p:sp>
          </p:grpSp>
        </p:grpSp>
        <p:sp>
          <p:nvSpPr>
            <p:cNvPr id="23" name="TextBox 22">
              <a:extLst>
                <a:ext uri="{FF2B5EF4-FFF2-40B4-BE49-F238E27FC236}">
                  <a16:creationId xmlns:a16="http://schemas.microsoft.com/office/drawing/2014/main" id="{3991D50B-7E9B-F38D-87A4-E2F17EC88D0D}"/>
                </a:ext>
              </a:extLst>
            </p:cNvPr>
            <p:cNvSpPr txBox="1"/>
            <p:nvPr/>
          </p:nvSpPr>
          <p:spPr>
            <a:xfrm>
              <a:off x="2619376" y="5645464"/>
              <a:ext cx="5505449" cy="9993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hãy</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nêu</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nên</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cần</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tránh</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bảo</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vệ</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cơ</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quan</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tiêu</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hóa</a:t>
              </a:r>
              <a:r>
                <a:rPr lang="en-US" sz="3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pic>
        <p:nvPicPr>
          <p:cNvPr id="4" name="Picture 3">
            <a:extLst>
              <a:ext uri="{FF2B5EF4-FFF2-40B4-BE49-F238E27FC236}">
                <a16:creationId xmlns:a16="http://schemas.microsoft.com/office/drawing/2014/main" id="{07601F37-4FE1-408F-97E6-717429727602}"/>
              </a:ext>
            </a:extLst>
          </p:cNvPr>
          <p:cNvPicPr>
            <a:picLocks noChangeAspect="1"/>
          </p:cNvPicPr>
          <p:nvPr/>
        </p:nvPicPr>
        <p:blipFill>
          <a:blip r:embed="rId7"/>
          <a:stretch>
            <a:fillRect/>
          </a:stretch>
        </p:blipFill>
        <p:spPr>
          <a:xfrm>
            <a:off x="80963" y="190500"/>
            <a:ext cx="5176838" cy="1990420"/>
          </a:xfrm>
          <a:prstGeom prst="rect">
            <a:avLst/>
          </a:prstGeom>
          <a:ln>
            <a:noFill/>
          </a:ln>
          <a:effectLst>
            <a:softEdge rad="112500"/>
          </a:effectLst>
        </p:spPr>
      </p:pic>
      <p:pic>
        <p:nvPicPr>
          <p:cNvPr id="8" name="Picture 7">
            <a:extLst>
              <a:ext uri="{FF2B5EF4-FFF2-40B4-BE49-F238E27FC236}">
                <a16:creationId xmlns:a16="http://schemas.microsoft.com/office/drawing/2014/main" id="{8C581E06-7037-4A75-9949-FA3AF0B37B7A}"/>
              </a:ext>
            </a:extLst>
          </p:cNvPr>
          <p:cNvPicPr>
            <a:picLocks noChangeAspect="1"/>
          </p:cNvPicPr>
          <p:nvPr/>
        </p:nvPicPr>
        <p:blipFill>
          <a:blip r:embed="rId8"/>
          <a:stretch>
            <a:fillRect/>
          </a:stretch>
        </p:blipFill>
        <p:spPr>
          <a:xfrm>
            <a:off x="133350" y="2119313"/>
            <a:ext cx="5276850" cy="1876818"/>
          </a:xfrm>
          <a:prstGeom prst="rect">
            <a:avLst/>
          </a:prstGeom>
          <a:ln>
            <a:noFill/>
          </a:ln>
          <a:effectLst>
            <a:softEdge rad="112500"/>
          </a:effectLst>
        </p:spPr>
      </p:pic>
      <p:pic>
        <p:nvPicPr>
          <p:cNvPr id="25" name="Picture 24">
            <a:extLst>
              <a:ext uri="{FF2B5EF4-FFF2-40B4-BE49-F238E27FC236}">
                <a16:creationId xmlns:a16="http://schemas.microsoft.com/office/drawing/2014/main" id="{66624640-E0E9-4B65-BE71-6D7CBAA62294}"/>
              </a:ext>
            </a:extLst>
          </p:cNvPr>
          <p:cNvPicPr>
            <a:picLocks noChangeAspect="1"/>
          </p:cNvPicPr>
          <p:nvPr/>
        </p:nvPicPr>
        <p:blipFill>
          <a:blip r:embed="rId9"/>
          <a:stretch>
            <a:fillRect/>
          </a:stretch>
        </p:blipFill>
        <p:spPr>
          <a:xfrm>
            <a:off x="185738" y="4057650"/>
            <a:ext cx="5057252" cy="1924050"/>
          </a:xfrm>
          <a:prstGeom prst="rect">
            <a:avLst/>
          </a:prstGeom>
          <a:ln>
            <a:noFill/>
          </a:ln>
          <a:effectLst>
            <a:softEdge rad="112500"/>
          </a:effectLst>
        </p:spPr>
      </p:pic>
    </p:spTree>
    <p:extLst>
      <p:ext uri="{BB962C8B-B14F-4D97-AF65-F5344CB8AC3E}">
        <p14:creationId xmlns:p14="http://schemas.microsoft.com/office/powerpoint/2010/main" val="222023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675" decel="100000" fill="hold"/>
                                        <p:tgtEl>
                                          <p:spTgt spid="26"/>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
                                        <p:tgtEl>
                                          <p:spTgt spid="29"/>
                                        </p:tgtEl>
                                      </p:cBhvr>
                                    </p:animEffect>
                                    <p:anim calcmode="lin" valueType="num">
                                      <p:cBhvr>
                                        <p:cTn id="16" dur="400" fill="hold"/>
                                        <p:tgtEl>
                                          <p:spTgt spid="29"/>
                                        </p:tgtEl>
                                        <p:attrNameLst>
                                          <p:attrName>ppt_x</p:attrName>
                                        </p:attrNameLst>
                                      </p:cBhvr>
                                      <p:tavLst>
                                        <p:tav tm="0">
                                          <p:val>
                                            <p:strVal val="#ppt_x"/>
                                          </p:val>
                                        </p:tav>
                                        <p:tav tm="100000">
                                          <p:val>
                                            <p:strVal val="#ppt_x"/>
                                          </p:val>
                                        </p:tav>
                                      </p:tavLst>
                                    </p:anim>
                                    <p:anim calcmode="lin" valueType="num">
                                      <p:cBhvr>
                                        <p:cTn id="17" dur="400" fill="hold"/>
                                        <p:tgtEl>
                                          <p:spTgt spid="29"/>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467349" y="1715282"/>
            <a:ext cx="6819591" cy="39715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6200775" y="2267056"/>
            <a:ext cx="5639557" cy="230832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Úp lồng bàn vào thức ăn sau khi nấu xong mà chưa ăn ngay: Nên làm để tránh ruồi bọ đậu gây nhiễm vi khuẩn..</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7" name="Picture 6">
            <a:extLst>
              <a:ext uri="{FF2B5EF4-FFF2-40B4-BE49-F238E27FC236}">
                <a16:creationId xmlns:a16="http://schemas.microsoft.com/office/drawing/2014/main" id="{04C24307-996F-4EA8-82DA-C33DC1976FD8}"/>
              </a:ext>
            </a:extLst>
          </p:cNvPr>
          <p:cNvPicPr>
            <a:picLocks noChangeAspect="1"/>
          </p:cNvPicPr>
          <p:nvPr/>
        </p:nvPicPr>
        <p:blipFill>
          <a:blip r:embed="rId7"/>
          <a:stretch>
            <a:fillRect/>
          </a:stretch>
        </p:blipFill>
        <p:spPr>
          <a:xfrm>
            <a:off x="590549" y="1990724"/>
            <a:ext cx="5095875" cy="392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4338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id="{7D298CCA-6B16-439B-0752-24A2C01872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id="{D834F3DE-7391-701D-DB86-90A9F2429A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oogle Shape;716;p39">
            <a:extLst>
              <a:ext uri="{FF2B5EF4-FFF2-40B4-BE49-F238E27FC236}">
                <a16:creationId xmlns:a16="http://schemas.microsoft.com/office/drawing/2014/main" id="{5D96A935-2BE9-7ED9-E9D0-9D03B9E8F23E}"/>
              </a:ext>
            </a:extLst>
          </p:cNvPr>
          <p:cNvGrpSpPr/>
          <p:nvPr/>
        </p:nvGrpSpPr>
        <p:grpSpPr>
          <a:xfrm flipH="1">
            <a:off x="5181600" y="1524001"/>
            <a:ext cx="7105340" cy="4657724"/>
            <a:chOff x="1013538" y="1429500"/>
            <a:chExt cx="2133732" cy="1479618"/>
          </a:xfrm>
          <a:solidFill>
            <a:schemeClr val="bg1"/>
          </a:solidFill>
        </p:grpSpPr>
        <p:sp>
          <p:nvSpPr>
            <p:cNvPr id="16" name="Google Shape;717;p39">
              <a:extLst>
                <a:ext uri="{FF2B5EF4-FFF2-40B4-BE49-F238E27FC236}">
                  <a16:creationId xmlns:a16="http://schemas.microsoft.com/office/drawing/2014/main" id="{83FEEF5A-C027-82C6-54AB-ACC363E9A1F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18;p39">
              <a:extLst>
                <a:ext uri="{FF2B5EF4-FFF2-40B4-BE49-F238E27FC236}">
                  <a16:creationId xmlns:a16="http://schemas.microsoft.com/office/drawing/2014/main" id="{2A351C60-4617-E03E-9D42-B7393FFBF07F}"/>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3E34A8D-CD30-6EB4-78FA-CC25CD6B8D99}"/>
              </a:ext>
            </a:extLst>
          </p:cNvPr>
          <p:cNvSpPr txBox="1"/>
          <p:nvPr/>
        </p:nvSpPr>
        <p:spPr>
          <a:xfrm>
            <a:off x="5772151" y="2267056"/>
            <a:ext cx="5915024" cy="2677656"/>
          </a:xfrm>
          <a:prstGeom prst="rect">
            <a:avLst/>
          </a:prstGeom>
          <a:noFill/>
        </p:spPr>
        <p:txBody>
          <a:bodyPr wrap="square" rtlCol="0">
            <a:spAutoFit/>
          </a:bodyPr>
          <a:lstStyle/>
          <a:p>
            <a:pPr lvl="0" algn="just" defTabSz="457200">
              <a:defRPr/>
            </a:pPr>
            <a:r>
              <a:rPr lang="vi-VN" sz="2800" b="1" dirty="0">
                <a:solidFill>
                  <a:prstClr val="black"/>
                </a:solidFill>
                <a:latin typeface="Calibri" panose="020F0502020204030204" pitchFamily="34" charset="0"/>
                <a:cs typeface="Calibri" panose="020F0502020204030204" pitchFamily="34" charset="0"/>
              </a:rPr>
              <a:t>10 giờ tối còn ăn gà rán rồi mới đi ngủ: Không nên, vì thức ăn đó chứa nhiều dầu mỡ lâu tiêu, khiến d</a:t>
            </a:r>
            <a:r>
              <a:rPr lang="en-US" sz="2800" b="1" dirty="0">
                <a:solidFill>
                  <a:prstClr val="black"/>
                </a:solidFill>
                <a:latin typeface="Calibri" panose="020F0502020204030204" pitchFamily="34" charset="0"/>
                <a:cs typeface="Calibri" panose="020F0502020204030204" pitchFamily="34" charset="0"/>
              </a:rPr>
              <a:t>ạ</a:t>
            </a:r>
            <a:r>
              <a:rPr lang="vi-VN" sz="2800" b="1" dirty="0">
                <a:solidFill>
                  <a:prstClr val="black"/>
                </a:solidFill>
                <a:latin typeface="Calibri" panose="020F0502020204030204" pitchFamily="34" charset="0"/>
                <a:cs typeface="Calibri" panose="020F0502020204030204" pitchFamily="34" charset="0"/>
              </a:rPr>
              <a:t> dày</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 cơ quan tiêu hóa phải hoạt động nhiều không được nghỉ ngơi, mình sẽ khó ngủ và có hại cho sức khỏe</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3" name="Picture 22">
            <a:extLst>
              <a:ext uri="{FF2B5EF4-FFF2-40B4-BE49-F238E27FC236}">
                <a16:creationId xmlns:a16="http://schemas.microsoft.com/office/drawing/2014/main" id="{DAB37957-45D0-4AE5-25A7-CC4A5337B8E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flipH="1">
            <a:off x="10276233" y="4210839"/>
            <a:ext cx="1574221" cy="2970555"/>
          </a:xfrm>
          <a:prstGeom prst="rect">
            <a:avLst/>
          </a:prstGeom>
        </p:spPr>
      </p:pic>
      <p:pic>
        <p:nvPicPr>
          <p:cNvPr id="4" name="Picture 3">
            <a:extLst>
              <a:ext uri="{FF2B5EF4-FFF2-40B4-BE49-F238E27FC236}">
                <a16:creationId xmlns:a16="http://schemas.microsoft.com/office/drawing/2014/main" id="{AEBE0A9E-5D2A-4214-BCFB-EFBE27A3073D}"/>
              </a:ext>
            </a:extLst>
          </p:cNvPr>
          <p:cNvPicPr>
            <a:picLocks noChangeAspect="1"/>
          </p:cNvPicPr>
          <p:nvPr/>
        </p:nvPicPr>
        <p:blipFill>
          <a:blip r:embed="rId6"/>
          <a:stretch>
            <a:fillRect/>
          </a:stretch>
        </p:blipFill>
        <p:spPr>
          <a:xfrm>
            <a:off x="3005060" y="-189459"/>
            <a:ext cx="6181880" cy="2341067"/>
          </a:xfrm>
          <a:prstGeom prst="rect">
            <a:avLst/>
          </a:prstGeom>
        </p:spPr>
      </p:pic>
      <p:pic>
        <p:nvPicPr>
          <p:cNvPr id="9" name="Picture 8">
            <a:extLst>
              <a:ext uri="{FF2B5EF4-FFF2-40B4-BE49-F238E27FC236}">
                <a16:creationId xmlns:a16="http://schemas.microsoft.com/office/drawing/2014/main" id="{D671F4A6-2BC0-4B11-8059-F7707EEAA25B}"/>
              </a:ext>
            </a:extLst>
          </p:cNvPr>
          <p:cNvPicPr>
            <a:picLocks noChangeAspect="1"/>
          </p:cNvPicPr>
          <p:nvPr/>
        </p:nvPicPr>
        <p:blipFill>
          <a:blip r:embed="rId7"/>
          <a:stretch>
            <a:fillRect/>
          </a:stretch>
        </p:blipFill>
        <p:spPr>
          <a:xfrm>
            <a:off x="685799" y="2114550"/>
            <a:ext cx="470667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13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368</Words>
  <Application>Microsoft Office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等线</vt:lpstr>
      <vt:lpstr>LNTH-LuoLuoNotangYuanTi 1</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53</cp:revision>
  <dcterms:created xsi:type="dcterms:W3CDTF">2022-11-07T12:44:30Z</dcterms:created>
  <dcterms:modified xsi:type="dcterms:W3CDTF">2025-02-18T23:25:04Z</dcterms:modified>
</cp:coreProperties>
</file>