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21" r:id="rId2"/>
    <p:sldId id="428" r:id="rId3"/>
    <p:sldId id="396" r:id="rId4"/>
    <p:sldId id="397" r:id="rId5"/>
    <p:sldId id="398" r:id="rId6"/>
    <p:sldId id="39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xmlns="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9cm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6 = 54 (cm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a) 81 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b) 54 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12 = 72 (cm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269</Words>
  <Application>Microsoft Office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Arial</vt:lpstr>
      <vt:lpstr>Calibri</vt:lpstr>
      <vt:lpstr>SVN-Cookies</vt:lpstr>
      <vt:lpstr>字魂130号-快乐俏黑体</vt:lpstr>
      <vt:lpstr>字魂156号-萌趣苏打饼</vt:lpstr>
      <vt:lpstr>思源黑体 CN</vt:lpstr>
      <vt:lpstr>思源黑体 CN Bold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35</cp:revision>
  <dcterms:created xsi:type="dcterms:W3CDTF">2022-11-07T09:21:50Z</dcterms:created>
  <dcterms:modified xsi:type="dcterms:W3CDTF">2025-02-18T23:19:33Z</dcterms:modified>
</cp:coreProperties>
</file>