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0"/>
  </p:notesMasterIdLst>
  <p:sldIdLst>
    <p:sldId id="280" r:id="rId3"/>
    <p:sldId id="286" r:id="rId4"/>
    <p:sldId id="288" r:id="rId5"/>
    <p:sldId id="279" r:id="rId6"/>
    <p:sldId id="291" r:id="rId7"/>
    <p:sldId id="292" r:id="rId8"/>
    <p:sldId id="29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AD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85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3397EF-A5A3-488C-9204-9A46BBC7491E}" type="datetimeFigureOut">
              <a:rPr lang="en-US" smtClean="0"/>
              <a:t>19/02/2025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01838-8528-4EC0-9D52-54ACC315BBC6}" type="slidenum">
              <a:rPr lang="en-US" smtClean="0"/>
              <a:t>‹#›</a:t>
            </a:fld>
            <a:endParaRPr lang="en-US"/>
          </a:p>
        </p:txBody>
      </p:sp>
    </p:spTree>
    <p:extLst>
      <p:ext uri="{BB962C8B-B14F-4D97-AF65-F5344CB8AC3E}">
        <p14:creationId xmlns:p14="http://schemas.microsoft.com/office/powerpoint/2010/main" val="2777391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30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06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484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547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063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51664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103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98581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63433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992213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528959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32307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63491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06867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31049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21FADF-E6FB-4266-9748-7C5144D43EB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F87AC28-BB45-453F-A55E-BEF6DF088A1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63C0AAA-879B-45E8-956C-DA317ADD8D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32BE806-9347-4D76-8F6F-8C71C53A6E3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1C10545-9BE8-4706-886E-7B66923EF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72536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70637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34727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12096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82901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001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82467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61114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96442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65025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29141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74E0D0-DC21-4C4D-A8B0-799058637CF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3F7DEC-D939-4A34-83D9-83D507753B50}"/>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F090CC-7A75-4490-BEF9-2F94B17BD4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675886C-FE14-4673-A29B-E6FE5384D67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5A18DE9-95F0-4B7B-9B44-A50FB049115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93639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29209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588946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32210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42314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4B0E05-DE30-485A-A465-C8072F3108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7DCC0B7-8E64-4167-BB4E-4050F349D3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728DC0C-BFEA-4C2A-9957-2CCDB44538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A06335-893B-4176-96A4-8C469D884C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C3280AA-2D87-496D-9C9B-FAAE1F43E2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CE82B35-CF86-41BC-ADCF-A271353C787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24896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5CEB31-7637-438D-A61E-26C1BC9552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C84EB0A-F0E7-4D37-BAFA-A2BA830E25B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73BE547-8675-40A6-95F8-51AE1F7BE0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96F94B6-CE19-46EB-9CA1-9C090D3B579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166B540-2BC2-4EC5-9FA8-2362507EBD9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FD9AD9D9-8F7C-4B72-88E9-2A19E843EB9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13132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29CF29-4A39-451D-9618-112093E1F32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E338048-A981-4826-9C48-91343EBC5689}"/>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E8C77D2-CD9A-497C-9DA7-0A3CE2FB8C3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3471FD5-E56D-4D63-BE5C-C77EC7AB6B8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734FF10-C88D-45C9-991E-C69B0AD9D95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915841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A9EF3D7-652E-44B4-B4F2-2C62775DF99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B10933E-7816-4C12-8CB6-48731169E28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33E5553-77AE-45D2-9FD3-5862ADF6D0A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12680F7-2355-4CF2-8AFC-B062C8AFE3A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2C2932F-47CA-49E0-9475-990D68660B0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82980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C87681-08B8-4583-989D-35BF601142B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DFD051D-8009-4397-BFC2-75EA7C25C75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7792483-81F6-4FE9-A126-98CFFF773B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AD1625D-4B23-4017-A302-19DC5ED2BC5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26E198-77CB-4B69-9F9B-DB340DEC899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704142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6A3E9F-D981-4021-B084-E6DC73AB812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2986556-1EEB-4CC7-8EEF-6AADD8D840B2}"/>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EC6C37F-CA31-49E2-AABB-3046E3EE505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7C43F1B-F552-419A-A5AA-4D77471A2C6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7072B11-202A-4237-B2C3-6B4D518E064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E378FF8-EE34-404F-923F-B6F9956D5EE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05352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AAC71B-A0E8-4A69-9359-16150DD788F2}"/>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9C4EA58-5761-4341-8C6C-70CA79F0CC5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640CC29-2A6E-49BB-8CFE-6B2682B53C2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E644A87-A7AC-46A6-A5E5-429621855E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1FCBC06-A702-469C-8885-EBFDBC9DAE85}"/>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FA23F41-3BF2-42F3-9130-704CC2A4A9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4E512CF-71E5-443F-BAD9-F81F47FA051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BEA0FA81-3F0B-4998-A56E-B62FE28C94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28023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E63428-9444-4AA2-8F40-C1CEA1A871E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6EF0B7C-D119-406A-8241-5AF0CAA1A44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0481880-00BC-4FF9-B8F7-9D144079B01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B84BBAF6-0209-49CB-885E-4F8854A787A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32443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43474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3839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21" Type="http://schemas.openxmlformats.org/officeDocument/2006/relationships/slideLayout" Target="../slideLayouts/slideLayout22.xml"/><Relationship Id="rId34" Type="http://schemas.openxmlformats.org/officeDocument/2006/relationships/slideLayout" Target="../slideLayouts/slideLayout35.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slideLayout" Target="../slideLayouts/slideLayout34.xml"/><Relationship Id="rId38" Type="http://schemas.openxmlformats.org/officeDocument/2006/relationships/image" Target="../media/image4.jpeg"/><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slideLayout" Target="../slideLayouts/slideLayout30.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37" Type="http://schemas.openxmlformats.org/officeDocument/2006/relationships/theme" Target="../theme/theme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36" Type="http://schemas.openxmlformats.org/officeDocument/2006/relationships/slideLayout" Target="../slideLayouts/slideLayout37.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35" Type="http://schemas.openxmlformats.org/officeDocument/2006/relationships/slideLayout" Target="../slideLayouts/slideLayout36.xml"/><Relationship Id="rId8" Type="http://schemas.openxmlformats.org/officeDocument/2006/relationships/slideLayout" Target="../slideLayouts/slideLayout9.xml"/><Relationship Id="rId3"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6775B56-5559-66B7-B1FE-4457B526C1BF}"/>
              </a:ext>
            </a:extLst>
          </p:cNvPr>
          <p:cNvGrpSpPr/>
          <p:nvPr userDrawn="1"/>
        </p:nvGrpSpPr>
        <p:grpSpPr>
          <a:xfrm>
            <a:off x="0" y="0"/>
            <a:ext cx="12192000" cy="6858000"/>
            <a:chOff x="0" y="0"/>
            <a:chExt cx="12192000" cy="6858000"/>
          </a:xfrm>
        </p:grpSpPr>
        <p:pic>
          <p:nvPicPr>
            <p:cNvPr id="8" name="图片 7" descr="图片包含 游戏机, 日落, 彩虹&#10;&#10;描述已自动生成">
              <a:extLst>
                <a:ext uri="{FF2B5EF4-FFF2-40B4-BE49-F238E27FC236}">
                  <a16:creationId xmlns:a16="http://schemas.microsoft.com/office/drawing/2014/main" id="{F4E96451-958E-D251-5BA5-A1647A21EB88}"/>
                </a:ext>
              </a:extLst>
            </p:cNvPr>
            <p:cNvPicPr>
              <a:picLocks noChangeAspect="1"/>
            </p:cNvPicPr>
            <p:nvPr/>
          </p:nvPicPr>
          <p:blipFill>
            <a:blip r:embed="rId3"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a16="http://schemas.microsoft.com/office/drawing/2014/main" id="{A110BE37-71E7-33FC-6F7E-BE0B82EF56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a16="http://schemas.microsoft.com/office/drawing/2014/main" id="{E0A17A26-27DF-4D4C-2A8E-9F19238FEA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a16="http://schemas.microsoft.com/office/drawing/2014/main" id="{7C9E5B72-5A90-D8F2-4CE8-65ABE07D1BE8}"/>
                </a:ext>
              </a:extLst>
            </p:cNvPr>
            <p:cNvPicPr>
              <a:picLocks noChangeAspect="1"/>
            </p:cNvPicPr>
            <p:nvPr/>
          </p:nvPicPr>
          <p:blipFill>
            <a:blip r:embed="rId5"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pic>
        <p:nvPicPr>
          <p:cNvPr id="12" name="Picture 11" descr="A picture containing shape&#10;&#10;Description automatically generated">
            <a:extLst>
              <a:ext uri="{FF2B5EF4-FFF2-40B4-BE49-F238E27FC236}">
                <a16:creationId xmlns:a16="http://schemas.microsoft.com/office/drawing/2014/main" id="{AEF5A1E5-1DB1-41C3-B789-2C4C3CA47AF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466849" y="200024"/>
            <a:ext cx="1190624" cy="1190624"/>
          </a:xfrm>
          <a:prstGeom prst="rect">
            <a:avLst/>
          </a:prstGeom>
        </p:spPr>
      </p:pic>
    </p:spTree>
    <p:extLst>
      <p:ext uri="{BB962C8B-B14F-4D97-AF65-F5344CB8AC3E}">
        <p14:creationId xmlns:p14="http://schemas.microsoft.com/office/powerpoint/2010/main" val="646251122"/>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315ED9E4-B2D7-464C-9B2D-472EBF0439C4}"/>
              </a:ext>
            </a:extLst>
          </p:cNvPr>
          <p:cNvPicPr>
            <a:picLocks noChangeAspect="1"/>
          </p:cNvPicPr>
          <p:nvPr userDrawn="1"/>
        </p:nvPicPr>
        <p:blipFill>
          <a:blip r:embed="rId38" cstate="hqprint">
            <a:extLst>
              <a:ext uri="{28A0092B-C50C-407E-A947-70E740481C1C}">
                <a14:useLocalDpi xmlns:a14="http://schemas.microsoft.com/office/drawing/2010/main" val="0"/>
              </a:ext>
            </a:extLst>
          </a:blip>
          <a:stretch>
            <a:fillRect/>
          </a:stretch>
        </p:blipFill>
        <p:spPr>
          <a:xfrm>
            <a:off x="-1466849" y="200024"/>
            <a:ext cx="1190624" cy="1190624"/>
          </a:xfrm>
          <a:prstGeom prst="rect">
            <a:avLst/>
          </a:prstGeom>
        </p:spPr>
      </p:pic>
    </p:spTree>
    <p:extLst>
      <p:ext uri="{BB962C8B-B14F-4D97-AF65-F5344CB8AC3E}">
        <p14:creationId xmlns:p14="http://schemas.microsoft.com/office/powerpoint/2010/main" val="264809811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2"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30" name="图片 29" descr="图片包含 游戏机, 台球, 房间, 桌子&#10;&#10;描述已自动生成">
            <a:extLst>
              <a:ext uri="{FF2B5EF4-FFF2-40B4-BE49-F238E27FC236}">
                <a16:creationId xmlns:a16="http://schemas.microsoft.com/office/drawing/2014/main" id="{68344E46-6C3D-06D7-A4BE-8F5134B9FD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119" r="357"/>
          <a:stretch/>
        </p:blipFill>
        <p:spPr>
          <a:xfrm>
            <a:off x="7373256" y="322"/>
            <a:ext cx="4818744" cy="6857355"/>
          </a:xfrm>
          <a:custGeom>
            <a:avLst/>
            <a:gdLst>
              <a:gd name="connsiteX0" fmla="*/ 0 w 4818744"/>
              <a:gd name="connsiteY0" fmla="*/ 0 h 6857355"/>
              <a:gd name="connsiteX1" fmla="*/ 4818744 w 4818744"/>
              <a:gd name="connsiteY1" fmla="*/ 0 h 6857355"/>
              <a:gd name="connsiteX2" fmla="*/ 4818744 w 4818744"/>
              <a:gd name="connsiteY2" fmla="*/ 6857355 h 6857355"/>
              <a:gd name="connsiteX3" fmla="*/ 0 w 4818744"/>
              <a:gd name="connsiteY3" fmla="*/ 6857355 h 6857355"/>
            </a:gdLst>
            <a:ahLst/>
            <a:cxnLst>
              <a:cxn ang="0">
                <a:pos x="connsiteX0" y="connsiteY0"/>
              </a:cxn>
              <a:cxn ang="0">
                <a:pos x="connsiteX1" y="connsiteY1"/>
              </a:cxn>
              <a:cxn ang="0">
                <a:pos x="connsiteX2" y="connsiteY2"/>
              </a:cxn>
              <a:cxn ang="0">
                <a:pos x="connsiteX3" y="connsiteY3"/>
              </a:cxn>
            </a:cxnLst>
            <a:rect l="l" t="t" r="r" b="b"/>
            <a:pathLst>
              <a:path w="4818744" h="6857355">
                <a:moveTo>
                  <a:pt x="0" y="0"/>
                </a:moveTo>
                <a:lnTo>
                  <a:pt x="4818744" y="0"/>
                </a:lnTo>
                <a:lnTo>
                  <a:pt x="4818744" y="6857355"/>
                </a:lnTo>
                <a:lnTo>
                  <a:pt x="0" y="6857355"/>
                </a:lnTo>
                <a:close/>
              </a:path>
            </a:pathLst>
          </a:custGeom>
        </p:spPr>
      </p:pic>
      <p:pic>
        <p:nvPicPr>
          <p:cNvPr id="5" name="图片 4" descr="图片包含 室内, 桌子, 小, 蛋糕&#10;&#10;描述已自动生成">
            <a:extLst>
              <a:ext uri="{FF2B5EF4-FFF2-40B4-BE49-F238E27FC236}">
                <a16:creationId xmlns:a16="http://schemas.microsoft.com/office/drawing/2014/main" id="{5940B78B-073E-D51E-2CAC-C1B1BCD3EB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619" t="24971" r="16786"/>
          <a:stretch/>
        </p:blipFill>
        <p:spPr>
          <a:xfrm flipH="1">
            <a:off x="1478645" y="3705225"/>
            <a:ext cx="4900423" cy="3152614"/>
          </a:xfrm>
          <a:prstGeom prst="rect">
            <a:avLst/>
          </a:pr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6" name="图片 15" descr="图片包含 游戏机, 台球, 房间, 桌子&#10;&#10;描述已自动生成">
            <a:extLst>
              <a:ext uri="{FF2B5EF4-FFF2-40B4-BE49-F238E27FC236}">
                <a16:creationId xmlns:a16="http://schemas.microsoft.com/office/drawing/2014/main" id="{F5450463-5FE5-CCCF-F833-D6AD72473E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810"/>
          <a:stretch/>
        </p:blipFill>
        <p:spPr>
          <a:xfrm>
            <a:off x="0" y="645"/>
            <a:ext cx="3193143" cy="6857355"/>
          </a:xfrm>
          <a:prstGeom prst="rect">
            <a:avLst/>
          </a:prstGeom>
        </p:spPr>
      </p:pic>
      <p:sp>
        <p:nvSpPr>
          <p:cNvPr id="35" name="文本框 34">
            <a:extLst>
              <a:ext uri="{FF2B5EF4-FFF2-40B4-BE49-F238E27FC236}">
                <a16:creationId xmlns:a16="http://schemas.microsoft.com/office/drawing/2014/main" id="{7BC6B6DE-F737-2C5F-6755-77386D2EE19B}"/>
              </a:ext>
            </a:extLst>
          </p:cNvPr>
          <p:cNvSpPr txBox="1"/>
          <p:nvPr/>
        </p:nvSpPr>
        <p:spPr>
          <a:xfrm>
            <a:off x="-114789" y="429613"/>
            <a:ext cx="4876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B0F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rPr>
              <a:t>TOÁN</a:t>
            </a:r>
            <a:endParaRPr kumimoji="0" lang="zh-CN" altLang="en-US" sz="4000" b="1" i="0" u="none" strike="noStrike" kern="1200" cap="none" spc="0" normalizeH="0" baseline="0" noProof="0" dirty="0">
              <a:ln>
                <a:noFill/>
              </a:ln>
              <a:solidFill>
                <a:srgbClr val="00B0F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endParaRPr>
          </a:p>
        </p:txBody>
      </p:sp>
      <p:pic>
        <p:nvPicPr>
          <p:cNvPr id="2" name="Picture 1">
            <a:extLst>
              <a:ext uri="{FF2B5EF4-FFF2-40B4-BE49-F238E27FC236}">
                <a16:creationId xmlns:a16="http://schemas.microsoft.com/office/drawing/2014/main" id="{4E512D1C-FADE-4965-A213-7EBC40B20B1E}"/>
              </a:ext>
            </a:extLst>
          </p:cNvPr>
          <p:cNvPicPr>
            <a:picLocks noChangeAspect="1"/>
          </p:cNvPicPr>
          <p:nvPr/>
        </p:nvPicPr>
        <p:blipFill>
          <a:blip r:embed="rId6"/>
          <a:stretch>
            <a:fillRect/>
          </a:stretch>
        </p:blipFill>
        <p:spPr>
          <a:xfrm>
            <a:off x="2978700" y="1964345"/>
            <a:ext cx="7815749" cy="2091109"/>
          </a:xfrm>
          <a:prstGeom prst="rect">
            <a:avLst/>
          </a:prstGeom>
        </p:spPr>
      </p:pic>
      <p:sp>
        <p:nvSpPr>
          <p:cNvPr id="3" name="TextBox 2">
            <a:extLst>
              <a:ext uri="{FF2B5EF4-FFF2-40B4-BE49-F238E27FC236}">
                <a16:creationId xmlns:a16="http://schemas.microsoft.com/office/drawing/2014/main" id="{50940643-ADAE-4AAB-9678-1A4A1746BA94}"/>
              </a:ext>
            </a:extLst>
          </p:cNvPr>
          <p:cNvSpPr txBox="1"/>
          <p:nvPr/>
        </p:nvSpPr>
        <p:spPr>
          <a:xfrm>
            <a:off x="4457700" y="209550"/>
            <a:ext cx="6210300" cy="461665"/>
          </a:xfrm>
          <a:prstGeom prst="rect">
            <a:avLst/>
          </a:prstGeom>
          <a:noFill/>
        </p:spPr>
        <p:txBody>
          <a:bodyPr wrap="square" rtlCol="0">
            <a:spAutoFit/>
          </a:bodyPr>
          <a:lstStyle/>
          <a:p>
            <a:pPr algn="ctr"/>
            <a:r>
              <a:rPr lang="en-US" sz="2400" dirty="0" err="1"/>
              <a:t>Thứ</a:t>
            </a:r>
            <a:r>
              <a:rPr lang="en-US" sz="2400" dirty="0"/>
              <a:t>….</a:t>
            </a:r>
            <a:r>
              <a:rPr lang="en-US" sz="2400" dirty="0" err="1"/>
              <a:t>ngày</a:t>
            </a:r>
            <a:r>
              <a:rPr lang="en-US" sz="2400" dirty="0"/>
              <a:t>…..</a:t>
            </a:r>
            <a:r>
              <a:rPr lang="en-US" sz="2400" dirty="0" err="1"/>
              <a:t>tháng</a:t>
            </a:r>
            <a:r>
              <a:rPr lang="en-US" sz="2400" dirty="0"/>
              <a:t>….</a:t>
            </a:r>
            <a:r>
              <a:rPr lang="en-US" sz="2400" dirty="0" err="1"/>
              <a:t>năm</a:t>
            </a:r>
            <a:r>
              <a:rPr lang="en-US" sz="2400" dirty="0"/>
              <a:t>…..</a:t>
            </a:r>
          </a:p>
        </p:txBody>
      </p:sp>
    </p:spTree>
    <p:extLst>
      <p:ext uri="{BB962C8B-B14F-4D97-AF65-F5344CB8AC3E}">
        <p14:creationId xmlns:p14="http://schemas.microsoft.com/office/powerpoint/2010/main" val="1672635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35"/>
                                        </p:tgtEl>
                                        <p:attrNameLst>
                                          <p:attrName>style.visibility</p:attrName>
                                        </p:attrNameLst>
                                      </p:cBhvr>
                                      <p:to>
                                        <p:strVal val="visible"/>
                                      </p:to>
                                    </p:set>
                                    <p:set>
                                      <p:cBhvr>
                                        <p:cTn id="7" dur="455" fill="hold">
                                          <p:stCondLst>
                                            <p:cond delay="0"/>
                                          </p:stCondLst>
                                        </p:cTn>
                                        <p:tgtEl>
                                          <p:spTgt spid="35"/>
                                        </p:tgtEl>
                                        <p:attrNameLst>
                                          <p:attrName>style.rotation</p:attrName>
                                        </p:attrNameLst>
                                      </p:cBhvr>
                                      <p:to>
                                        <p:strVal val="-45.0"/>
                                      </p:to>
                                    </p:set>
                                    <p:anim calcmode="lin" valueType="num">
                                      <p:cBhvr>
                                        <p:cTn id="8" dur="455" fill="hold">
                                          <p:stCondLst>
                                            <p:cond delay="455"/>
                                          </p:stCondLst>
                                        </p:cTn>
                                        <p:tgtEl>
                                          <p:spTgt spid="3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3A6515BC-51DD-1D65-CAF6-29A2A4F1D1BF}"/>
              </a:ext>
            </a:extLst>
          </p:cNvPr>
          <p:cNvGrpSpPr/>
          <p:nvPr/>
        </p:nvGrpSpPr>
        <p:grpSpPr>
          <a:xfrm>
            <a:off x="568430" y="593839"/>
            <a:ext cx="7385400" cy="6533185"/>
            <a:chOff x="4378430" y="1354027"/>
            <a:chExt cx="7539310" cy="6533185"/>
          </a:xfrm>
        </p:grpSpPr>
        <p:pic>
          <p:nvPicPr>
            <p:cNvPr id="10" name="图片 9">
              <a:extLst>
                <a:ext uri="{FF2B5EF4-FFF2-40B4-BE49-F238E27FC236}">
                  <a16:creationId xmlns:a16="http://schemas.microsoft.com/office/drawing/2014/main" id="{32F42F9D-6EA9-4E7F-DADD-E444D66137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78430" y="1354027"/>
              <a:ext cx="7539310" cy="6533185"/>
            </a:xfrm>
            <a:prstGeom prst="rect">
              <a:avLst/>
            </a:prstGeom>
          </p:spPr>
        </p:pic>
        <p:sp>
          <p:nvSpPr>
            <p:cNvPr id="8" name="文本框 7">
              <a:extLst>
                <a:ext uri="{FF2B5EF4-FFF2-40B4-BE49-F238E27FC236}">
                  <a16:creationId xmlns:a16="http://schemas.microsoft.com/office/drawing/2014/main" id="{CA0B8116-8A2D-EDFF-DD31-2A61D9C65E05}"/>
                </a:ext>
              </a:extLst>
            </p:cNvPr>
            <p:cNvSpPr txBox="1"/>
            <p:nvPr/>
          </p:nvSpPr>
          <p:spPr>
            <a:xfrm>
              <a:off x="5639473" y="3646658"/>
              <a:ext cx="5017223"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srgbClr val="00206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rPr>
                <a:t>KHÁM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srgbClr val="00206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rPr>
                <a:t>PHÁ</a:t>
              </a:r>
              <a:endParaRPr kumimoji="0" lang="zh-CN" altLang="en-US" sz="8800" b="1" i="0" u="none" strike="noStrike" kern="1200" cap="none" spc="0" normalizeH="0" baseline="0" noProof="0" dirty="0">
                <a:ln>
                  <a:noFill/>
                </a:ln>
                <a:solidFill>
                  <a:srgbClr val="00206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endParaRPr>
            </a:p>
          </p:txBody>
        </p:sp>
      </p:grpSp>
      <p:pic>
        <p:nvPicPr>
          <p:cNvPr id="13" name="图片 12">
            <a:extLst>
              <a:ext uri="{FF2B5EF4-FFF2-40B4-BE49-F238E27FC236}">
                <a16:creationId xmlns:a16="http://schemas.microsoft.com/office/drawing/2014/main" id="{8376C69C-622B-6B55-FC8A-2F19494177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32192" y="2044430"/>
            <a:ext cx="4484848" cy="4484848"/>
          </a:xfrm>
          <a:prstGeom prst="rect">
            <a:avLst/>
          </a:prstGeom>
        </p:spPr>
      </p:pic>
      <p:grpSp>
        <p:nvGrpSpPr>
          <p:cNvPr id="7" name="组合 6">
            <a:extLst>
              <a:ext uri="{FF2B5EF4-FFF2-40B4-BE49-F238E27FC236}">
                <a16:creationId xmlns:a16="http://schemas.microsoft.com/office/drawing/2014/main" id="{00B8DFE4-8CAD-BC2F-5CF5-94C4EEB85847}"/>
              </a:ext>
            </a:extLst>
          </p:cNvPr>
          <p:cNvGrpSpPr/>
          <p:nvPr/>
        </p:nvGrpSpPr>
        <p:grpSpPr>
          <a:xfrm>
            <a:off x="3004457" y="246355"/>
            <a:ext cx="5428342" cy="1592339"/>
            <a:chOff x="3004457" y="246355"/>
            <a:chExt cx="5428342" cy="1592339"/>
          </a:xfrm>
        </p:grpSpPr>
        <p:sp>
          <p:nvSpPr>
            <p:cNvPr id="5" name="文本框 4">
              <a:extLst>
                <a:ext uri="{FF2B5EF4-FFF2-40B4-BE49-F238E27FC236}">
                  <a16:creationId xmlns:a16="http://schemas.microsoft.com/office/drawing/2014/main" id="{D31A7B97-EBA6-2395-5BAF-18EA929F2E90}"/>
                </a:ext>
              </a:extLst>
            </p:cNvPr>
            <p:cNvSpPr txBox="1"/>
            <p:nvPr/>
          </p:nvSpPr>
          <p:spPr>
            <a:xfrm>
              <a:off x="4666342" y="246355"/>
              <a:ext cx="267062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i="0" u="none" strike="noStrike" kern="1200" cap="none" spc="0" normalizeH="0" baseline="0" noProof="0" dirty="0">
                  <a:ln>
                    <a:noFill/>
                  </a:ln>
                  <a:solidFill>
                    <a:srgbClr val="FF5D5D"/>
                  </a:solidFill>
                  <a:effectLst/>
                  <a:uLnTx/>
                  <a:uFillTx/>
                  <a:latin typeface="Calibri" panose="020F0502020204030204" pitchFamily="34" charset="0"/>
                  <a:ea typeface="胡晓波真帅体" panose="02010600030101010101" pitchFamily="2" charset="-122"/>
                  <a:cs typeface="Calibri" panose="020F0502020204030204" pitchFamily="34" charset="0"/>
                  <a:sym typeface="Arial" panose="020B0604020202020204" pitchFamily="34" charset="0"/>
                </a:rPr>
                <a:t>02</a:t>
              </a:r>
              <a:endParaRPr kumimoji="0" lang="zh-CN" altLang="en-US" sz="7200" i="0" u="none" strike="noStrike" kern="1200" cap="none" spc="0" normalizeH="0" baseline="0" noProof="0" dirty="0">
                <a:ln>
                  <a:noFill/>
                </a:ln>
                <a:solidFill>
                  <a:srgbClr val="FF5D5D"/>
                </a:solidFill>
                <a:effectLst/>
                <a:uLnTx/>
                <a:uFillTx/>
                <a:latin typeface="Calibri" panose="020F0502020204030204" pitchFamily="34" charset="0"/>
                <a:ea typeface="胡晓波真帅体" panose="02010600030101010101" pitchFamily="2" charset="-122"/>
                <a:cs typeface="Calibri" panose="020F0502020204030204" pitchFamily="34" charset="0"/>
                <a:sym typeface="Arial" panose="020B0604020202020204" pitchFamily="34" charset="0"/>
              </a:endParaRPr>
            </a:p>
          </p:txBody>
        </p:sp>
        <p:pic>
          <p:nvPicPr>
            <p:cNvPr id="6" name="图片 5" descr="形状&#10;&#10;中度可信度描述已自动生成">
              <a:extLst>
                <a:ext uri="{FF2B5EF4-FFF2-40B4-BE49-F238E27FC236}">
                  <a16:creationId xmlns:a16="http://schemas.microsoft.com/office/drawing/2014/main" id="{49F235CD-930F-A869-62CB-D75417DC5192}"/>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004457" y="1005450"/>
              <a:ext cx="5428342" cy="833244"/>
            </a:xfrm>
            <a:prstGeom prst="rect">
              <a:avLst/>
            </a:prstGeom>
          </p:spPr>
        </p:pic>
      </p:grpSp>
    </p:spTree>
    <p:extLst>
      <p:ext uri="{BB962C8B-B14F-4D97-AF65-F5344CB8AC3E}">
        <p14:creationId xmlns:p14="http://schemas.microsoft.com/office/powerpoint/2010/main" val="742432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BBD4BBD-A387-41AF-B2E3-1EF2A97C0D96}"/>
              </a:ext>
            </a:extLst>
          </p:cNvPr>
          <p:cNvSpPr/>
          <p:nvPr/>
        </p:nvSpPr>
        <p:spPr>
          <a:xfrm>
            <a:off x="1421823" y="628651"/>
            <a:ext cx="730827" cy="476250"/>
          </a:xfrm>
          <a:custGeom>
            <a:avLst/>
            <a:gdLst>
              <a:gd name="connsiteX0" fmla="*/ 0 w 730827"/>
              <a:gd name="connsiteY0" fmla="*/ 79377 h 476250"/>
              <a:gd name="connsiteX1" fmla="*/ 79377 w 730827"/>
              <a:gd name="connsiteY1" fmla="*/ 0 h 476250"/>
              <a:gd name="connsiteX2" fmla="*/ 651450 w 730827"/>
              <a:gd name="connsiteY2" fmla="*/ 0 h 476250"/>
              <a:gd name="connsiteX3" fmla="*/ 730827 w 730827"/>
              <a:gd name="connsiteY3" fmla="*/ 79377 h 476250"/>
              <a:gd name="connsiteX4" fmla="*/ 730827 w 730827"/>
              <a:gd name="connsiteY4" fmla="*/ 396873 h 476250"/>
              <a:gd name="connsiteX5" fmla="*/ 651450 w 730827"/>
              <a:gd name="connsiteY5" fmla="*/ 476250 h 476250"/>
              <a:gd name="connsiteX6" fmla="*/ 79377 w 730827"/>
              <a:gd name="connsiteY6" fmla="*/ 476250 h 476250"/>
              <a:gd name="connsiteX7" fmla="*/ 0 w 730827"/>
              <a:gd name="connsiteY7" fmla="*/ 396873 h 476250"/>
              <a:gd name="connsiteX8" fmla="*/ 0 w 730827"/>
              <a:gd name="connsiteY8" fmla="*/ 79377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827" h="476250" fill="none" extrusionOk="0">
                <a:moveTo>
                  <a:pt x="0" y="79377"/>
                </a:moveTo>
                <a:cubicBezTo>
                  <a:pt x="-6817" y="27826"/>
                  <a:pt x="34416" y="11958"/>
                  <a:pt x="79377" y="0"/>
                </a:cubicBezTo>
                <a:cubicBezTo>
                  <a:pt x="310352" y="-38800"/>
                  <a:pt x="521391" y="18351"/>
                  <a:pt x="651450" y="0"/>
                </a:cubicBezTo>
                <a:cubicBezTo>
                  <a:pt x="696431" y="2378"/>
                  <a:pt x="730469" y="32800"/>
                  <a:pt x="730827" y="79377"/>
                </a:cubicBezTo>
                <a:cubicBezTo>
                  <a:pt x="733219" y="173827"/>
                  <a:pt x="704807" y="258535"/>
                  <a:pt x="730827" y="396873"/>
                </a:cubicBezTo>
                <a:cubicBezTo>
                  <a:pt x="732001" y="443233"/>
                  <a:pt x="691728" y="488693"/>
                  <a:pt x="651450" y="476250"/>
                </a:cubicBezTo>
                <a:cubicBezTo>
                  <a:pt x="465300" y="515417"/>
                  <a:pt x="207068" y="447607"/>
                  <a:pt x="79377" y="476250"/>
                </a:cubicBezTo>
                <a:cubicBezTo>
                  <a:pt x="40641" y="488127"/>
                  <a:pt x="-964" y="439944"/>
                  <a:pt x="0" y="396873"/>
                </a:cubicBezTo>
                <a:cubicBezTo>
                  <a:pt x="-25269" y="244071"/>
                  <a:pt x="6044" y="224491"/>
                  <a:pt x="0" y="79377"/>
                </a:cubicBezTo>
                <a:close/>
              </a:path>
              <a:path w="730827" h="476250" stroke="0" extrusionOk="0">
                <a:moveTo>
                  <a:pt x="0" y="79377"/>
                </a:moveTo>
                <a:cubicBezTo>
                  <a:pt x="4092" y="40219"/>
                  <a:pt x="42948" y="-781"/>
                  <a:pt x="79377" y="0"/>
                </a:cubicBezTo>
                <a:cubicBezTo>
                  <a:pt x="264218" y="-15745"/>
                  <a:pt x="515088" y="56088"/>
                  <a:pt x="651450" y="0"/>
                </a:cubicBezTo>
                <a:cubicBezTo>
                  <a:pt x="695332" y="-5248"/>
                  <a:pt x="737268" y="31655"/>
                  <a:pt x="730827" y="79377"/>
                </a:cubicBezTo>
                <a:cubicBezTo>
                  <a:pt x="750746" y="230816"/>
                  <a:pt x="730364" y="239482"/>
                  <a:pt x="730827" y="396873"/>
                </a:cubicBezTo>
                <a:cubicBezTo>
                  <a:pt x="725352" y="443836"/>
                  <a:pt x="697386" y="478727"/>
                  <a:pt x="651450" y="476250"/>
                </a:cubicBezTo>
                <a:cubicBezTo>
                  <a:pt x="420951" y="491769"/>
                  <a:pt x="205055" y="432166"/>
                  <a:pt x="79377" y="476250"/>
                </a:cubicBezTo>
                <a:cubicBezTo>
                  <a:pt x="38331" y="479428"/>
                  <a:pt x="-1175" y="444071"/>
                  <a:pt x="0" y="396873"/>
                </a:cubicBezTo>
                <a:cubicBezTo>
                  <a:pt x="-15787" y="316248"/>
                  <a:pt x="11831" y="178684"/>
                  <a:pt x="0" y="79377"/>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336225688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ysClr val="windowText" lastClr="000000"/>
                </a:solidFill>
                <a:latin typeface="Calibri" panose="020F0502020204030204" pitchFamily="34" charset="0"/>
                <a:cs typeface="Calibri" panose="020F0502020204030204" pitchFamily="34" charset="0"/>
              </a:rPr>
              <a:t>SỐ</a:t>
            </a:r>
          </a:p>
        </p:txBody>
      </p:sp>
      <p:sp>
        <p:nvSpPr>
          <p:cNvPr id="20" name="Oval 19">
            <a:extLst>
              <a:ext uri="{FF2B5EF4-FFF2-40B4-BE49-F238E27FC236}">
                <a16:creationId xmlns:a16="http://schemas.microsoft.com/office/drawing/2014/main" id="{04C7472F-50A8-4131-858D-4720EF7B8BCD}"/>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pic>
        <p:nvPicPr>
          <p:cNvPr id="8" name="Picture 7">
            <a:extLst>
              <a:ext uri="{FF2B5EF4-FFF2-40B4-BE49-F238E27FC236}">
                <a16:creationId xmlns:a16="http://schemas.microsoft.com/office/drawing/2014/main" id="{AADE46DD-1C14-4BF8-AA80-EB5B7FD0D9B3}"/>
              </a:ext>
            </a:extLst>
          </p:cNvPr>
          <p:cNvPicPr>
            <a:picLocks noChangeAspect="1"/>
          </p:cNvPicPr>
          <p:nvPr/>
        </p:nvPicPr>
        <p:blipFill>
          <a:blip r:embed="rId2"/>
          <a:stretch>
            <a:fillRect/>
          </a:stretch>
        </p:blipFill>
        <p:spPr>
          <a:xfrm>
            <a:off x="847725" y="1595437"/>
            <a:ext cx="10774291" cy="1728788"/>
          </a:xfrm>
          <a:prstGeom prst="rect">
            <a:avLst/>
          </a:prstGeom>
        </p:spPr>
      </p:pic>
      <p:pic>
        <p:nvPicPr>
          <p:cNvPr id="23" name="Picture 22">
            <a:extLst>
              <a:ext uri="{FF2B5EF4-FFF2-40B4-BE49-F238E27FC236}">
                <a16:creationId xmlns:a16="http://schemas.microsoft.com/office/drawing/2014/main" id="{04E964B8-14C5-4672-A137-34E066414C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8238" y="4123245"/>
            <a:ext cx="2046837" cy="2626850"/>
          </a:xfrm>
          <a:prstGeom prst="rect">
            <a:avLst/>
          </a:prstGeom>
        </p:spPr>
      </p:pic>
      <p:sp>
        <p:nvSpPr>
          <p:cNvPr id="24" name="Speech Bubble: Rectangle with Corners Rounded 23">
            <a:extLst>
              <a:ext uri="{FF2B5EF4-FFF2-40B4-BE49-F238E27FC236}">
                <a16:creationId xmlns:a16="http://schemas.microsoft.com/office/drawing/2014/main" id="{6B01A212-93BC-4BBE-AFCD-A364E8A4CE65}"/>
              </a:ext>
            </a:extLst>
          </p:cNvPr>
          <p:cNvSpPr/>
          <p:nvPr/>
        </p:nvSpPr>
        <p:spPr>
          <a:xfrm>
            <a:off x="2702675" y="4116129"/>
            <a:ext cx="2898025" cy="1116560"/>
          </a:xfrm>
          <a:custGeom>
            <a:avLst/>
            <a:gdLst>
              <a:gd name="connsiteX0" fmla="*/ 0 w 2898025"/>
              <a:gd name="connsiteY0" fmla="*/ 186097 h 1116560"/>
              <a:gd name="connsiteX1" fmla="*/ 186097 w 2898025"/>
              <a:gd name="connsiteY1" fmla="*/ 0 h 1116560"/>
              <a:gd name="connsiteX2" fmla="*/ 483004 w 2898025"/>
              <a:gd name="connsiteY2" fmla="*/ 0 h 1116560"/>
              <a:gd name="connsiteX3" fmla="*/ 483004 w 2898025"/>
              <a:gd name="connsiteY3" fmla="*/ 0 h 1116560"/>
              <a:gd name="connsiteX4" fmla="*/ 1207510 w 2898025"/>
              <a:gd name="connsiteY4" fmla="*/ 0 h 1116560"/>
              <a:gd name="connsiteX5" fmla="*/ 2711928 w 2898025"/>
              <a:gd name="connsiteY5" fmla="*/ 0 h 1116560"/>
              <a:gd name="connsiteX6" fmla="*/ 2898025 w 2898025"/>
              <a:gd name="connsiteY6" fmla="*/ 186097 h 1116560"/>
              <a:gd name="connsiteX7" fmla="*/ 2898025 w 2898025"/>
              <a:gd name="connsiteY7" fmla="*/ 186093 h 1116560"/>
              <a:gd name="connsiteX8" fmla="*/ 2898025 w 2898025"/>
              <a:gd name="connsiteY8" fmla="*/ 186093 h 1116560"/>
              <a:gd name="connsiteX9" fmla="*/ 2898025 w 2898025"/>
              <a:gd name="connsiteY9" fmla="*/ 465233 h 1116560"/>
              <a:gd name="connsiteX10" fmla="*/ 2898025 w 2898025"/>
              <a:gd name="connsiteY10" fmla="*/ 930463 h 1116560"/>
              <a:gd name="connsiteX11" fmla="*/ 2711928 w 2898025"/>
              <a:gd name="connsiteY11" fmla="*/ 1116560 h 1116560"/>
              <a:gd name="connsiteX12" fmla="*/ 1207510 w 2898025"/>
              <a:gd name="connsiteY12" fmla="*/ 1116560 h 1116560"/>
              <a:gd name="connsiteX13" fmla="*/ 483004 w 2898025"/>
              <a:gd name="connsiteY13" fmla="*/ 1116560 h 1116560"/>
              <a:gd name="connsiteX14" fmla="*/ 483004 w 2898025"/>
              <a:gd name="connsiteY14" fmla="*/ 1116560 h 1116560"/>
              <a:gd name="connsiteX15" fmla="*/ 186097 w 2898025"/>
              <a:gd name="connsiteY15" fmla="*/ 1116560 h 1116560"/>
              <a:gd name="connsiteX16" fmla="*/ 0 w 2898025"/>
              <a:gd name="connsiteY16" fmla="*/ 930463 h 1116560"/>
              <a:gd name="connsiteX17" fmla="*/ 0 w 2898025"/>
              <a:gd name="connsiteY17" fmla="*/ 465233 h 1116560"/>
              <a:gd name="connsiteX18" fmla="*/ -390248 w 2898025"/>
              <a:gd name="connsiteY18" fmla="*/ 427296 h 1116560"/>
              <a:gd name="connsiteX19" fmla="*/ 0 w 2898025"/>
              <a:gd name="connsiteY19" fmla="*/ 186093 h 1116560"/>
              <a:gd name="connsiteX20" fmla="*/ 0 w 2898025"/>
              <a:gd name="connsiteY20" fmla="*/ 186097 h 111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98025" h="1116560" fill="none" extrusionOk="0">
                <a:moveTo>
                  <a:pt x="0" y="186097"/>
                </a:moveTo>
                <a:cubicBezTo>
                  <a:pt x="15213" y="81950"/>
                  <a:pt x="83008" y="-2396"/>
                  <a:pt x="186097" y="0"/>
                </a:cubicBezTo>
                <a:cubicBezTo>
                  <a:pt x="283837" y="24818"/>
                  <a:pt x="449725" y="-3405"/>
                  <a:pt x="483004" y="0"/>
                </a:cubicBezTo>
                <a:lnTo>
                  <a:pt x="483004" y="0"/>
                </a:lnTo>
                <a:cubicBezTo>
                  <a:pt x="655061" y="-56134"/>
                  <a:pt x="953136" y="-44947"/>
                  <a:pt x="1207510" y="0"/>
                </a:cubicBezTo>
                <a:cubicBezTo>
                  <a:pt x="1766011" y="-54650"/>
                  <a:pt x="2123835" y="110723"/>
                  <a:pt x="2711928" y="0"/>
                </a:cubicBezTo>
                <a:cubicBezTo>
                  <a:pt x="2802626" y="12312"/>
                  <a:pt x="2909531" y="82440"/>
                  <a:pt x="2898025" y="186097"/>
                </a:cubicBezTo>
                <a:lnTo>
                  <a:pt x="2898025" y="186093"/>
                </a:lnTo>
                <a:lnTo>
                  <a:pt x="2898025" y="186093"/>
                </a:lnTo>
                <a:cubicBezTo>
                  <a:pt x="2881399" y="293193"/>
                  <a:pt x="2920517" y="370060"/>
                  <a:pt x="2898025" y="465233"/>
                </a:cubicBezTo>
                <a:cubicBezTo>
                  <a:pt x="2858577" y="668381"/>
                  <a:pt x="2937188" y="736945"/>
                  <a:pt x="2898025" y="930463"/>
                </a:cubicBezTo>
                <a:cubicBezTo>
                  <a:pt x="2899610" y="1050664"/>
                  <a:pt x="2812569" y="1107840"/>
                  <a:pt x="2711928" y="1116560"/>
                </a:cubicBezTo>
                <a:cubicBezTo>
                  <a:pt x="1959741" y="1060756"/>
                  <a:pt x="1730666" y="1104082"/>
                  <a:pt x="1207510" y="1116560"/>
                </a:cubicBezTo>
                <a:cubicBezTo>
                  <a:pt x="1114438" y="1163448"/>
                  <a:pt x="732899" y="1113601"/>
                  <a:pt x="483004" y="1116560"/>
                </a:cubicBezTo>
                <a:lnTo>
                  <a:pt x="483004" y="1116560"/>
                </a:lnTo>
                <a:cubicBezTo>
                  <a:pt x="443638" y="1096473"/>
                  <a:pt x="296910" y="1120722"/>
                  <a:pt x="186097" y="1116560"/>
                </a:cubicBezTo>
                <a:cubicBezTo>
                  <a:pt x="89474" y="1106025"/>
                  <a:pt x="6255" y="1034180"/>
                  <a:pt x="0" y="930463"/>
                </a:cubicBezTo>
                <a:cubicBezTo>
                  <a:pt x="38796" y="775605"/>
                  <a:pt x="27836" y="632031"/>
                  <a:pt x="0" y="465233"/>
                </a:cubicBezTo>
                <a:cubicBezTo>
                  <a:pt x="-77592" y="478982"/>
                  <a:pt x="-262634" y="421801"/>
                  <a:pt x="-390248" y="427296"/>
                </a:cubicBezTo>
                <a:cubicBezTo>
                  <a:pt x="-207627" y="359891"/>
                  <a:pt x="-71332" y="257955"/>
                  <a:pt x="0" y="186093"/>
                </a:cubicBezTo>
                <a:lnTo>
                  <a:pt x="0" y="186097"/>
                </a:lnTo>
                <a:close/>
              </a:path>
              <a:path w="2898025" h="1116560" stroke="0" extrusionOk="0">
                <a:moveTo>
                  <a:pt x="0" y="186097"/>
                </a:moveTo>
                <a:cubicBezTo>
                  <a:pt x="10821" y="70280"/>
                  <a:pt x="84743" y="16716"/>
                  <a:pt x="186097" y="0"/>
                </a:cubicBezTo>
                <a:cubicBezTo>
                  <a:pt x="295701" y="-21211"/>
                  <a:pt x="364120" y="-24219"/>
                  <a:pt x="483004" y="0"/>
                </a:cubicBezTo>
                <a:lnTo>
                  <a:pt x="483004" y="0"/>
                </a:lnTo>
                <a:cubicBezTo>
                  <a:pt x="840314" y="-51881"/>
                  <a:pt x="904907" y="46739"/>
                  <a:pt x="1207510" y="0"/>
                </a:cubicBezTo>
                <a:cubicBezTo>
                  <a:pt x="1464981" y="-71503"/>
                  <a:pt x="2092964" y="-7106"/>
                  <a:pt x="2711928" y="0"/>
                </a:cubicBezTo>
                <a:cubicBezTo>
                  <a:pt x="2817811" y="7735"/>
                  <a:pt x="2912629" y="85361"/>
                  <a:pt x="2898025" y="186097"/>
                </a:cubicBezTo>
                <a:lnTo>
                  <a:pt x="2898025" y="186093"/>
                </a:lnTo>
                <a:lnTo>
                  <a:pt x="2898025" y="186093"/>
                </a:lnTo>
                <a:cubicBezTo>
                  <a:pt x="2879042" y="259086"/>
                  <a:pt x="2917237" y="360200"/>
                  <a:pt x="2898025" y="465233"/>
                </a:cubicBezTo>
                <a:cubicBezTo>
                  <a:pt x="2864601" y="533080"/>
                  <a:pt x="2859801" y="864296"/>
                  <a:pt x="2898025" y="930463"/>
                </a:cubicBezTo>
                <a:cubicBezTo>
                  <a:pt x="2886013" y="1020278"/>
                  <a:pt x="2820122" y="1126894"/>
                  <a:pt x="2711928" y="1116560"/>
                </a:cubicBezTo>
                <a:cubicBezTo>
                  <a:pt x="2064659" y="1101337"/>
                  <a:pt x="1486288" y="1153214"/>
                  <a:pt x="1207510" y="1116560"/>
                </a:cubicBezTo>
                <a:cubicBezTo>
                  <a:pt x="953113" y="1052754"/>
                  <a:pt x="684837" y="1153429"/>
                  <a:pt x="483004" y="1116560"/>
                </a:cubicBezTo>
                <a:lnTo>
                  <a:pt x="483004" y="1116560"/>
                </a:lnTo>
                <a:cubicBezTo>
                  <a:pt x="405240" y="1104543"/>
                  <a:pt x="298537" y="1116591"/>
                  <a:pt x="186097" y="1116560"/>
                </a:cubicBezTo>
                <a:cubicBezTo>
                  <a:pt x="85055" y="1131307"/>
                  <a:pt x="3987" y="1023757"/>
                  <a:pt x="0" y="930463"/>
                </a:cubicBezTo>
                <a:cubicBezTo>
                  <a:pt x="-19069" y="738485"/>
                  <a:pt x="-8278" y="551836"/>
                  <a:pt x="0" y="465233"/>
                </a:cubicBezTo>
                <a:cubicBezTo>
                  <a:pt x="-116389" y="423610"/>
                  <a:pt x="-215929" y="441954"/>
                  <a:pt x="-390248" y="427296"/>
                </a:cubicBezTo>
                <a:cubicBezTo>
                  <a:pt x="-309162" y="420533"/>
                  <a:pt x="-142301" y="319340"/>
                  <a:pt x="0" y="186093"/>
                </a:cubicBezTo>
                <a:lnTo>
                  <a:pt x="0" y="186097"/>
                </a:lnTo>
                <a:close/>
              </a:path>
            </a:pathLst>
          </a:custGeom>
          <a:solidFill>
            <a:srgbClr val="FFFFCC"/>
          </a:solidFill>
          <a:ln w="38100">
            <a:solidFill>
              <a:srgbClr val="002060"/>
            </a:solidFill>
            <a:extLst>
              <a:ext uri="{C807C97D-BFC1-408E-A445-0C87EB9F89A2}">
                <ask:lineSketchStyleProps xmlns:ask="http://schemas.microsoft.com/office/drawing/2018/sketchyshapes" xmlns="" sd="1477573705">
                  <a:prstGeom prst="wedgeRoundRectCallout">
                    <a:avLst>
                      <a:gd name="adj1" fmla="val -63466"/>
                      <a:gd name="adj2" fmla="val -1173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libri" panose="020F0502020204030204" pitchFamily="34" charset="0"/>
                <a:cs typeface="Calibri" panose="020F0502020204030204" pitchFamily="34" charset="0"/>
              </a:rPr>
              <a:t>Hoàn</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thành</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phiếu</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bài</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tập</a:t>
            </a:r>
            <a:endParaRPr lang="en-US" sz="2800" b="1" dirty="0">
              <a:solidFill>
                <a:schemeClr val="tx1"/>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9DB8A31-3564-4EC3-9070-7B2E78866CDA}"/>
              </a:ext>
            </a:extLst>
          </p:cNvPr>
          <p:cNvSpPr/>
          <p:nvPr/>
        </p:nvSpPr>
        <p:spPr>
          <a:xfrm>
            <a:off x="5124450" y="2609850"/>
            <a:ext cx="695325"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80</a:t>
            </a:r>
          </a:p>
        </p:txBody>
      </p:sp>
      <p:sp>
        <p:nvSpPr>
          <p:cNvPr id="26" name="Rectangle: Rounded Corners 25">
            <a:extLst>
              <a:ext uri="{FF2B5EF4-FFF2-40B4-BE49-F238E27FC236}">
                <a16:creationId xmlns:a16="http://schemas.microsoft.com/office/drawing/2014/main" id="{E2175D91-6842-4FCF-A9B1-96B913E40871}"/>
              </a:ext>
            </a:extLst>
          </p:cNvPr>
          <p:cNvSpPr/>
          <p:nvPr/>
        </p:nvSpPr>
        <p:spPr>
          <a:xfrm>
            <a:off x="6772275" y="2600325"/>
            <a:ext cx="695325"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20</a:t>
            </a:r>
          </a:p>
        </p:txBody>
      </p:sp>
      <p:sp>
        <p:nvSpPr>
          <p:cNvPr id="27" name="Rectangle: Rounded Corners 26">
            <a:extLst>
              <a:ext uri="{FF2B5EF4-FFF2-40B4-BE49-F238E27FC236}">
                <a16:creationId xmlns:a16="http://schemas.microsoft.com/office/drawing/2014/main" id="{5A2F9DBB-D3B4-4E27-A918-1C6CFC33FAAD}"/>
              </a:ext>
            </a:extLst>
          </p:cNvPr>
          <p:cNvSpPr/>
          <p:nvPr/>
        </p:nvSpPr>
        <p:spPr>
          <a:xfrm>
            <a:off x="8410575" y="1905000"/>
            <a:ext cx="695325"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10</a:t>
            </a:r>
          </a:p>
        </p:txBody>
      </p:sp>
      <p:sp>
        <p:nvSpPr>
          <p:cNvPr id="28" name="Rectangle: Rounded Corners 27">
            <a:extLst>
              <a:ext uri="{FF2B5EF4-FFF2-40B4-BE49-F238E27FC236}">
                <a16:creationId xmlns:a16="http://schemas.microsoft.com/office/drawing/2014/main" id="{7D527D08-46DC-4D40-8E1D-1DB3FA01D770}"/>
              </a:ext>
            </a:extLst>
          </p:cNvPr>
          <p:cNvSpPr/>
          <p:nvPr/>
        </p:nvSpPr>
        <p:spPr>
          <a:xfrm>
            <a:off x="10020300" y="1905000"/>
            <a:ext cx="695325"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solidFill>
                  <a:srgbClr val="FF0000"/>
                </a:solidFill>
              </a:rPr>
              <a:t>25</a:t>
            </a:r>
            <a:endParaRPr lang="en-US" sz="3200" dirty="0">
              <a:solidFill>
                <a:srgbClr val="FF0000"/>
              </a:solidFill>
            </a:endParaRPr>
          </a:p>
        </p:txBody>
      </p:sp>
    </p:spTree>
    <p:extLst>
      <p:ext uri="{BB962C8B-B14F-4D97-AF65-F5344CB8AC3E}">
        <p14:creationId xmlns:p14="http://schemas.microsoft.com/office/powerpoint/2010/main" val="3537090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4" grpId="0" animBg="1"/>
      <p:bldP spid="9" grpId="0" animBg="1"/>
      <p:bldP spid="26"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Oval 18">
            <a:extLst>
              <a:ext uri="{FF2B5EF4-FFF2-40B4-BE49-F238E27FC236}">
                <a16:creationId xmlns:a16="http://schemas.microsoft.com/office/drawing/2014/main" id="{D24A8978-0E59-4BC2-A324-4B6D406E2546}"/>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1</a:t>
            </a:r>
          </a:p>
        </p:txBody>
      </p:sp>
      <p:sp>
        <p:nvSpPr>
          <p:cNvPr id="4" name="TextBox 3">
            <a:extLst>
              <a:ext uri="{FF2B5EF4-FFF2-40B4-BE49-F238E27FC236}">
                <a16:creationId xmlns:a16="http://schemas.microsoft.com/office/drawing/2014/main" id="{FA8D61F4-D1C6-4270-862D-D4B2C31A9DDB}"/>
              </a:ext>
            </a:extLst>
          </p:cNvPr>
          <p:cNvSpPr txBox="1"/>
          <p:nvPr/>
        </p:nvSpPr>
        <p:spPr>
          <a:xfrm>
            <a:off x="1333500" y="590550"/>
            <a:ext cx="10429875" cy="523220"/>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a) </a:t>
            </a:r>
            <a:r>
              <a:rPr lang="en-US" sz="2800" b="1" dirty="0" err="1">
                <a:latin typeface="Calibri" panose="020F0502020204030204" pitchFamily="34" charset="0"/>
                <a:cs typeface="Calibri" panose="020F0502020204030204" pitchFamily="34" charset="0"/>
              </a:rPr>
              <a:t>Tính</a:t>
            </a:r>
            <a:r>
              <a:rPr lang="en-US" sz="2800" b="1" dirty="0">
                <a:latin typeface="Calibri" panose="020F0502020204030204" pitchFamily="34" charset="0"/>
                <a:cs typeface="Calibri" panose="020F0502020204030204" pitchFamily="34" charset="0"/>
              </a:rPr>
              <a:t> chu vi </a:t>
            </a:r>
            <a:r>
              <a:rPr lang="en-US" sz="2800" b="1" dirty="0" err="1">
                <a:latin typeface="Calibri" panose="020F0502020204030204" pitchFamily="34" charset="0"/>
                <a:cs typeface="Calibri" panose="020F0502020204030204" pitchFamily="34" charset="0"/>
              </a:rPr>
              <a:t>hình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nhật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chiều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dài</a:t>
            </a:r>
            <a:r>
              <a:rPr lang="en-US" sz="2800" b="1" dirty="0">
                <a:latin typeface="Calibri" panose="020F0502020204030204" pitchFamily="34" charset="0"/>
                <a:cs typeface="Calibri" panose="020F0502020204030204" pitchFamily="34" charset="0"/>
              </a:rPr>
              <a:t> 2 dm </a:t>
            </a:r>
            <a:r>
              <a:rPr lang="en-US" sz="2800" b="1" dirty="0" err="1">
                <a:latin typeface="Calibri" panose="020F0502020204030204" pitchFamily="34" charset="0"/>
                <a:cs typeface="Calibri" panose="020F0502020204030204" pitchFamily="34" charset="0"/>
              </a:rPr>
              <a:t>và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chiều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rộng</a:t>
            </a:r>
            <a:r>
              <a:rPr lang="en-US" sz="2800" b="1" dirty="0">
                <a:latin typeface="Calibri" panose="020F0502020204030204" pitchFamily="34" charset="0"/>
                <a:cs typeface="Calibri" panose="020F0502020204030204" pitchFamily="34" charset="0"/>
              </a:rPr>
              <a:t> 5 cm. </a:t>
            </a:r>
          </a:p>
        </p:txBody>
      </p:sp>
      <p:sp>
        <p:nvSpPr>
          <p:cNvPr id="5" name="Rectangle 4">
            <a:extLst>
              <a:ext uri="{FF2B5EF4-FFF2-40B4-BE49-F238E27FC236}">
                <a16:creationId xmlns:a16="http://schemas.microsoft.com/office/drawing/2014/main" id="{B135A380-A051-4CB8-A770-391E4E511D2F}"/>
              </a:ext>
            </a:extLst>
          </p:cNvPr>
          <p:cNvSpPr/>
          <p:nvPr/>
        </p:nvSpPr>
        <p:spPr>
          <a:xfrm>
            <a:off x="1895475" y="1685924"/>
            <a:ext cx="8153400" cy="3552825"/>
          </a:xfrm>
          <a:prstGeom prst="rect">
            <a:avLst/>
          </a:prstGeom>
          <a:solidFill>
            <a:srgbClr val="DBAD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62D7809-A648-46EE-9B6C-166B8A62512F}"/>
              </a:ext>
            </a:extLst>
          </p:cNvPr>
          <p:cNvSpPr txBox="1"/>
          <p:nvPr/>
        </p:nvSpPr>
        <p:spPr>
          <a:xfrm>
            <a:off x="2143125" y="1743075"/>
            <a:ext cx="7686675" cy="3416320"/>
          </a:xfrm>
          <a:prstGeom prst="rect">
            <a:avLst/>
          </a:prstGeom>
          <a:noFill/>
        </p:spPr>
        <p:txBody>
          <a:bodyPr wrap="square" rtlCol="0">
            <a:spAutoFit/>
          </a:bodyPr>
          <a:lstStyle/>
          <a:p>
            <a:r>
              <a:rPr lang="en-US" sz="3600" dirty="0" err="1">
                <a:latin typeface="Calibri" panose="020F0502020204030204" pitchFamily="34" charset="0"/>
                <a:cs typeface="Calibri" panose="020F0502020204030204" pitchFamily="34" charset="0"/>
              </a:rPr>
              <a:t>Mẫu</a:t>
            </a:r>
            <a:r>
              <a:rPr lang="en-US" sz="3600" dirty="0">
                <a:latin typeface="Calibri" panose="020F0502020204030204" pitchFamily="34" charset="0"/>
                <a:cs typeface="Calibri" panose="020F0502020204030204" pitchFamily="34" charset="0"/>
              </a:rPr>
              <a:t>:</a:t>
            </a:r>
          </a:p>
          <a:p>
            <a:pPr algn="ctr"/>
            <a:r>
              <a:rPr lang="en-US" sz="3600" dirty="0" err="1">
                <a:latin typeface="Calibri" panose="020F0502020204030204" pitchFamily="34" charset="0"/>
                <a:cs typeface="Calibri" panose="020F0502020204030204" pitchFamily="34" charset="0"/>
              </a:rPr>
              <a:t>Bài</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giải</a:t>
            </a:r>
            <a:endParaRPr lang="en-US" sz="3600" dirty="0">
              <a:latin typeface="Calibri" panose="020F0502020204030204" pitchFamily="34" charset="0"/>
              <a:cs typeface="Calibri" panose="020F0502020204030204" pitchFamily="34" charset="0"/>
            </a:endParaRPr>
          </a:p>
          <a:p>
            <a:pPr algn="ctr"/>
            <a:r>
              <a:rPr lang="en-US" sz="3600" dirty="0" err="1">
                <a:latin typeface="Calibri" panose="020F0502020204030204" pitchFamily="34" charset="0"/>
                <a:cs typeface="Calibri" panose="020F0502020204030204" pitchFamily="34" charset="0"/>
              </a:rPr>
              <a:t>Đổi</a:t>
            </a:r>
            <a:r>
              <a:rPr lang="en-US" sz="3600" dirty="0">
                <a:latin typeface="Calibri" panose="020F0502020204030204" pitchFamily="34" charset="0"/>
                <a:cs typeface="Calibri" panose="020F0502020204030204" pitchFamily="34" charset="0"/>
              </a:rPr>
              <a:t> 2 dm = 20 cm</a:t>
            </a:r>
          </a:p>
          <a:p>
            <a:pPr algn="ctr"/>
            <a:r>
              <a:rPr lang="en-US" sz="3600" dirty="0">
                <a:latin typeface="Calibri" panose="020F0502020204030204" pitchFamily="34" charset="0"/>
                <a:cs typeface="Calibri" panose="020F0502020204030204" pitchFamily="34" charset="0"/>
              </a:rPr>
              <a:t>Chu vi </a:t>
            </a:r>
            <a:r>
              <a:rPr lang="en-US" sz="3600" dirty="0" err="1">
                <a:latin typeface="Calibri" panose="020F0502020204030204" pitchFamily="34" charset="0"/>
                <a:cs typeface="Calibri" panose="020F0502020204030204" pitchFamily="34" charset="0"/>
              </a:rPr>
              <a:t>hình</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chữ</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nhật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là</a:t>
            </a:r>
            <a:r>
              <a:rPr lang="en-US" sz="3600" dirty="0">
                <a:latin typeface="Calibri" panose="020F0502020204030204" pitchFamily="34" charset="0"/>
                <a:cs typeface="Calibri" panose="020F0502020204030204" pitchFamily="34" charset="0"/>
              </a:rPr>
              <a:t>:</a:t>
            </a:r>
          </a:p>
          <a:p>
            <a:pPr algn="ctr"/>
            <a:r>
              <a:rPr lang="en-US" sz="3600" dirty="0">
                <a:latin typeface="Calibri" panose="020F0502020204030204" pitchFamily="34" charset="0"/>
                <a:cs typeface="Calibri" panose="020F0502020204030204" pitchFamily="34" charset="0"/>
              </a:rPr>
              <a:t>(20 + 5) × 2 = 50 (cm)</a:t>
            </a:r>
          </a:p>
          <a:p>
            <a:pPr algn="r"/>
            <a:r>
              <a:rPr lang="en-US" sz="3600" dirty="0" err="1">
                <a:latin typeface="Calibri" panose="020F0502020204030204" pitchFamily="34" charset="0"/>
                <a:cs typeface="Calibri" panose="020F0502020204030204" pitchFamily="34" charset="0"/>
              </a:rPr>
              <a:t>Đáp</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số</a:t>
            </a:r>
            <a:r>
              <a:rPr lang="en-US" sz="3600" dirty="0">
                <a:latin typeface="Calibri" panose="020F0502020204030204" pitchFamily="34" charset="0"/>
                <a:cs typeface="Calibri" panose="020F0502020204030204" pitchFamily="34" charset="0"/>
              </a:rPr>
              <a:t>: 50 cm</a:t>
            </a:r>
          </a:p>
        </p:txBody>
      </p:sp>
    </p:spTree>
    <p:extLst>
      <p:ext uri="{BB962C8B-B14F-4D97-AF65-F5344CB8AC3E}">
        <p14:creationId xmlns:p14="http://schemas.microsoft.com/office/powerpoint/2010/main" val="1606062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Oval 18">
            <a:extLst>
              <a:ext uri="{FF2B5EF4-FFF2-40B4-BE49-F238E27FC236}">
                <a16:creationId xmlns:a16="http://schemas.microsoft.com/office/drawing/2014/main" id="{D24A8978-0E59-4BC2-A324-4B6D406E2546}"/>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 name="TextBox 3">
            <a:extLst>
              <a:ext uri="{FF2B5EF4-FFF2-40B4-BE49-F238E27FC236}">
                <a16:creationId xmlns:a16="http://schemas.microsoft.com/office/drawing/2014/main" id="{FA8D61F4-D1C6-4270-862D-D4B2C31A9DDB}"/>
              </a:ext>
            </a:extLst>
          </p:cNvPr>
          <p:cNvSpPr txBox="1"/>
          <p:nvPr/>
        </p:nvSpPr>
        <p:spPr>
          <a:xfrm>
            <a:off x="1333500" y="590550"/>
            <a:ext cx="10429875" cy="523220"/>
          </a:xfrm>
          <a:prstGeom prst="rect">
            <a:avLst/>
          </a:prstGeom>
          <a:noFill/>
        </p:spPr>
        <p:txBody>
          <a:bodyPr wrap="square" rtlCol="0">
            <a:spAutoFit/>
          </a:bodyPr>
          <a:lstStyle/>
          <a:p>
            <a:pPr lvl="0"/>
            <a:r>
              <a:rPr lang="en-US" sz="2800" b="1" dirty="0" err="1">
                <a:solidFill>
                  <a:prstClr val="black"/>
                </a:solidFill>
                <a:latin typeface="Calibri" panose="020F0502020204030204" pitchFamily="34" charset="0"/>
                <a:cs typeface="Calibri" panose="020F0502020204030204" pitchFamily="34" charset="0"/>
              </a:rPr>
              <a:t>Tính</a:t>
            </a:r>
            <a:r>
              <a:rPr lang="en-US" sz="2800" b="1" dirty="0">
                <a:solidFill>
                  <a:prstClr val="black"/>
                </a:solidFill>
                <a:latin typeface="Calibri" panose="020F0502020204030204" pitchFamily="34" charset="0"/>
                <a:cs typeface="Calibri" panose="020F0502020204030204" pitchFamily="34" charset="0"/>
              </a:rPr>
              <a:t> chu vi </a:t>
            </a:r>
            <a:r>
              <a:rPr lang="en-US" sz="2800" b="1" dirty="0" err="1">
                <a:solidFill>
                  <a:prstClr val="black"/>
                </a:solidFill>
                <a:latin typeface="Calibri" panose="020F0502020204030204" pitchFamily="34" charset="0"/>
                <a:cs typeface="Calibri" panose="020F0502020204030204" pitchFamily="34" charset="0"/>
              </a:rPr>
              <a:t>hình</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chữ</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nhật</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có</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chiều</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dài</a:t>
            </a:r>
            <a:r>
              <a:rPr lang="en-US" sz="2800" b="1" dirty="0">
                <a:solidFill>
                  <a:prstClr val="black"/>
                </a:solidFill>
                <a:latin typeface="Calibri" panose="020F0502020204030204" pitchFamily="34" charset="0"/>
                <a:cs typeface="Calibri" panose="020F0502020204030204" pitchFamily="34" charset="0"/>
              </a:rPr>
              <a:t> 1 m </a:t>
            </a:r>
            <a:r>
              <a:rPr lang="en-US" sz="2800" b="1" dirty="0" err="1">
                <a:solidFill>
                  <a:prstClr val="black"/>
                </a:solidFill>
                <a:latin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chiều</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rộng</a:t>
            </a:r>
            <a:r>
              <a:rPr lang="en-US" sz="2800" b="1" dirty="0">
                <a:solidFill>
                  <a:prstClr val="black"/>
                </a:solidFill>
                <a:latin typeface="Calibri" panose="020F0502020204030204" pitchFamily="34" charset="0"/>
                <a:cs typeface="Calibri" panose="020F0502020204030204" pitchFamily="34" charset="0"/>
              </a:rPr>
              <a:t> 2 dm.</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B14AA973-338A-4B3C-93BA-7346BB6791D9}"/>
              </a:ext>
            </a:extLst>
          </p:cNvPr>
          <p:cNvSpPr txBox="1"/>
          <p:nvPr/>
        </p:nvSpPr>
        <p:spPr>
          <a:xfrm>
            <a:off x="2114550" y="1724025"/>
            <a:ext cx="6905625" cy="3170099"/>
          </a:xfrm>
          <a:prstGeom prst="rect">
            <a:avLst/>
          </a:prstGeom>
          <a:noFill/>
        </p:spPr>
        <p:txBody>
          <a:bodyPr wrap="square" rtlCol="0">
            <a:spAutoFit/>
          </a:bodyPr>
          <a:lstStyle/>
          <a:p>
            <a:pPr algn="ctr"/>
            <a:r>
              <a:rPr lang="en-US" sz="4000" b="1" u="sng" dirty="0" err="1">
                <a:solidFill>
                  <a:srgbClr val="FF0000"/>
                </a:solidFill>
                <a:latin typeface="Calibri" panose="020F0502020204030204" pitchFamily="34" charset="0"/>
                <a:cs typeface="Calibri" panose="020F0502020204030204" pitchFamily="34" charset="0"/>
              </a:rPr>
              <a:t>Bài</a:t>
            </a:r>
            <a:r>
              <a:rPr lang="en-US" sz="4000" b="1" u="sng" dirty="0">
                <a:solidFill>
                  <a:srgbClr val="FF0000"/>
                </a:solidFill>
                <a:latin typeface="Calibri" panose="020F0502020204030204" pitchFamily="34" charset="0"/>
                <a:cs typeface="Calibri" panose="020F0502020204030204" pitchFamily="34" charset="0"/>
              </a:rPr>
              <a:t> </a:t>
            </a:r>
            <a:r>
              <a:rPr lang="en-US" sz="4000" b="1" u="sng" dirty="0" err="1">
                <a:solidFill>
                  <a:srgbClr val="FF0000"/>
                </a:solidFill>
                <a:latin typeface="Calibri" panose="020F0502020204030204" pitchFamily="34" charset="0"/>
                <a:cs typeface="Calibri" panose="020F0502020204030204" pitchFamily="34" charset="0"/>
              </a:rPr>
              <a:t>giải</a:t>
            </a:r>
            <a:endParaRPr lang="en-US" sz="4000" b="1" u="sng" dirty="0">
              <a:solidFill>
                <a:srgbClr val="FF0000"/>
              </a:solidFill>
              <a:latin typeface="Calibri" panose="020F0502020204030204" pitchFamily="34" charset="0"/>
              <a:cs typeface="Calibri" panose="020F0502020204030204" pitchFamily="34" charset="0"/>
            </a:endParaRPr>
          </a:p>
          <a:p>
            <a:pPr algn="ctr"/>
            <a:r>
              <a:rPr lang="en-US" sz="4000" b="1" dirty="0" err="1">
                <a:solidFill>
                  <a:srgbClr val="FF0000"/>
                </a:solidFill>
                <a:latin typeface="Calibri" panose="020F0502020204030204" pitchFamily="34" charset="0"/>
                <a:cs typeface="Calibri" panose="020F0502020204030204" pitchFamily="34" charset="0"/>
              </a:rPr>
              <a:t>Đổi</a:t>
            </a:r>
            <a:r>
              <a:rPr lang="en-US" sz="4000" b="1" dirty="0">
                <a:solidFill>
                  <a:srgbClr val="FF0000"/>
                </a:solidFill>
                <a:latin typeface="Calibri" panose="020F0502020204030204" pitchFamily="34" charset="0"/>
                <a:cs typeface="Calibri" panose="020F0502020204030204" pitchFamily="34" charset="0"/>
              </a:rPr>
              <a:t> 1m = 10 dm</a:t>
            </a:r>
          </a:p>
          <a:p>
            <a:pPr algn="ctr"/>
            <a:r>
              <a:rPr lang="en-US" sz="4000" b="1" dirty="0">
                <a:solidFill>
                  <a:srgbClr val="FF0000"/>
                </a:solidFill>
                <a:latin typeface="Calibri" panose="020F0502020204030204" pitchFamily="34" charset="0"/>
                <a:cs typeface="Calibri" panose="020F0502020204030204" pitchFamily="34" charset="0"/>
              </a:rPr>
              <a:t>Chu vi </a:t>
            </a:r>
            <a:r>
              <a:rPr lang="en-US" sz="4000" b="1" dirty="0" err="1">
                <a:solidFill>
                  <a:srgbClr val="FF0000"/>
                </a:solidFill>
                <a:latin typeface="Calibri" panose="020F0502020204030204" pitchFamily="34" charset="0"/>
                <a:cs typeface="Calibri" panose="020F0502020204030204" pitchFamily="34" charset="0"/>
              </a:rPr>
              <a:t>hình</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chữ</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nhật</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là</a:t>
            </a:r>
            <a:r>
              <a:rPr lang="en-US" sz="4000" b="1" dirty="0">
                <a:solidFill>
                  <a:srgbClr val="FF0000"/>
                </a:solidFill>
                <a:latin typeface="Calibri" panose="020F0502020204030204" pitchFamily="34" charset="0"/>
                <a:cs typeface="Calibri" panose="020F0502020204030204" pitchFamily="34" charset="0"/>
              </a:rPr>
              <a:t>: </a:t>
            </a:r>
          </a:p>
          <a:p>
            <a:pPr algn="ctr"/>
            <a:r>
              <a:rPr lang="en-US" sz="4000" b="1" dirty="0">
                <a:solidFill>
                  <a:srgbClr val="FF0000"/>
                </a:solidFill>
                <a:latin typeface="Calibri" panose="020F0502020204030204" pitchFamily="34" charset="0"/>
                <a:cs typeface="Calibri" panose="020F0502020204030204" pitchFamily="34" charset="0"/>
              </a:rPr>
              <a:t>(10 + 2) x 2 = 24 (cm)</a:t>
            </a:r>
          </a:p>
          <a:p>
            <a:pPr algn="r"/>
            <a:r>
              <a:rPr lang="en-US" sz="4000" b="1" dirty="0" err="1">
                <a:solidFill>
                  <a:srgbClr val="FF0000"/>
                </a:solidFill>
                <a:latin typeface="Calibri" panose="020F0502020204030204" pitchFamily="34" charset="0"/>
                <a:cs typeface="Calibri" panose="020F0502020204030204" pitchFamily="34" charset="0"/>
              </a:rPr>
              <a:t>Đáp</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số</a:t>
            </a:r>
            <a:r>
              <a:rPr lang="en-US" sz="4000" b="1" dirty="0">
                <a:solidFill>
                  <a:srgbClr val="FF0000"/>
                </a:solidFill>
                <a:latin typeface="Calibri" panose="020F0502020204030204" pitchFamily="34" charset="0"/>
                <a:cs typeface="Calibri" panose="020F0502020204030204" pitchFamily="34" charset="0"/>
              </a:rPr>
              <a:t>: 24 cm</a:t>
            </a:r>
          </a:p>
        </p:txBody>
      </p:sp>
    </p:spTree>
    <p:extLst>
      <p:ext uri="{BB962C8B-B14F-4D97-AF65-F5344CB8AC3E}">
        <p14:creationId xmlns:p14="http://schemas.microsoft.com/office/powerpoint/2010/main" val="2916694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Oval 18">
            <a:extLst>
              <a:ext uri="{FF2B5EF4-FFF2-40B4-BE49-F238E27FC236}">
                <a16:creationId xmlns:a16="http://schemas.microsoft.com/office/drawing/2014/main" id="{D24A8978-0E59-4BC2-A324-4B6D406E2546}"/>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 name="TextBox 3">
            <a:extLst>
              <a:ext uri="{FF2B5EF4-FFF2-40B4-BE49-F238E27FC236}">
                <a16:creationId xmlns:a16="http://schemas.microsoft.com/office/drawing/2014/main" id="{FA8D61F4-D1C6-4270-862D-D4B2C31A9DDB}"/>
              </a:ext>
            </a:extLst>
          </p:cNvPr>
          <p:cNvSpPr txBox="1"/>
          <p:nvPr/>
        </p:nvSpPr>
        <p:spPr>
          <a:xfrm>
            <a:off x="1333500" y="552450"/>
            <a:ext cx="10429875" cy="954107"/>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Một viên gạch hình vuông có cạnh 30 cm. Tính chu vi hình chữ nhật ghép bởi 3 viên gạch như thế?</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C0FF2F88-E309-47C9-AC45-4DFDC491969D}"/>
              </a:ext>
            </a:extLst>
          </p:cNvPr>
          <p:cNvPicPr>
            <a:picLocks noChangeAspect="1"/>
          </p:cNvPicPr>
          <p:nvPr/>
        </p:nvPicPr>
        <p:blipFill>
          <a:blip r:embed="rId4"/>
          <a:stretch>
            <a:fillRect/>
          </a:stretch>
        </p:blipFill>
        <p:spPr>
          <a:xfrm>
            <a:off x="6257925" y="2438400"/>
            <a:ext cx="5429250" cy="2171700"/>
          </a:xfrm>
          <a:prstGeom prst="rect">
            <a:avLst/>
          </a:prstGeom>
        </p:spPr>
      </p:pic>
      <p:sp>
        <p:nvSpPr>
          <p:cNvPr id="8" name="TextBox 7">
            <a:extLst>
              <a:ext uri="{FF2B5EF4-FFF2-40B4-BE49-F238E27FC236}">
                <a16:creationId xmlns:a16="http://schemas.microsoft.com/office/drawing/2014/main" id="{0C87845C-4F61-4A7C-84A7-005A1CD83740}"/>
              </a:ext>
            </a:extLst>
          </p:cNvPr>
          <p:cNvSpPr txBox="1"/>
          <p:nvPr/>
        </p:nvSpPr>
        <p:spPr>
          <a:xfrm>
            <a:off x="504825" y="2219325"/>
            <a:ext cx="5619749" cy="3046988"/>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Bài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giải</a:t>
            </a:r>
            <a:r>
              <a:rPr lang="en-US" sz="3200" b="1" dirty="0">
                <a:solidFill>
                  <a:srgbClr val="FF0000"/>
                </a:solidFill>
                <a:latin typeface="Calibri" panose="020F0502020204030204" pitchFamily="34" charset="0"/>
                <a:cs typeface="Calibri" panose="020F0502020204030204" pitchFamily="34" charset="0"/>
              </a:rPr>
              <a:t>:</a:t>
            </a:r>
          </a:p>
          <a:p>
            <a:pPr algn="ctr"/>
            <a:r>
              <a:rPr lang="en-US" sz="3200" b="1" dirty="0" err="1">
                <a:solidFill>
                  <a:srgbClr val="FF0000"/>
                </a:solidFill>
                <a:latin typeface="Calibri" panose="020F0502020204030204" pitchFamily="34" charset="0"/>
                <a:cs typeface="Calibri" panose="020F0502020204030204" pitchFamily="34" charset="0"/>
              </a:rPr>
              <a:t>Chiều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dài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hình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a:t>
            </a:r>
          </a:p>
          <a:p>
            <a:pPr algn="ctr"/>
            <a:r>
              <a:rPr lang="en-US" sz="3200" b="1" dirty="0">
                <a:solidFill>
                  <a:srgbClr val="FF0000"/>
                </a:solidFill>
                <a:latin typeface="Calibri" panose="020F0502020204030204" pitchFamily="34" charset="0"/>
                <a:cs typeface="Calibri" panose="020F0502020204030204" pitchFamily="34" charset="0"/>
              </a:rPr>
              <a:t>30 x 3 = 90 (cm)</a:t>
            </a:r>
          </a:p>
          <a:p>
            <a:pPr algn="ctr"/>
            <a:r>
              <a:rPr lang="en-US" sz="3200" b="1" dirty="0">
                <a:solidFill>
                  <a:srgbClr val="FF0000"/>
                </a:solidFill>
                <a:latin typeface="Calibri" panose="020F0502020204030204" pitchFamily="34" charset="0"/>
                <a:cs typeface="Calibri" panose="020F0502020204030204" pitchFamily="34" charset="0"/>
              </a:rPr>
              <a:t>Chu vi </a:t>
            </a:r>
            <a:r>
              <a:rPr lang="en-US" sz="3200" b="1" dirty="0" err="1">
                <a:solidFill>
                  <a:srgbClr val="FF0000"/>
                </a:solidFill>
                <a:latin typeface="Calibri" panose="020F0502020204030204" pitchFamily="34" charset="0"/>
                <a:cs typeface="Calibri" panose="020F0502020204030204" pitchFamily="34" charset="0"/>
              </a:rPr>
              <a:t>hình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a:t>
            </a:r>
          </a:p>
          <a:p>
            <a:pPr algn="ctr"/>
            <a:r>
              <a:rPr lang="en-US" sz="3200" b="1" dirty="0">
                <a:solidFill>
                  <a:srgbClr val="FF0000"/>
                </a:solidFill>
                <a:latin typeface="Calibri" panose="020F0502020204030204" pitchFamily="34" charset="0"/>
                <a:cs typeface="Calibri" panose="020F0502020204030204" pitchFamily="34" charset="0"/>
              </a:rPr>
              <a:t>(30 + 90) x 2 = 240 (cm)</a:t>
            </a:r>
          </a:p>
          <a:p>
            <a:pPr algn="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240 cm</a:t>
            </a:r>
          </a:p>
        </p:txBody>
      </p:sp>
    </p:spTree>
    <p:extLst>
      <p:ext uri="{BB962C8B-B14F-4D97-AF65-F5344CB8AC3E}">
        <p14:creationId xmlns:p14="http://schemas.microsoft.com/office/powerpoint/2010/main" val="4246373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down)">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down)">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wipe(down)">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wipe(down)">
                                      <p:cBhvr>
                                        <p:cTn id="35" dur="500"/>
                                        <p:tgtEl>
                                          <p:spTgt spid="8">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wipe(down)">
                                      <p:cBhvr>
                                        <p:cTn id="40" dur="500"/>
                                        <p:tgtEl>
                                          <p:spTgt spid="8">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animEffect transition="in" filter="wipe(down)">
                                      <p:cBhvr>
                                        <p:cTn id="4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Oval 18">
            <a:extLst>
              <a:ext uri="{FF2B5EF4-FFF2-40B4-BE49-F238E27FC236}">
                <a16:creationId xmlns:a16="http://schemas.microsoft.com/office/drawing/2014/main" id="{D24A8978-0E59-4BC2-A324-4B6D406E2546}"/>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 name="TextBox 3">
            <a:extLst>
              <a:ext uri="{FF2B5EF4-FFF2-40B4-BE49-F238E27FC236}">
                <a16:creationId xmlns:a16="http://schemas.microsoft.com/office/drawing/2014/main" id="{FA8D61F4-D1C6-4270-862D-D4B2C31A9DDB}"/>
              </a:ext>
            </a:extLst>
          </p:cNvPr>
          <p:cNvSpPr txBox="1"/>
          <p:nvPr/>
        </p:nvSpPr>
        <p:spPr>
          <a:xfrm>
            <a:off x="1333500" y="552450"/>
            <a:ext cx="10429875" cy="1815882"/>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Người ta đóng cọc để rào các vườn hoa. Biết rằng hai cọc cạnh nhau cách nhau 1 m (như hình vẽ). Bạn ong tìm đến vườn hoa có hàng rào dài nhất, bạn chuồn chuồn tìm đến vườn hoa có hàng rào ngắn nhất. Hỏi mỗi bạn sẽ tìm đến vườn hoa nào?</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B4479971-BB4A-420D-BF04-868A2619912E}"/>
              </a:ext>
            </a:extLst>
          </p:cNvPr>
          <p:cNvPicPr>
            <a:picLocks noChangeAspect="1"/>
          </p:cNvPicPr>
          <p:nvPr/>
        </p:nvPicPr>
        <p:blipFill>
          <a:blip r:embed="rId4"/>
          <a:stretch>
            <a:fillRect/>
          </a:stretch>
        </p:blipFill>
        <p:spPr>
          <a:xfrm>
            <a:off x="5016571" y="2857500"/>
            <a:ext cx="6737279" cy="2324100"/>
          </a:xfrm>
          <a:prstGeom prst="rect">
            <a:avLst/>
          </a:prstGeom>
        </p:spPr>
      </p:pic>
      <p:grpSp>
        <p:nvGrpSpPr>
          <p:cNvPr id="9" name="Group 8">
            <a:extLst>
              <a:ext uri="{FF2B5EF4-FFF2-40B4-BE49-F238E27FC236}">
                <a16:creationId xmlns:a16="http://schemas.microsoft.com/office/drawing/2014/main" id="{CCC0A59D-839C-4548-8E8C-656997608FE9}"/>
              </a:ext>
            </a:extLst>
          </p:cNvPr>
          <p:cNvGrpSpPr/>
          <p:nvPr/>
        </p:nvGrpSpPr>
        <p:grpSpPr>
          <a:xfrm>
            <a:off x="160821" y="2879605"/>
            <a:ext cx="4537886" cy="2168646"/>
            <a:chOff x="5876915" y="975793"/>
            <a:chExt cx="4684260" cy="2181047"/>
          </a:xfrm>
        </p:grpSpPr>
        <p:grpSp>
          <p:nvGrpSpPr>
            <p:cNvPr id="10" name="Group 9">
              <a:extLst>
                <a:ext uri="{FF2B5EF4-FFF2-40B4-BE49-F238E27FC236}">
                  <a16:creationId xmlns:a16="http://schemas.microsoft.com/office/drawing/2014/main" id="{EEF8526D-882A-4213-BE66-20C3D2707583}"/>
                </a:ext>
              </a:extLst>
            </p:cNvPr>
            <p:cNvGrpSpPr/>
            <p:nvPr/>
          </p:nvGrpSpPr>
          <p:grpSpPr>
            <a:xfrm>
              <a:off x="5876915" y="975793"/>
              <a:ext cx="4684260" cy="2113916"/>
              <a:chOff x="2387761" y="551055"/>
              <a:chExt cx="7051289" cy="3182111"/>
            </a:xfrm>
          </p:grpSpPr>
          <p:pic>
            <p:nvPicPr>
              <p:cNvPr id="12" name="图片 2" descr="2">
                <a:extLst>
                  <a:ext uri="{FF2B5EF4-FFF2-40B4-BE49-F238E27FC236}">
                    <a16:creationId xmlns:a16="http://schemas.microsoft.com/office/drawing/2014/main" id="{8EF3BBCA-94D6-4940-873C-B664E7E3CC2B}"/>
                  </a:ext>
                </a:extLst>
              </p:cNvPr>
              <p:cNvPicPr>
                <a:picLocks noChangeAspect="1"/>
              </p:cNvPicPr>
              <p:nvPr/>
            </p:nvPicPr>
            <p:blipFill>
              <a:blip r:embed="rId5"/>
              <a:stretch>
                <a:fillRect/>
              </a:stretch>
            </p:blipFill>
            <p:spPr>
              <a:xfrm>
                <a:off x="4238307" y="551055"/>
                <a:ext cx="3689350" cy="3127375"/>
              </a:xfrm>
              <a:prstGeom prst="rect">
                <a:avLst/>
              </a:prstGeom>
            </p:spPr>
          </p:pic>
          <p:pic>
            <p:nvPicPr>
              <p:cNvPr id="13" name="图片 1" descr="1">
                <a:extLst>
                  <a:ext uri="{FF2B5EF4-FFF2-40B4-BE49-F238E27FC236}">
                    <a16:creationId xmlns:a16="http://schemas.microsoft.com/office/drawing/2014/main" id="{3DB4ECF6-202E-4C82-9FB7-CF24C668E2BC}"/>
                  </a:ext>
                </a:extLst>
              </p:cNvPr>
              <p:cNvPicPr>
                <a:picLocks noChangeAspect="1"/>
              </p:cNvPicPr>
              <p:nvPr/>
            </p:nvPicPr>
            <p:blipFill>
              <a:blip r:embed="rId6"/>
              <a:stretch>
                <a:fillRect/>
              </a:stretch>
            </p:blipFill>
            <p:spPr>
              <a:xfrm>
                <a:off x="5999058" y="790166"/>
                <a:ext cx="3439992" cy="2915633"/>
              </a:xfrm>
              <a:prstGeom prst="rect">
                <a:avLst/>
              </a:prstGeom>
            </p:spPr>
          </p:pic>
          <p:pic>
            <p:nvPicPr>
              <p:cNvPr id="14" name="图片 2" descr="3">
                <a:extLst>
                  <a:ext uri="{FF2B5EF4-FFF2-40B4-BE49-F238E27FC236}">
                    <a16:creationId xmlns:a16="http://schemas.microsoft.com/office/drawing/2014/main" id="{AA79E311-2420-4C70-8A7A-BC59336EF015}"/>
                  </a:ext>
                </a:extLst>
              </p:cNvPr>
              <p:cNvPicPr>
                <a:picLocks noChangeAspect="1"/>
              </p:cNvPicPr>
              <p:nvPr/>
            </p:nvPicPr>
            <p:blipFill>
              <a:blip r:embed="rId7"/>
              <a:stretch>
                <a:fillRect/>
              </a:stretch>
            </p:blipFill>
            <p:spPr>
              <a:xfrm flipH="1">
                <a:off x="2387761" y="872971"/>
                <a:ext cx="3374585" cy="2860195"/>
              </a:xfrm>
              <a:prstGeom prst="rect">
                <a:avLst/>
              </a:prstGeom>
            </p:spPr>
          </p:pic>
        </p:grpSp>
        <p:sp>
          <p:nvSpPr>
            <p:cNvPr id="11" name="Rounded Rectangle 20">
              <a:extLst>
                <a:ext uri="{FF2B5EF4-FFF2-40B4-BE49-F238E27FC236}">
                  <a16:creationId xmlns:a16="http://schemas.microsoft.com/office/drawing/2014/main" id="{89B6C26C-5A3D-4531-AA41-87325C77EE0D}"/>
                </a:ext>
              </a:extLst>
            </p:cNvPr>
            <p:cNvSpPr/>
            <p:nvPr/>
          </p:nvSpPr>
          <p:spPr>
            <a:xfrm>
              <a:off x="6880943" y="2549254"/>
              <a:ext cx="3156148" cy="607586"/>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28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28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lang="en-US" sz="2800" b="1" kern="0" dirty="0">
                  <a:solidFill>
                    <a:srgbClr val="C00000"/>
                  </a:solidFill>
                  <a:latin typeface="Calibri" panose="020F0502020204030204"/>
                </a:rPr>
                <a:t> </a:t>
              </a:r>
              <a:r>
                <a:rPr lang="en-US" sz="2800" b="1" kern="0" dirty="0" err="1">
                  <a:solidFill>
                    <a:srgbClr val="C00000"/>
                  </a:solidFill>
                  <a:latin typeface="Calibri" panose="020F0502020204030204"/>
                </a:rPr>
                <a:t>nhóm</a:t>
              </a:r>
              <a:r>
                <a:rPr lang="en-US" sz="2800" b="1" kern="0" dirty="0">
                  <a:solidFill>
                    <a:srgbClr val="C00000"/>
                  </a:solidFill>
                  <a:latin typeface="Calibri" panose="020F0502020204030204"/>
                </a:rPr>
                <a:t> 4</a:t>
              </a:r>
              <a:endParaRPr kumimoji="0" lang="en-US" sz="28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52886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262</Words>
  <Application>Microsoft Office PowerPoint</Application>
  <PresentationFormat>Widescreen</PresentationFormat>
  <Paragraphs>42</Paragraphs>
  <Slides>7</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Arial</vt:lpstr>
      <vt:lpstr>Calibri</vt:lpstr>
      <vt:lpstr>等线</vt:lpstr>
      <vt:lpstr>等线 Light</vt:lpstr>
      <vt:lpstr>思源黑体 CN Medium</vt:lpstr>
      <vt:lpstr>思源黑体 CN Normal</vt:lpstr>
      <vt:lpstr>胡晓波真帅体</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28</cp:revision>
  <dcterms:created xsi:type="dcterms:W3CDTF">2022-11-06T01:51:22Z</dcterms:created>
  <dcterms:modified xsi:type="dcterms:W3CDTF">2025-02-18T23:18:29Z</dcterms:modified>
</cp:coreProperties>
</file>