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35" r:id="rId2"/>
    <p:sldId id="450" r:id="rId3"/>
    <p:sldId id="449" r:id="rId4"/>
    <p:sldId id="447" r:id="rId5"/>
    <p:sldId id="444" r:id="rId6"/>
    <p:sldId id="467" r:id="rId7"/>
    <p:sldId id="472" r:id="rId8"/>
    <p:sldId id="4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19/02/2025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19/02/2025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F098B79-76DA-4DAD-8139-380EAEE2C94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38275" y="428625"/>
            <a:ext cx="1162050" cy="1162050"/>
          </a:xfrm>
          <a:prstGeom prst="rect">
            <a:avLst/>
          </a:prstGeom>
        </p:spPr>
      </p:pic>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jpe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9" name="TextBox 8">
            <a:extLst>
              <a:ext uri="{FF2B5EF4-FFF2-40B4-BE49-F238E27FC236}">
                <a16:creationId xmlns:a16="http://schemas.microsoft.com/office/drawing/2014/main" id="{D709D6D2-BF7F-018B-07A5-25AEB3396C2B}"/>
              </a:ext>
            </a:extLst>
          </p:cNvPr>
          <p:cNvSpPr txBox="1"/>
          <p:nvPr/>
        </p:nvSpPr>
        <p:spPr>
          <a:xfrm>
            <a:off x="1877497" y="1212180"/>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Bài</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8 - </a:t>
            </a: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Tiết</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4</a:t>
            </a: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id="{EB9F61D7-A58D-4257-AA0F-CB339BB65E97}"/>
              </a:ext>
            </a:extLst>
          </p:cNvPr>
          <p:cNvPicPr>
            <a:picLocks noChangeAspect="1"/>
          </p:cNvPicPr>
          <p:nvPr/>
        </p:nvPicPr>
        <p:blipFill>
          <a:blip r:embed="rId7"/>
          <a:stretch>
            <a:fillRect/>
          </a:stretch>
        </p:blipFill>
        <p:spPr>
          <a:xfrm>
            <a:off x="384098" y="2074450"/>
            <a:ext cx="7632854" cy="2194750"/>
          </a:xfrm>
          <a:prstGeom prst="rect">
            <a:avLst/>
          </a:prstGeom>
        </p:spPr>
      </p:pic>
    </p:spTree>
    <p:extLst>
      <p:ext uri="{BB962C8B-B14F-4D97-AF65-F5344CB8AC3E}">
        <p14:creationId xmlns:p14="http://schemas.microsoft.com/office/powerpoint/2010/main" val="2047267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E710DADA-B597-4ECC-9E26-6545E97367ED}"/>
              </a:ext>
            </a:extLst>
          </p:cNvPr>
          <p:cNvPicPr>
            <a:picLocks noChangeAspect="1"/>
          </p:cNvPicPr>
          <p:nvPr/>
        </p:nvPicPr>
        <p:blipFill>
          <a:blip r:embed="rId8"/>
          <a:stretch>
            <a:fillRect/>
          </a:stretch>
        </p:blipFill>
        <p:spPr>
          <a:xfrm>
            <a:off x="1100886" y="1475502"/>
            <a:ext cx="4694327" cy="2554445"/>
          </a:xfrm>
          <a:prstGeom prst="rect">
            <a:avLst/>
          </a:prstGeom>
        </p:spPr>
      </p:pic>
    </p:spTree>
    <p:extLst>
      <p:ext uri="{BB962C8B-B14F-4D97-AF65-F5344CB8AC3E}">
        <p14:creationId xmlns:p14="http://schemas.microsoft.com/office/powerpoint/2010/main" val="582330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8CD133B-0197-6D8F-674B-8C054C920154}"/>
              </a:ext>
            </a:extLst>
          </p:cNvPr>
          <p:cNvGrpSpPr/>
          <p:nvPr/>
        </p:nvGrpSpPr>
        <p:grpSpPr>
          <a:xfrm>
            <a:off x="1989437" y="-168812"/>
            <a:ext cx="7431753" cy="6611047"/>
            <a:chOff x="0" y="-515048"/>
            <a:chExt cx="7431753" cy="6611047"/>
          </a:xfrm>
        </p:grpSpPr>
        <p:pic>
          <p:nvPicPr>
            <p:cNvPr id="16" name="Picture 15" descr="A picture containing text&#10;&#10;Description automatically generated">
              <a:extLst>
                <a:ext uri="{FF2B5EF4-FFF2-40B4-BE49-F238E27FC236}">
                  <a16:creationId xmlns:a16="http://schemas.microsoft.com/office/drawing/2014/main" id="{8715F576-A16D-2EDF-3B6C-24708BC3707C}"/>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515048"/>
              <a:ext cx="7431753" cy="6611047"/>
            </a:xfrm>
            <a:prstGeom prst="rect">
              <a:avLst/>
            </a:prstGeom>
          </p:spPr>
        </p:pic>
        <p:sp>
          <p:nvSpPr>
            <p:cNvPr id="17" name="TextBox 16">
              <a:extLst>
                <a:ext uri="{FF2B5EF4-FFF2-40B4-BE49-F238E27FC236}">
                  <a16:creationId xmlns:a16="http://schemas.microsoft.com/office/drawing/2014/main" id="{6F0B00E5-1B8F-D52D-C836-DC81A99D0DA5}"/>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Nhà</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văn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nhí</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grpSp>
      <p:pic>
        <p:nvPicPr>
          <p:cNvPr id="18" name="Picture 17" descr="A group of people in clothing&#10;&#10;Description automatically generated with low confidence">
            <a:extLst>
              <a:ext uri="{FF2B5EF4-FFF2-40B4-BE49-F238E27FC236}">
                <a16:creationId xmlns:a16="http://schemas.microsoft.com/office/drawing/2014/main" id="{E7DB1145-27BF-E033-83D3-C823B4FBD80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1482" y="4302580"/>
            <a:ext cx="3730432" cy="2347538"/>
          </a:xfrm>
          <a:prstGeom prst="rect">
            <a:avLst/>
          </a:prstGeom>
        </p:spPr>
      </p:pic>
      <p:pic>
        <p:nvPicPr>
          <p:cNvPr id="19" name="Picture 18" descr="A picture containing indoor, seat&#10;&#10;Description automatically generated">
            <a:extLst>
              <a:ext uri="{FF2B5EF4-FFF2-40B4-BE49-F238E27FC236}">
                <a16:creationId xmlns:a16="http://schemas.microsoft.com/office/drawing/2014/main" id="{7A6F30B5-A85E-F469-27DF-DFC6D06D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81" y="4092044"/>
            <a:ext cx="2199029" cy="2718712"/>
          </a:xfrm>
          <a:prstGeom prst="rect">
            <a:avLst/>
          </a:prstGeom>
        </p:spPr>
      </p:pic>
    </p:spTree>
    <p:extLst>
      <p:ext uri="{BB962C8B-B14F-4D97-AF65-F5344CB8AC3E}">
        <p14:creationId xmlns:p14="http://schemas.microsoft.com/office/powerpoint/2010/main" val="2847560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1" presetID="2" presetClass="entr" presetSubtype="4" fill="hold" nodeType="with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ting.wav"/>
                                            </p:tgtEl>
                                          </p:cMediaNode>
                                        </p:audio>
                                      </p:subTnLst>
                                    </p:cTn>
                                  </p:par>
                                  <p:par>
                                    <p:cTn id="11" presetID="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9"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C9EAD1A6-2A66-48E7-AE44-C25F5D0153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id="{5F278702-650F-4EB1-BCDA-DF97B6B774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vị cua,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ngày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389</Words>
  <Application>Microsoft Office PowerPoint</Application>
  <PresentationFormat>Widescreen</PresentationFormat>
  <Paragraphs>18</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2022-11-12T12:19:00Z</dcterms:created>
  <dcterms:modified xsi:type="dcterms:W3CDTF">2025-02-18T23:03:38Z</dcterms:modified>
</cp:coreProperties>
</file>