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</p:sldMasterIdLst>
  <p:notesMasterIdLst>
    <p:notesMasterId r:id="rId14"/>
  </p:notesMasterIdLst>
  <p:sldIdLst>
    <p:sldId id="487" r:id="rId3"/>
    <p:sldId id="467" r:id="rId4"/>
    <p:sldId id="488" r:id="rId5"/>
    <p:sldId id="489" r:id="rId6"/>
    <p:sldId id="7737" r:id="rId7"/>
    <p:sldId id="7743" r:id="rId8"/>
    <p:sldId id="7745" r:id="rId9"/>
    <p:sldId id="495" r:id="rId10"/>
    <p:sldId id="498" r:id="rId11"/>
    <p:sldId id="7746" r:id="rId12"/>
    <p:sldId id="774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88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FA371-EB5B-4219-A465-8217C2DA6836}" type="datetimeFigureOut">
              <a:rPr lang="en-US" smtClean="0"/>
              <a:t>19/02/2025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40C872-AF12-4D31-AB37-98A5DC74B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25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5470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7371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A6F3B-A5A4-4359-AA53-C8D971809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32AF19-A175-40D6-8614-6F588D924D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1758-6C56-45B2-9432-AA8527A66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19/02/2025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381B7-BB1C-411F-AF2A-AEA01F7F6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78892-FABB-4488-AB78-841DF4D14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90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B3633-79E1-4CAA-BEF6-EA92E16FD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18AACA-43CC-4451-ADDB-C1EA7993E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053418-9BDA-4015-9655-CFB6B026D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19/02/2025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1A1A1-7E8E-4C64-BCC7-557EB1EF5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76E2C-40F8-4C72-BAF8-D7D7B6C5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41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0CB140-D1B3-4084-A798-3371ECA060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B4974-0FB5-48E4-9031-87E84D23E8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D54C8-583F-4111-A663-BAABA01D55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19/02/2025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951D6-68CF-47CD-BD69-78E2526F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BB899-A7FD-4E46-85AA-C9EFD399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99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979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041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6" y="17090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B6E487-4C09-4B06-A3C0-8F618C8A87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B3AA9E-C068-4752-8CD4-34E2461287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9A4B86-EC0E-4440-A0B6-F6EFB0104A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3182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/>
          <a:p>
            <a:pPr algn="ctr" defTabSz="914377">
              <a:buClrTx/>
              <a:buFontTx/>
              <a:buNone/>
            </a:pPr>
            <a:endParaRPr sz="1900" kern="1200"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6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611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167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571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783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7" y="170909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41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861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22F83-D5E3-4E86-BFFB-A71229DDC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3717A-160B-45E9-8880-17618BBC6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6E60E-FC37-4268-B44F-6A7C32B4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19/02/2025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22097-4DC3-48C7-AFA5-8C1F5E801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F0CFB-6CC5-455D-AAAE-DB8562AB8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92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70" y="1930603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/>
          <a:p>
            <a:pPr algn="ctr" defTabSz="914241">
              <a:buClrTx/>
              <a:buFontTx/>
              <a:buNone/>
            </a:pPr>
            <a:endParaRPr sz="1900" kern="1200"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41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533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842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16CC95-3036-45E8-B0A5-4C85BB297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44C463-7247-4591-8BC0-1E6222EE3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FD1B9E-B227-4133-A04C-3C99DE54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155F4C-141A-4C28-AEBB-385E9FB2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D7932F-B308-4E20-8623-C4832C4A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058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D279B0-23CC-4486-B72D-FD4F884F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439849-BFF6-4D9D-AF47-5055758FC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B1018A-4851-4170-9016-18D28677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E78C9D-2238-48F4-9515-7DECA9C2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8C024E-52F4-4803-871D-D18AFDE9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82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A1521E-798D-48D3-8ACA-F1CFCD7E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039E3F-9AF4-4762-BA35-53AB5CB8E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68562-E625-46C9-B355-31EDDC3D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F7AE3F-8E6A-48EE-B511-A2038660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81746E-5A29-482A-AC3E-1B1D8DEC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96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915FA3-F5D6-4D33-BB9A-F5EE11B9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A1A634-7928-4708-A003-7B82F9353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68C260-C4DD-4B56-B51D-98D5FED77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F43680-E0AC-4B2D-B141-26F88001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E030E8-43ED-4123-853C-34CD8CDF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770E82-4705-42E0-AC62-88496C60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39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327BD0-FD75-482D-BA27-2581B850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A91085-E0BF-4DD8-A2BB-CEFB2944C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3F5494-1D34-4A5C-BA8B-ECBD99F7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7BCC6E-8397-45C2-B938-68E53581E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6A1E601-4B85-4489-954E-C256B7411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FCBDDD-CD72-42BE-8713-7296CDA4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F6D207E-3F95-43E9-B730-67B1C285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17D35BA-531A-4E54-9E8C-EF79A7ABB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47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FC2D45-26AB-4F0C-B951-13D4B120A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778864-8769-4EC3-A23E-FEDBCC94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58D05D-21A3-458A-834E-B650BB3C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DBEC0DE-F2FB-4E36-93C8-83C44569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4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B2FB294-8278-4978-BBFF-CB1840D6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3000751-53F7-4659-BB2B-2DA80D60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3D095B-5F5E-4704-BE41-6F480E35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4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7986C-F434-479E-82D4-3D1DF3AC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7BF783-4BDB-4239-AE7A-F6BEE52E2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EE9969-4219-43A3-BC43-A98DE5E1E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19378E-DE8C-4E31-8798-93926ADD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DAD7AA-6A3E-46A3-A08B-0FA038BA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3D6886-C688-4A31-B149-1F3D29FD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72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2B119-83A8-4E7E-8AF1-84ACF462F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10ED0-3C8F-4A92-88BA-53F28D037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B72F4-136B-4C31-96A0-E3A66107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19/02/2025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2547A-F5CE-4555-B34A-4EA280043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AADDC-7475-4809-A76E-025D8A745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99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396C97-5A29-427D-A8B8-2752B43D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8730AAE-F078-4219-B51B-CC51D2F80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785BC77-88ED-4496-AE30-27F31A68E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7753D2-70BD-4E97-BDEB-BA27F9B1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1F47F7-0689-4E63-8F21-DF13A391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A403E6-7E98-44D4-80BB-903B7F87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44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762422-F21C-4955-81A8-EA68ED4C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26D6EF-C448-4BEC-9B6B-F9089E3CD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632656-1EAD-40AA-B37E-24C7D4D2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F51E4C-EDB6-49A6-903D-13866C07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B6164-3085-41AE-8F73-F3AD1840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11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7DB167-BE3D-4C88-A0B7-615BD6D3F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B0EA80-7827-486D-8FC5-1012CA1C1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F6D-AF70-48BA-8A37-0EC7A4EE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9D5AAA-DF9B-425E-86E0-79BEB84E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F76BC-EFB2-4014-B056-9762C9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34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DDA3F-E123-4FC3-81DF-4CE9B40F3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DA2AB-63CF-4D07-9997-DF63772AF5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0C67F6-2841-4C04-A1A8-2EDF838C82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338813-9F12-425F-8ADC-D0B1E722E0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19/02/2025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A9AC2-9A30-4AD9-A026-D9F1284AD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AE35F1-81B1-47C5-8D55-F5B346BCC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5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60FB0-4B3C-46B3-98B2-056E89FA5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482A22-4C02-4072-96B1-BA100ECB2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7DFFBA-0FC8-4E11-A3FF-4BD4DA6F3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D1995B-2CAC-405F-8FB8-95E678DD01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99A83B-A707-42F6-8C6C-47A22EF185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8DD09F-908C-4E40-B3C3-DFB86BCA5F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19/02/2025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BE2920-5C7F-49C1-919A-9244A754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9045FE-A34E-4A32-8A5B-DAF99EA12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41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61DB-1F41-4D6F-AC4D-35DC84910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6DB7AB-7810-4BFC-BA5C-C04DB29E77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19/02/2025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FEFFC5-3F8C-4299-996B-2C1478788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63FAB-22C8-4746-A7E0-7FE4D3135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80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140E1B-E391-4A63-964C-6C3C3CFA7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19/02/2025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144DEC-78E2-4E4A-8CE4-5CC0B8D8A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78D0F-26E3-413E-94AF-CAF812EF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4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0F02C-3BE4-4A79-BDE7-329E0F1A9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C6EF8-4ABC-43EA-970A-D6584B3D3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BA734F-DDA5-49CA-9595-B3930D3784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9838F4-A18B-4796-8647-396F66CF0E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19/02/2025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1F783-929A-4DCF-B9F8-A3354958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29106-91AB-4308-B84C-C67490DE8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57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DF0BF-A059-4397-BCAD-4A616838E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116A49-2EE8-4BCA-B14F-089A79E48B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185CFE-7E5B-4137-9E6E-E9E8B8E4CB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0FFF4-A088-4C19-9F5D-37E2E27E9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19/02/2025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40FD5D-CF96-4608-ADA0-E59CD8135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4BF71-F49B-4B3B-A901-14C8D4A7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51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8FA7B9BB-146D-4E23-970C-3948BACD31F4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1" y="371474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3880B0-4CE2-4CDC-86A3-EA0A71E8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680290-19F3-4092-A806-598FC5C21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910791-C06F-4BB6-81F7-8EDBFED95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A92A-FB55-4FB8-AEB7-F011D2F9903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042298-A8CC-45D1-9E2C-2D09E793F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BAC780-A67A-4E8B-B637-BE9FDA670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21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7B4DC1-A55C-45DE-8D02-6737F72CB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04D3D1-CEA6-47D4-98E6-68CE1CB527B1}"/>
              </a:ext>
            </a:extLst>
          </p:cNvPr>
          <p:cNvSpPr/>
          <p:nvPr/>
        </p:nvSpPr>
        <p:spPr>
          <a:xfrm>
            <a:off x="1558986" y="811488"/>
            <a:ext cx="8772202" cy="4494717"/>
          </a:xfrm>
          <a:custGeom>
            <a:avLst/>
            <a:gdLst>
              <a:gd name="connsiteX0" fmla="*/ 0 w 8772202"/>
              <a:gd name="connsiteY0" fmla="*/ 749134 h 4494717"/>
              <a:gd name="connsiteX1" fmla="*/ 749134 w 8772202"/>
              <a:gd name="connsiteY1" fmla="*/ 0 h 4494717"/>
              <a:gd name="connsiteX2" fmla="*/ 8023068 w 8772202"/>
              <a:gd name="connsiteY2" fmla="*/ 0 h 4494717"/>
              <a:gd name="connsiteX3" fmla="*/ 8772202 w 8772202"/>
              <a:gd name="connsiteY3" fmla="*/ 749134 h 4494717"/>
              <a:gd name="connsiteX4" fmla="*/ 8772202 w 8772202"/>
              <a:gd name="connsiteY4" fmla="*/ 3745583 h 4494717"/>
              <a:gd name="connsiteX5" fmla="*/ 8023068 w 8772202"/>
              <a:gd name="connsiteY5" fmla="*/ 4494717 h 4494717"/>
              <a:gd name="connsiteX6" fmla="*/ 749134 w 8772202"/>
              <a:gd name="connsiteY6" fmla="*/ 4494717 h 4494717"/>
              <a:gd name="connsiteX7" fmla="*/ 0 w 8772202"/>
              <a:gd name="connsiteY7" fmla="*/ 3745583 h 4494717"/>
              <a:gd name="connsiteX8" fmla="*/ 0 w 8772202"/>
              <a:gd name="connsiteY8" fmla="*/ 749134 h 4494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72202" h="4494717" fill="none" extrusionOk="0">
                <a:moveTo>
                  <a:pt x="0" y="749134"/>
                </a:moveTo>
                <a:cubicBezTo>
                  <a:pt x="2492" y="402848"/>
                  <a:pt x="363080" y="46458"/>
                  <a:pt x="749134" y="0"/>
                </a:cubicBezTo>
                <a:cubicBezTo>
                  <a:pt x="2560756" y="72427"/>
                  <a:pt x="5396466" y="61419"/>
                  <a:pt x="8023068" y="0"/>
                </a:cubicBezTo>
                <a:cubicBezTo>
                  <a:pt x="8433028" y="-25989"/>
                  <a:pt x="8695283" y="312133"/>
                  <a:pt x="8772202" y="749134"/>
                </a:cubicBezTo>
                <a:cubicBezTo>
                  <a:pt x="8873078" y="1246256"/>
                  <a:pt x="8664889" y="2442038"/>
                  <a:pt x="8772202" y="3745583"/>
                </a:cubicBezTo>
                <a:cubicBezTo>
                  <a:pt x="8784518" y="4096811"/>
                  <a:pt x="8418098" y="4473748"/>
                  <a:pt x="8023068" y="4494717"/>
                </a:cubicBezTo>
                <a:cubicBezTo>
                  <a:pt x="7243588" y="4524544"/>
                  <a:pt x="2825484" y="4415411"/>
                  <a:pt x="749134" y="4494717"/>
                </a:cubicBezTo>
                <a:cubicBezTo>
                  <a:pt x="351013" y="4492952"/>
                  <a:pt x="-27086" y="4164674"/>
                  <a:pt x="0" y="3745583"/>
                </a:cubicBezTo>
                <a:cubicBezTo>
                  <a:pt x="50037" y="3057382"/>
                  <a:pt x="770" y="1914608"/>
                  <a:pt x="0" y="749134"/>
                </a:cubicBezTo>
                <a:close/>
              </a:path>
              <a:path w="8772202" h="4494717" stroke="0" extrusionOk="0">
                <a:moveTo>
                  <a:pt x="0" y="749134"/>
                </a:moveTo>
                <a:cubicBezTo>
                  <a:pt x="12632" y="338842"/>
                  <a:pt x="338453" y="6363"/>
                  <a:pt x="749134" y="0"/>
                </a:cubicBezTo>
                <a:cubicBezTo>
                  <a:pt x="2293347" y="123000"/>
                  <a:pt x="5961583" y="-96860"/>
                  <a:pt x="8023068" y="0"/>
                </a:cubicBezTo>
                <a:cubicBezTo>
                  <a:pt x="8411349" y="-19400"/>
                  <a:pt x="8792790" y="293893"/>
                  <a:pt x="8772202" y="749134"/>
                </a:cubicBezTo>
                <a:cubicBezTo>
                  <a:pt x="8775375" y="2013829"/>
                  <a:pt x="8866469" y="3032370"/>
                  <a:pt x="8772202" y="3745583"/>
                </a:cubicBezTo>
                <a:cubicBezTo>
                  <a:pt x="8761899" y="4163051"/>
                  <a:pt x="8399248" y="4488571"/>
                  <a:pt x="8023068" y="4494717"/>
                </a:cubicBezTo>
                <a:cubicBezTo>
                  <a:pt x="6318864" y="4334010"/>
                  <a:pt x="1989798" y="4534384"/>
                  <a:pt x="749134" y="4494717"/>
                </a:cubicBezTo>
                <a:cubicBezTo>
                  <a:pt x="280029" y="4483534"/>
                  <a:pt x="-15371" y="4152354"/>
                  <a:pt x="0" y="3745583"/>
                </a:cubicBezTo>
                <a:cubicBezTo>
                  <a:pt x="32216" y="2595055"/>
                  <a:pt x="57206" y="2119911"/>
                  <a:pt x="0" y="749134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FD19D9-98D6-4C3C-AE2D-6B5F93B77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654" y="1499974"/>
            <a:ext cx="4004331" cy="7669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7CF02A-7A9C-471C-B7AD-8F9FEEF4A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683" y="2353349"/>
            <a:ext cx="8547333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6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97BA4C-2164-448C-9584-2B571ECE0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" y="1376362"/>
            <a:ext cx="5089868" cy="349091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D0B6C0-B033-4D59-989F-8343A3A11069}"/>
              </a:ext>
            </a:extLst>
          </p:cNvPr>
          <p:cNvSpPr/>
          <p:nvPr/>
        </p:nvSpPr>
        <p:spPr>
          <a:xfrm>
            <a:off x="5303456" y="245680"/>
            <a:ext cx="6459919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</a:pPr>
            <a:r>
              <a:rPr lang="vi-VN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Gấu đang uống nước ở đâu?</a:t>
            </a:r>
          </a:p>
          <a:p>
            <a:pPr lvl="0" algn="just">
              <a:buClr>
                <a:srgbClr val="000000"/>
              </a:buClr>
            </a:pPr>
            <a:r>
              <a:rPr lang="vi-VN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Gấu đang uống nước ở suối.</a:t>
            </a:r>
            <a:endParaRPr kumimoji="0" lang="en-US" sz="32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E8EAA75-AF26-4FE0-9CD0-2C991C378393}"/>
              </a:ext>
            </a:extLst>
          </p:cNvPr>
          <p:cNvSpPr/>
          <p:nvPr/>
        </p:nvSpPr>
        <p:spPr>
          <a:xfrm>
            <a:off x="5076825" y="1474405"/>
            <a:ext cx="7115175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</a:pP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Hai chú sóc đang đùa nghịch ở đâu?</a:t>
            </a:r>
          </a:p>
          <a:p>
            <a:pPr lvl="0" algn="just">
              <a:buClr>
                <a:srgbClr val="000000"/>
              </a:buClr>
            </a:pP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Hai chú sóc đang đùa nghịch trên cành cây.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702A8A5-B17D-43AE-8320-B238BB550B66}"/>
              </a:ext>
            </a:extLst>
          </p:cNvPr>
          <p:cNvSpPr/>
          <p:nvPr/>
        </p:nvSpPr>
        <p:spPr>
          <a:xfrm>
            <a:off x="5076825" y="2788855"/>
            <a:ext cx="7115175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</a:pP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Thằn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lằn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bò</a:t>
            </a: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ở đâu?</a:t>
            </a:r>
          </a:p>
          <a:p>
            <a:pPr lvl="0" algn="just">
              <a:buClr>
                <a:srgbClr val="000000"/>
              </a:buClr>
            </a:pP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Thằn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lằn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bò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trên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khe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đá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515EBB9-0CC9-4661-9FA0-817398817435}"/>
              </a:ext>
            </a:extLst>
          </p:cNvPr>
          <p:cNvSpPr/>
          <p:nvPr/>
        </p:nvSpPr>
        <p:spPr>
          <a:xfrm>
            <a:off x="5076825" y="4112830"/>
            <a:ext cx="7115175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Clr>
                <a:srgbClr val="000000"/>
              </a:buClr>
              <a:buFontTx/>
              <a:buChar char="-"/>
            </a:pP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Đàn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cá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bơi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ở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đâu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?</a:t>
            </a:r>
          </a:p>
          <a:p>
            <a:pPr marL="457200" lvl="0" indent="-457200" algn="just">
              <a:buClr>
                <a:srgbClr val="000000"/>
              </a:buClr>
              <a:buFontTx/>
              <a:buChar char="-"/>
            </a:pP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Đàn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cá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bơi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dưới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suối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73D9223-D702-48D0-9F8E-170933A27A77}"/>
              </a:ext>
            </a:extLst>
          </p:cNvPr>
          <p:cNvSpPr/>
          <p:nvPr/>
        </p:nvSpPr>
        <p:spPr>
          <a:xfrm>
            <a:off x="5076825" y="5465380"/>
            <a:ext cx="7115175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Clr>
                <a:srgbClr val="000000"/>
              </a:buClr>
              <a:buFontTx/>
              <a:buChar char="-"/>
            </a:pP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Đàn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chim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bay ở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đâu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?</a:t>
            </a:r>
          </a:p>
          <a:p>
            <a:pPr marL="457200" lvl="0" indent="-457200" algn="just">
              <a:buClr>
                <a:srgbClr val="000000"/>
              </a:buClr>
              <a:buFontTx/>
              <a:buChar char="-"/>
            </a:pP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Đàn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chim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bay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trên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bầu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trời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383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652799-9EB6-4B7D-9E99-365207C4D87D}"/>
              </a:ext>
            </a:extLst>
          </p:cNvPr>
          <p:cNvSpPr txBox="1"/>
          <p:nvPr/>
        </p:nvSpPr>
        <p:spPr>
          <a:xfrm>
            <a:off x="762000" y="386814"/>
            <a:ext cx="10699150" cy="584771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lvl="0">
              <a:buClr>
                <a:srgbClr val="000000"/>
              </a:buClr>
            </a:pPr>
            <a:r>
              <a:rPr lang="en-US" sz="3200" b="1" kern="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4. </a:t>
            </a:r>
            <a:r>
              <a:rPr lang="vi-VN" sz="3200" b="1" kern="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Dựa vào đoạn thơ dưới đây, đặt và trả lời câu hỏi Khi nào?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A69D38-A115-484D-8BCF-2C3C38CDCC50}"/>
              </a:ext>
            </a:extLst>
          </p:cNvPr>
          <p:cNvGrpSpPr/>
          <p:nvPr/>
        </p:nvGrpSpPr>
        <p:grpSpPr>
          <a:xfrm>
            <a:off x="623030" y="1043510"/>
            <a:ext cx="10953568" cy="5814490"/>
            <a:chOff x="1185151" y="3586021"/>
            <a:chExt cx="4929545" cy="2310077"/>
          </a:xfrm>
        </p:grpSpPr>
        <p:sp>
          <p:nvSpPr>
            <p:cNvPr id="7" name="Rectangle: Rounded Corners 132">
              <a:extLst>
                <a:ext uri="{FF2B5EF4-FFF2-40B4-BE49-F238E27FC236}">
                  <a16:creationId xmlns:a16="http://schemas.microsoft.com/office/drawing/2014/main" id="{DABD903B-A6AA-4F26-B4CB-5D8490B5BD3E}"/>
                </a:ext>
              </a:extLst>
            </p:cNvPr>
            <p:cNvSpPr/>
            <p:nvPr/>
          </p:nvSpPr>
          <p:spPr>
            <a:xfrm>
              <a:off x="1369285" y="3739393"/>
              <a:ext cx="4596518" cy="1976625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9F9CAA-C8C0-4F88-B7A5-1B824EBD3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3343" y="5301502"/>
              <a:ext cx="701353" cy="59459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0C4E55-5A25-4E7F-9509-4329BCC8B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421" t="53580" r="2212" b="10109"/>
            <a:stretch/>
          </p:blipFill>
          <p:spPr>
            <a:xfrm>
              <a:off x="1185151" y="3586021"/>
              <a:ext cx="532966" cy="47941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A0A60B8-6B41-494A-84AD-31197C154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502" y="5027923"/>
            <a:ext cx="1293355" cy="15206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F409B3-0779-477C-9734-3DC5BFDDA553}"/>
              </a:ext>
            </a:extLst>
          </p:cNvPr>
          <p:cNvSpPr txBox="1"/>
          <p:nvPr/>
        </p:nvSpPr>
        <p:spPr>
          <a:xfrm>
            <a:off x="1990725" y="1438275"/>
            <a:ext cx="77628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Rùa con đi chợ đầu xuân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 đến cổng chợ bước chân sang hè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Chợ đông hoa trái bộn bề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Rùa mua hạt giống đêm về trồng gieo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Mua xong chợ đã vãn chiều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Heo heo gió thổi cánh diều mùa thu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 dài chẳng ngại nắng mưa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Kịp về tới cửa trời vừa sang đông.</a:t>
            </a:r>
          </a:p>
          <a:p>
            <a:pPr algn="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(Mai Văn Hai)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A458C9F-3975-46FE-989E-B5F1B55F0759}"/>
              </a:ext>
            </a:extLst>
          </p:cNvPr>
          <p:cNvSpPr/>
          <p:nvPr/>
        </p:nvSpPr>
        <p:spPr>
          <a:xfrm>
            <a:off x="3048000" y="5551105"/>
            <a:ext cx="6067380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  <a:defRPr/>
            </a:pP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M: -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Rùa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con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đi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chợ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khi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nào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?</a:t>
            </a:r>
          </a:p>
          <a:p>
            <a:pPr lvl="0" algn="just">
              <a:buClr>
                <a:srgbClr val="000000"/>
              </a:buClr>
              <a:defRPr/>
            </a:pP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    -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Rùa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con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đi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chợ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đầu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xuân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188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1F4AD4-84BC-4A1F-AF8C-53D270399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5" y="-258086"/>
            <a:ext cx="7487444" cy="8605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34E53-8935-4F54-B2BD-02770F4CE8E9}"/>
              </a:ext>
            </a:extLst>
          </p:cNvPr>
          <p:cNvSpPr txBox="1"/>
          <p:nvPr/>
        </p:nvSpPr>
        <p:spPr>
          <a:xfrm>
            <a:off x="5342389" y="2459504"/>
            <a:ext cx="3880352" cy="1938992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KHỞI ĐỘNG 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55">
            <a:extLst>
              <a:ext uri="{FF2B5EF4-FFF2-40B4-BE49-F238E27FC236}">
                <a16:creationId xmlns:a16="http://schemas.microsoft.com/office/drawing/2014/main" id="{75718A0B-0B47-47D9-97D0-C71E67C88F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558"/>
            <a:ext cx="4249241" cy="45528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69" b="95963" l="12738" r="87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583" y="5304679"/>
            <a:ext cx="3534909" cy="170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84" y="0"/>
            <a:ext cx="2548844" cy="185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198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1F4AD4-84BC-4A1F-AF8C-53D270399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5" y="-258086"/>
            <a:ext cx="7487444" cy="8605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34E53-8935-4F54-B2BD-02770F4CE8E9}"/>
              </a:ext>
            </a:extLst>
          </p:cNvPr>
          <p:cNvSpPr txBox="1"/>
          <p:nvPr/>
        </p:nvSpPr>
        <p:spPr>
          <a:xfrm>
            <a:off x="5147150" y="2699700"/>
            <a:ext cx="4235562" cy="923326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Khám phá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55">
            <a:extLst>
              <a:ext uri="{FF2B5EF4-FFF2-40B4-BE49-F238E27FC236}">
                <a16:creationId xmlns:a16="http://schemas.microsoft.com/office/drawing/2014/main" id="{75718A0B-0B47-47D9-97D0-C71E67C88F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558"/>
            <a:ext cx="4249241" cy="45528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69" b="95963" l="12738" r="87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583" y="5304679"/>
            <a:ext cx="3534909" cy="170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84" y="0"/>
            <a:ext cx="2548844" cy="185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162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652799-9EB6-4B7D-9E99-365207C4D87D}"/>
              </a:ext>
            </a:extLst>
          </p:cNvPr>
          <p:cNvSpPr txBox="1"/>
          <p:nvPr/>
        </p:nvSpPr>
        <p:spPr>
          <a:xfrm>
            <a:off x="1263854" y="386814"/>
            <a:ext cx="10197296" cy="584771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lvl="0">
              <a:buClr>
                <a:srgbClr val="000000"/>
              </a:buClr>
            </a:pPr>
            <a:r>
              <a:rPr lang="en-US" sz="3200" b="1" kern="0" dirty="0">
                <a:solidFill>
                  <a:srgbClr val="002060"/>
                </a:solidFill>
                <a:cs typeface="Arial" panose="020B0604020202020204" pitchFamily="34" charset="0"/>
                <a:sym typeface="Arial"/>
              </a:rPr>
              <a:t>1. X</a:t>
            </a:r>
            <a:r>
              <a:rPr lang="vi-VN" sz="3200" b="1" kern="0" dirty="0">
                <a:solidFill>
                  <a:srgbClr val="002060"/>
                </a:solidFill>
                <a:cs typeface="Arial" panose="020B0604020202020204" pitchFamily="34" charset="0"/>
                <a:sym typeface="Arial"/>
              </a:rPr>
              <a:t>ếp các từ ngữ dưới đây vào nhóm thích hợp.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A69D38-A115-484D-8BCF-2C3C38CDCC50}"/>
              </a:ext>
            </a:extLst>
          </p:cNvPr>
          <p:cNvGrpSpPr/>
          <p:nvPr/>
        </p:nvGrpSpPr>
        <p:grpSpPr>
          <a:xfrm>
            <a:off x="623030" y="1043510"/>
            <a:ext cx="10953568" cy="5264994"/>
            <a:chOff x="1185151" y="3586021"/>
            <a:chExt cx="4929545" cy="2310077"/>
          </a:xfrm>
        </p:grpSpPr>
        <p:sp>
          <p:nvSpPr>
            <p:cNvPr id="7" name="Rectangle: Rounded Corners 132">
              <a:extLst>
                <a:ext uri="{FF2B5EF4-FFF2-40B4-BE49-F238E27FC236}">
                  <a16:creationId xmlns:a16="http://schemas.microsoft.com/office/drawing/2014/main" id="{DABD903B-A6AA-4F26-B4CB-5D8490B5BD3E}"/>
                </a:ext>
              </a:extLst>
            </p:cNvPr>
            <p:cNvSpPr/>
            <p:nvPr/>
          </p:nvSpPr>
          <p:spPr>
            <a:xfrm>
              <a:off x="1369285" y="3739393"/>
              <a:ext cx="4596518" cy="1976625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9F9CAA-C8C0-4F88-B7A5-1B824EBD3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3343" y="5301502"/>
              <a:ext cx="701353" cy="59459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0C4E55-5A25-4E7F-9509-4329BCC8B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421" t="53580" r="2212" b="10109"/>
            <a:stretch/>
          </p:blipFill>
          <p:spPr>
            <a:xfrm>
              <a:off x="1185151" y="3586021"/>
              <a:ext cx="532966" cy="47941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A0A60B8-6B41-494A-84AD-31197C154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502" y="5027923"/>
            <a:ext cx="1293355" cy="15206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F2F6468-B870-46C7-92B6-D0008D39AF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4012" y="2338387"/>
            <a:ext cx="9120188" cy="251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0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stationary, garden&#10;&#10;Description automatically generated">
            <a:extLst>
              <a:ext uri="{FF2B5EF4-FFF2-40B4-BE49-F238E27FC236}">
                <a16:creationId xmlns:a16="http://schemas.microsoft.com/office/drawing/2014/main" id="{2E7D2C6A-0CE4-48CF-99A0-EB1A9DE55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92C9A2-190A-401C-A7D8-61E8A166AC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5" t="19664" r="5556" b="5482"/>
          <a:stretch/>
        </p:blipFill>
        <p:spPr>
          <a:xfrm>
            <a:off x="2559841" y="1703423"/>
            <a:ext cx="7072313" cy="4114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12CFD4-4169-4AD0-B911-AAAB1F972B6F}"/>
              </a:ext>
            </a:extLst>
          </p:cNvPr>
          <p:cNvSpPr txBox="1"/>
          <p:nvPr/>
        </p:nvSpPr>
        <p:spPr>
          <a:xfrm>
            <a:off x="4823659" y="3105652"/>
            <a:ext cx="40105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42448"/>
                </a:solidFill>
                <a:effectLst>
                  <a:glow rad="127000">
                    <a:srgbClr val="F42448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CÙNG ĐI HÁI NẤM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3DB279-11C2-4BA7-BDBC-F4B663805AE0}"/>
              </a:ext>
            </a:extLst>
          </p:cNvPr>
          <p:cNvSpPr txBox="1"/>
          <p:nvPr/>
        </p:nvSpPr>
        <p:spPr>
          <a:xfrm>
            <a:off x="4419596" y="390047"/>
            <a:ext cx="38661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Trò</a:t>
            </a:r>
            <a:r>
              <a:rPr kumimoji="0" lang="en-US" sz="5400" b="0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chơi</a:t>
            </a:r>
            <a:endParaRPr kumimoji="0" lang="en-US" sz="5400" b="0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srgbClr val="1B6AA5"/>
              </a:solidFill>
              <a:effectLst>
                <a:glow rad="127000">
                  <a:srgbClr val="1B6AA5"/>
                </a:glow>
              </a:effectLst>
              <a:uLnTx/>
              <a:uFillTx/>
              <a:latin typeface="LNTH-Pleasantly Plump" pitchFamily="2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5" name="nhạc dễ thương gt trò chơi">
            <a:hlinkClick r:id="" action="ppaction://media"/>
            <a:extLst>
              <a:ext uri="{FF2B5EF4-FFF2-40B4-BE49-F238E27FC236}">
                <a16:creationId xmlns:a16="http://schemas.microsoft.com/office/drawing/2014/main" id="{468671E4-F051-4AF5-B089-6C531F7892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00113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4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1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5" grpId="0"/>
      <p:bldP spid="15" grpId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7B74FF-63A0-4959-AF6D-F6D119DB7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209AAD-EDD3-4FAF-A224-442C85DC20F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482" y="100263"/>
            <a:ext cx="6400800" cy="6400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B4B974-3350-4244-AA74-BE3800B6192A}"/>
              </a:ext>
            </a:extLst>
          </p:cNvPr>
          <p:cNvSpPr txBox="1"/>
          <p:nvPr/>
        </p:nvSpPr>
        <p:spPr>
          <a:xfrm>
            <a:off x="4339390" y="1342970"/>
            <a:ext cx="35132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12C6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12C6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12C6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Calibri" panose="020F0502020204030204" pitchFamily="34" charset="0"/>
              </a:rPr>
              <a:t>thách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12C6C"/>
              </a:solidFill>
              <a:effectLst/>
              <a:uLnTx/>
              <a:uFillTx/>
              <a:latin typeface="SVN-Dessert Menu Script" panose="00000500000000000000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DCEF25-97F3-459A-81B8-C2AAD941CA5C}"/>
              </a:ext>
            </a:extLst>
          </p:cNvPr>
          <p:cNvSpPr txBox="1"/>
          <p:nvPr/>
        </p:nvSpPr>
        <p:spPr>
          <a:xfrm>
            <a:off x="3891867" y="2023390"/>
            <a:ext cx="44082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chưa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410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group of ladybugs on a leaf&#10;&#10;Description automatically generated with low confidence">
            <a:extLst>
              <a:ext uri="{FF2B5EF4-FFF2-40B4-BE49-F238E27FC236}">
                <a16:creationId xmlns:a16="http://schemas.microsoft.com/office/drawing/2014/main" id="{85B3D877-5B81-4B69-A0AE-96E03F34F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"/>
            <a:ext cx="12192000" cy="6857637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EB045978-F81D-41B5-868C-0088021FC8C0}"/>
              </a:ext>
            </a:extLst>
          </p:cNvPr>
          <p:cNvGrpSpPr/>
          <p:nvPr/>
        </p:nvGrpSpPr>
        <p:grpSpPr>
          <a:xfrm>
            <a:off x="1824441" y="4092114"/>
            <a:ext cx="2926080" cy="2926080"/>
            <a:chOff x="1824441" y="4092114"/>
            <a:chExt cx="2926080" cy="2926080"/>
          </a:xfrm>
        </p:grpSpPr>
        <p:pic>
          <p:nvPicPr>
            <p:cNvPr id="113" name="Picture 112" descr="A picture containing basket, container&#10;&#10;Description automatically generated">
              <a:extLst>
                <a:ext uri="{FF2B5EF4-FFF2-40B4-BE49-F238E27FC236}">
                  <a16:creationId xmlns:a16="http://schemas.microsoft.com/office/drawing/2014/main" id="{C018719F-78BB-4DEE-AB88-84B3E6884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3367">
              <a:off x="1824441" y="4092114"/>
              <a:ext cx="2926080" cy="2926080"/>
            </a:xfrm>
            <a:prstGeom prst="rect">
              <a:avLst/>
            </a:prstGeom>
          </p:spPr>
        </p:pic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BF884804-0A5F-44DE-88D2-732F21A1A8C7}"/>
                </a:ext>
              </a:extLst>
            </p:cNvPr>
            <p:cNvGrpSpPr/>
            <p:nvPr/>
          </p:nvGrpSpPr>
          <p:grpSpPr>
            <a:xfrm>
              <a:off x="2049755" y="5505723"/>
              <a:ext cx="2469081" cy="1253073"/>
              <a:chOff x="2074243" y="5500437"/>
              <a:chExt cx="2469081" cy="1253073"/>
            </a:xfrm>
          </p:grpSpPr>
          <p:sp>
            <p:nvSpPr>
              <p:cNvPr id="115" name="Rectangle: Rounded Corners 114">
                <a:extLst>
                  <a:ext uri="{FF2B5EF4-FFF2-40B4-BE49-F238E27FC236}">
                    <a16:creationId xmlns:a16="http://schemas.microsoft.com/office/drawing/2014/main" id="{CE88310D-2B17-42D2-9077-D6BB804B4EC4}"/>
                  </a:ext>
                </a:extLst>
              </p:cNvPr>
              <p:cNvSpPr/>
              <p:nvPr/>
            </p:nvSpPr>
            <p:spPr>
              <a:xfrm>
                <a:off x="2074243" y="5500437"/>
                <a:ext cx="2469081" cy="1253073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502F3FE7-75F0-498F-9AD5-E1422DCD5174}"/>
                  </a:ext>
                </a:extLst>
              </p:cNvPr>
              <p:cNvSpPr txBox="1"/>
              <p:nvPr/>
            </p:nvSpPr>
            <p:spPr>
              <a:xfrm>
                <a:off x="2229310" y="5668019"/>
                <a:ext cx="2158946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Từ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ngữ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chỉ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sự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vật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739B87E9-8088-4719-8AC0-E9294EE8E283}"/>
              </a:ext>
            </a:extLst>
          </p:cNvPr>
          <p:cNvGrpSpPr/>
          <p:nvPr/>
        </p:nvGrpSpPr>
        <p:grpSpPr>
          <a:xfrm>
            <a:off x="7572552" y="3449180"/>
            <a:ext cx="3657600" cy="4088054"/>
            <a:chOff x="7572552" y="3449180"/>
            <a:chExt cx="3657600" cy="4088054"/>
          </a:xfrm>
        </p:grpSpPr>
        <p:pic>
          <p:nvPicPr>
            <p:cNvPr id="118" name="Picture 117" descr="A picture containing container&#10;&#10;Description automatically generated">
              <a:extLst>
                <a:ext uri="{FF2B5EF4-FFF2-40B4-BE49-F238E27FC236}">
                  <a16:creationId xmlns:a16="http://schemas.microsoft.com/office/drawing/2014/main" id="{3A0BBEEB-5483-4A6D-AEE6-572EE7CD5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2552" y="3449180"/>
              <a:ext cx="3657600" cy="4088054"/>
            </a:xfrm>
            <a:prstGeom prst="rect">
              <a:avLst/>
            </a:prstGeom>
          </p:spPr>
        </p:pic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8086351D-E3B0-4B4A-A4C9-547F8D0B590A}"/>
                </a:ext>
              </a:extLst>
            </p:cNvPr>
            <p:cNvGrpSpPr/>
            <p:nvPr/>
          </p:nvGrpSpPr>
          <p:grpSpPr>
            <a:xfrm>
              <a:off x="8100318" y="5505723"/>
              <a:ext cx="2766155" cy="1218845"/>
              <a:chOff x="2263417" y="5216474"/>
              <a:chExt cx="1994618" cy="1218845"/>
            </a:xfrm>
          </p:grpSpPr>
          <p:sp>
            <p:nvSpPr>
              <p:cNvPr id="120" name="Rectangle: Rounded Corners 119">
                <a:extLst>
                  <a:ext uri="{FF2B5EF4-FFF2-40B4-BE49-F238E27FC236}">
                    <a16:creationId xmlns:a16="http://schemas.microsoft.com/office/drawing/2014/main" id="{7DDD4662-03EE-4552-BB7D-3AA5DED3D7DB}"/>
                  </a:ext>
                </a:extLst>
              </p:cNvPr>
              <p:cNvSpPr/>
              <p:nvPr/>
            </p:nvSpPr>
            <p:spPr>
              <a:xfrm>
                <a:off x="2263417" y="5216474"/>
                <a:ext cx="1994618" cy="1169988"/>
              </a:xfrm>
              <a:prstGeom prst="roundRect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57515237-2A7C-403D-A6FD-5EF72FF3690C}"/>
                  </a:ext>
                </a:extLst>
              </p:cNvPr>
              <p:cNvSpPr txBox="1"/>
              <p:nvPr/>
            </p:nvSpPr>
            <p:spPr>
              <a:xfrm>
                <a:off x="2402641" y="5358101"/>
                <a:ext cx="1855394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Từ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ngữ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chỉ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đặc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điểm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B6901F1-BC86-4209-A9B6-76819C16DB20}"/>
              </a:ext>
            </a:extLst>
          </p:cNvPr>
          <p:cNvGrpSpPr/>
          <p:nvPr/>
        </p:nvGrpSpPr>
        <p:grpSpPr>
          <a:xfrm>
            <a:off x="5627370" y="3254794"/>
            <a:ext cx="2011680" cy="2011680"/>
            <a:chOff x="6560820" y="2873794"/>
            <a:chExt cx="2011680" cy="2011680"/>
          </a:xfrm>
        </p:grpSpPr>
        <p:pic>
          <p:nvPicPr>
            <p:cNvPr id="78" name="Picture 77" descr="Icon&#10;&#10;Description automatically generated">
              <a:extLst>
                <a:ext uri="{FF2B5EF4-FFF2-40B4-BE49-F238E27FC236}">
                  <a16:creationId xmlns:a16="http://schemas.microsoft.com/office/drawing/2014/main" id="{5FFF7B93-F887-4ED1-A37F-8710D706B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820" y="2873794"/>
              <a:ext cx="2011680" cy="2011680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40C6712-D0B3-4C20-9C96-FEB9A163075B}"/>
                </a:ext>
              </a:extLst>
            </p:cNvPr>
            <p:cNvSpPr txBox="1"/>
            <p:nvPr/>
          </p:nvSpPr>
          <p:spPr>
            <a:xfrm>
              <a:off x="6985264" y="3117320"/>
              <a:ext cx="1115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sững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26017BE-1B9B-425B-B801-C9ECD15DE5A7}"/>
              </a:ext>
            </a:extLst>
          </p:cNvPr>
          <p:cNvGrpSpPr/>
          <p:nvPr/>
        </p:nvGrpSpPr>
        <p:grpSpPr>
          <a:xfrm>
            <a:off x="2525853" y="2016544"/>
            <a:ext cx="1920240" cy="1920240"/>
            <a:chOff x="3811728" y="2873794"/>
            <a:chExt cx="1920240" cy="1920240"/>
          </a:xfrm>
        </p:grpSpPr>
        <p:pic>
          <p:nvPicPr>
            <p:cNvPr id="81" name="Picture 80" descr="Icon&#10;&#10;Description automatically generated">
              <a:extLst>
                <a:ext uri="{FF2B5EF4-FFF2-40B4-BE49-F238E27FC236}">
                  <a16:creationId xmlns:a16="http://schemas.microsoft.com/office/drawing/2014/main" id="{89933E34-25A3-4F2A-8619-A949C0EE4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1728" y="2873794"/>
              <a:ext cx="1920240" cy="1920240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FFD1B04-4615-4460-9046-45D8DC020413}"/>
                </a:ext>
              </a:extLst>
            </p:cNvPr>
            <p:cNvSpPr txBox="1"/>
            <p:nvPr/>
          </p:nvSpPr>
          <p:spPr>
            <a:xfrm>
              <a:off x="4100694" y="2997970"/>
              <a:ext cx="13232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xóa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2695675-70BF-4ED8-B513-E477C6ADD448}"/>
              </a:ext>
            </a:extLst>
          </p:cNvPr>
          <p:cNvGrpSpPr/>
          <p:nvPr/>
        </p:nvGrpSpPr>
        <p:grpSpPr>
          <a:xfrm>
            <a:off x="6305893" y="1797155"/>
            <a:ext cx="2011680" cy="2011680"/>
            <a:chOff x="7566660" y="1437500"/>
            <a:chExt cx="2011680" cy="2011680"/>
          </a:xfrm>
        </p:grpSpPr>
        <p:pic>
          <p:nvPicPr>
            <p:cNvPr id="87" name="Picture 86" descr="Icon&#10;&#10;Description automatically generated">
              <a:extLst>
                <a:ext uri="{FF2B5EF4-FFF2-40B4-BE49-F238E27FC236}">
                  <a16:creationId xmlns:a16="http://schemas.microsoft.com/office/drawing/2014/main" id="{14922B63-057C-4C75-9F48-07FB73BE0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17BC01E8-5490-4032-9E4A-18204B4D7523}"/>
                </a:ext>
              </a:extLst>
            </p:cNvPr>
            <p:cNvSpPr txBox="1"/>
            <p:nvPr/>
          </p:nvSpPr>
          <p:spPr>
            <a:xfrm>
              <a:off x="7793776" y="1646846"/>
              <a:ext cx="1557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rừng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80F181E-6A7A-4F15-BAB2-E09AABB6A421}"/>
              </a:ext>
            </a:extLst>
          </p:cNvPr>
          <p:cNvGrpSpPr/>
          <p:nvPr/>
        </p:nvGrpSpPr>
        <p:grpSpPr>
          <a:xfrm>
            <a:off x="6907744" y="302978"/>
            <a:ext cx="2674405" cy="1828800"/>
            <a:chOff x="5135880" y="1437500"/>
            <a:chExt cx="1828800" cy="1828800"/>
          </a:xfrm>
        </p:grpSpPr>
        <p:pic>
          <p:nvPicPr>
            <p:cNvPr id="90" name="Picture 89" descr="Icon&#10;&#10;Description automatically generated">
              <a:extLst>
                <a:ext uri="{FF2B5EF4-FFF2-40B4-BE49-F238E27FC236}">
                  <a16:creationId xmlns:a16="http://schemas.microsoft.com/office/drawing/2014/main" id="{5A365B3A-1A84-4D99-9476-B532EDA63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5880" y="1437500"/>
              <a:ext cx="1828800" cy="1828800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E7E9044-E42F-45E4-8970-5732FAF8561A}"/>
                </a:ext>
              </a:extLst>
            </p:cNvPr>
            <p:cNvSpPr txBox="1"/>
            <p:nvPr/>
          </p:nvSpPr>
          <p:spPr>
            <a:xfrm>
              <a:off x="5319975" y="1652845"/>
              <a:ext cx="14606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ruộng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bậc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thang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CC617EC-C3D5-47A9-A4AD-8F99C1C95810}"/>
              </a:ext>
            </a:extLst>
          </p:cNvPr>
          <p:cNvGrpSpPr/>
          <p:nvPr/>
        </p:nvGrpSpPr>
        <p:grpSpPr>
          <a:xfrm>
            <a:off x="448982" y="2352605"/>
            <a:ext cx="1920240" cy="1920240"/>
            <a:chOff x="2613660" y="1437500"/>
            <a:chExt cx="1920240" cy="1920240"/>
          </a:xfrm>
        </p:grpSpPr>
        <p:pic>
          <p:nvPicPr>
            <p:cNvPr id="93" name="Picture 92" descr="Icon&#10;&#10;Description automatically generated">
              <a:extLst>
                <a:ext uri="{FF2B5EF4-FFF2-40B4-BE49-F238E27FC236}">
                  <a16:creationId xmlns:a16="http://schemas.microsoft.com/office/drawing/2014/main" id="{02610AC0-E236-436E-9982-052345FF2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3660" y="1437500"/>
              <a:ext cx="1920240" cy="1920240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2E1F6CC-1F5E-49FF-9C22-3D8A7AC043AC}"/>
                </a:ext>
              </a:extLst>
            </p:cNvPr>
            <p:cNvSpPr txBox="1"/>
            <p:nvPr/>
          </p:nvSpPr>
          <p:spPr>
            <a:xfrm>
              <a:off x="2717241" y="1632101"/>
              <a:ext cx="16221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ngoằn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ngoèo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E13B926-17F2-4AA5-A55D-CFD6EFAB754A}"/>
              </a:ext>
            </a:extLst>
          </p:cNvPr>
          <p:cNvGrpSpPr/>
          <p:nvPr/>
        </p:nvGrpSpPr>
        <p:grpSpPr>
          <a:xfrm>
            <a:off x="-142875" y="399275"/>
            <a:ext cx="2011680" cy="2011680"/>
            <a:chOff x="0" y="1437500"/>
            <a:chExt cx="2011680" cy="2011680"/>
          </a:xfrm>
        </p:grpSpPr>
        <p:pic>
          <p:nvPicPr>
            <p:cNvPr id="96" name="Picture 95" descr="Icon&#10;&#10;Description automatically generated">
              <a:extLst>
                <a:ext uri="{FF2B5EF4-FFF2-40B4-BE49-F238E27FC236}">
                  <a16:creationId xmlns:a16="http://schemas.microsoft.com/office/drawing/2014/main" id="{5614515F-2A64-4279-B7F8-E9FBC757A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37500"/>
              <a:ext cx="2011680" cy="2011680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49A98C2-4C3D-46A3-8B3A-56169B92DB1A}"/>
                </a:ext>
              </a:extLst>
            </p:cNvPr>
            <p:cNvSpPr txBox="1"/>
            <p:nvPr/>
          </p:nvSpPr>
          <p:spPr>
            <a:xfrm>
              <a:off x="220296" y="1649521"/>
              <a:ext cx="14657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mênh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mông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1A97F01-3A6B-41A1-BBD8-99E140DBE167}"/>
              </a:ext>
            </a:extLst>
          </p:cNvPr>
          <p:cNvGrpSpPr/>
          <p:nvPr/>
        </p:nvGrpSpPr>
        <p:grpSpPr>
          <a:xfrm>
            <a:off x="9448132" y="182289"/>
            <a:ext cx="1920240" cy="1920240"/>
            <a:chOff x="6275694" y="1206"/>
            <a:chExt cx="1920240" cy="1920240"/>
          </a:xfrm>
        </p:grpSpPr>
        <p:pic>
          <p:nvPicPr>
            <p:cNvPr id="102" name="Picture 101" descr="Icon&#10;&#10;Description automatically generated">
              <a:extLst>
                <a:ext uri="{FF2B5EF4-FFF2-40B4-BE49-F238E27FC236}">
                  <a16:creationId xmlns:a16="http://schemas.microsoft.com/office/drawing/2014/main" id="{A73F0D17-4581-4AB9-91F7-A0A9B7794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694" y="1206"/>
              <a:ext cx="1920240" cy="1920240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FDA74FB-191D-453F-9153-B9549ECA0837}"/>
                </a:ext>
              </a:extLst>
            </p:cNvPr>
            <p:cNvSpPr txBox="1"/>
            <p:nvPr/>
          </p:nvSpPr>
          <p:spPr>
            <a:xfrm>
              <a:off x="6514966" y="321341"/>
              <a:ext cx="16129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nước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EE4F369-9738-4CE6-977D-413CC82DF1CE}"/>
              </a:ext>
            </a:extLst>
          </p:cNvPr>
          <p:cNvGrpSpPr/>
          <p:nvPr/>
        </p:nvGrpSpPr>
        <p:grpSpPr>
          <a:xfrm>
            <a:off x="4615646" y="-99788"/>
            <a:ext cx="1920240" cy="1920240"/>
            <a:chOff x="3492454" y="1206"/>
            <a:chExt cx="1920240" cy="1920240"/>
          </a:xfrm>
        </p:grpSpPr>
        <p:pic>
          <p:nvPicPr>
            <p:cNvPr id="105" name="Picture 104" descr="Icon&#10;&#10;Description automatically generated">
              <a:extLst>
                <a:ext uri="{FF2B5EF4-FFF2-40B4-BE49-F238E27FC236}">
                  <a16:creationId xmlns:a16="http://schemas.microsoft.com/office/drawing/2014/main" id="{ABC7A0FB-BB80-48F0-8419-90C91395B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454" y="1206"/>
              <a:ext cx="1920240" cy="1920240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39648C66-53BD-4C1F-A6AB-D595FF0389A0}"/>
                </a:ext>
              </a:extLst>
            </p:cNvPr>
            <p:cNvSpPr txBox="1"/>
            <p:nvPr/>
          </p:nvSpPr>
          <p:spPr>
            <a:xfrm>
              <a:off x="3736575" y="290350"/>
              <a:ext cx="16129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uốn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lượn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7221F74-E129-40ED-8273-BDCBD63ED59E}"/>
              </a:ext>
            </a:extLst>
          </p:cNvPr>
          <p:cNvGrpSpPr/>
          <p:nvPr/>
        </p:nvGrpSpPr>
        <p:grpSpPr>
          <a:xfrm>
            <a:off x="2141196" y="97720"/>
            <a:ext cx="1828800" cy="1828800"/>
            <a:chOff x="800654" y="1206"/>
            <a:chExt cx="1828800" cy="1828800"/>
          </a:xfrm>
        </p:grpSpPr>
        <p:pic>
          <p:nvPicPr>
            <p:cNvPr id="108" name="Picture 107" descr="Icon&#10;&#10;Description automatically generated">
              <a:extLst>
                <a:ext uri="{FF2B5EF4-FFF2-40B4-BE49-F238E27FC236}">
                  <a16:creationId xmlns:a16="http://schemas.microsoft.com/office/drawing/2014/main" id="{FF79AEFE-1189-4A15-A757-CB65573C9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654" y="1206"/>
              <a:ext cx="1828800" cy="1828800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8200587-3976-45B0-9F8D-6DDDE45B952C}"/>
                </a:ext>
              </a:extLst>
            </p:cNvPr>
            <p:cNvSpPr txBox="1"/>
            <p:nvPr/>
          </p:nvSpPr>
          <p:spPr>
            <a:xfrm>
              <a:off x="1102350" y="321341"/>
              <a:ext cx="13057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núi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2C7C975-81D7-4072-9744-DB99B5ADCAC1}"/>
              </a:ext>
            </a:extLst>
          </p:cNvPr>
          <p:cNvGrpSpPr/>
          <p:nvPr/>
        </p:nvGrpSpPr>
        <p:grpSpPr>
          <a:xfrm>
            <a:off x="4372519" y="1811290"/>
            <a:ext cx="2011680" cy="2011680"/>
            <a:chOff x="7566660" y="1437500"/>
            <a:chExt cx="2011680" cy="2011680"/>
          </a:xfrm>
        </p:grpSpPr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7EC51DA8-B70D-4946-9892-DCB224499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88BDFF5-149A-4FC4-8371-054DCD13BE0E}"/>
                </a:ext>
              </a:extLst>
            </p:cNvPr>
            <p:cNvSpPr txBox="1"/>
            <p:nvPr/>
          </p:nvSpPr>
          <p:spPr>
            <a:xfrm>
              <a:off x="7871662" y="1837796"/>
              <a:ext cx="1557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suối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78D29CC-61DB-4CC3-8483-DE41B0243B8E}"/>
              </a:ext>
            </a:extLst>
          </p:cNvPr>
          <p:cNvGrpSpPr/>
          <p:nvPr/>
        </p:nvGrpSpPr>
        <p:grpSpPr>
          <a:xfrm>
            <a:off x="8039443" y="1968605"/>
            <a:ext cx="2011680" cy="2011680"/>
            <a:chOff x="7566660" y="1437500"/>
            <a:chExt cx="2011680" cy="2011680"/>
          </a:xfrm>
        </p:grpSpPr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8A4869F5-F7F5-424F-86A4-93F2BD898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59C553E-3DF0-490E-A596-8A254E092BA2}"/>
                </a:ext>
              </a:extLst>
            </p:cNvPr>
            <p:cNvSpPr txBox="1"/>
            <p:nvPr/>
          </p:nvSpPr>
          <p:spPr>
            <a:xfrm rot="20876263">
              <a:off x="7793776" y="1818296"/>
              <a:ext cx="1557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ghềnh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74FAF66-8673-49EA-BA47-27B121658097}"/>
              </a:ext>
            </a:extLst>
          </p:cNvPr>
          <p:cNvGrpSpPr/>
          <p:nvPr/>
        </p:nvGrpSpPr>
        <p:grpSpPr>
          <a:xfrm>
            <a:off x="10180320" y="2054330"/>
            <a:ext cx="2011680" cy="2011680"/>
            <a:chOff x="7566660" y="1437500"/>
            <a:chExt cx="2011680" cy="2011680"/>
          </a:xfrm>
        </p:grpSpPr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5B14794E-452B-4DB0-B724-8B96F14C5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764AF88-CFDE-4816-B6FE-629C3B6CDCDD}"/>
                </a:ext>
              </a:extLst>
            </p:cNvPr>
            <p:cNvSpPr txBox="1"/>
            <p:nvPr/>
          </p:nvSpPr>
          <p:spPr>
            <a:xfrm>
              <a:off x="7822351" y="1865921"/>
              <a:ext cx="1557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583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5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75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75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75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75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75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75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75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62357 0.50556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72" y="2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1000" fill="hold"/>
                                        <p:tgtEl>
                                          <p:spTgt spid="9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0.02799 0.6787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1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35521 0.59398 " pathEditMode="relative" rAng="0" ptsTypes="AA">
                                      <p:cBhvr>
                                        <p:cTn id="10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60" y="29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1000" fill="hold"/>
                                        <p:tgtEl>
                                          <p:spTgt spid="10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56302 0.67245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51" y="3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1000" fill="hold"/>
                                        <p:tgtEl>
                                          <p:spTgt spid="10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0.67045 0.3294 " pathEditMode="relative" rAng="0" ptsTypes="AA">
                                      <p:cBhvr>
                                        <p:cTn id="11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6" y="16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7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-0.34258 0.63495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3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1000" fill="hold"/>
                                        <p:tgtEl>
                                          <p:spTgt spid="8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-0.40508 0.3845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60" y="1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1000" fill="hold"/>
                                        <p:tgtEl>
                                          <p:spTgt spid="8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0.46719 0.30069 " pathEditMode="relative" rAng="0" ptsTypes="AA">
                                      <p:cBhvr>
                                        <p:cTn id="13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59" y="15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0.1349 0.18866 " pathEditMode="relative" rAng="0" ptsTypes="AA">
                                      <p:cBhvr>
                                        <p:cTn id="13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1" dur="1000" fill="hold"/>
                                        <p:tgtEl>
                                          <p:spTgt spid="7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-0.16459 0.31852 " pathEditMode="relative" rAng="0" ptsTypes="AA">
                                      <p:cBhvr>
                                        <p:cTn id="1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29" y="15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7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06315 0.26991 " pathEditMode="relative" rAng="0" ptsTypes="AA">
                                      <p:cBhvr>
                                        <p:cTn id="1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1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3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06315 0.26991 " pathEditMode="relative" rAng="0" ptsTypes="AA">
                                      <p:cBhvr>
                                        <p:cTn id="1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1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1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0A60B8-6B41-494A-84AD-31197C154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02" y="5027923"/>
            <a:ext cx="1293355" cy="152060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4D28008-CEFA-4968-87F5-DF478308609D}"/>
              </a:ext>
            </a:extLst>
          </p:cNvPr>
          <p:cNvSpPr txBox="1"/>
          <p:nvPr/>
        </p:nvSpPr>
        <p:spPr>
          <a:xfrm>
            <a:off x="781050" y="427907"/>
            <a:ext cx="10666309" cy="646327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2.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Đặt 2 - 3 câu với từ ngữ tìm được ở bài tập 1.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Oval Callout 12">
            <a:extLst>
              <a:ext uri="{FF2B5EF4-FFF2-40B4-BE49-F238E27FC236}">
                <a16:creationId xmlns:a16="http://schemas.microsoft.com/office/drawing/2014/main" id="{E31C55A0-161B-45D2-8EDA-1D50322899D5}"/>
              </a:ext>
            </a:extLst>
          </p:cNvPr>
          <p:cNvSpPr/>
          <p:nvPr/>
        </p:nvSpPr>
        <p:spPr>
          <a:xfrm>
            <a:off x="3009419" y="2095500"/>
            <a:ext cx="3252486" cy="1411169"/>
          </a:xfrm>
          <a:prstGeom prst="wedgeEllipseCallout">
            <a:avLst>
              <a:gd name="adj1" fmla="val 3010"/>
              <a:gd name="adj2" fmla="val 6650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Thảo luận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nhóm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lang="en-US" sz="2600" kern="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đôi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Oval Callout 26">
            <a:extLst>
              <a:ext uri="{FF2B5EF4-FFF2-40B4-BE49-F238E27FC236}">
                <a16:creationId xmlns:a16="http://schemas.microsoft.com/office/drawing/2014/main" id="{30722D88-8861-48FC-ADCC-AAC0B35C0AB9}"/>
              </a:ext>
            </a:extLst>
          </p:cNvPr>
          <p:cNvSpPr/>
          <p:nvPr/>
        </p:nvSpPr>
        <p:spPr>
          <a:xfrm>
            <a:off x="5525243" y="2238375"/>
            <a:ext cx="3252486" cy="1420694"/>
          </a:xfrm>
          <a:prstGeom prst="wedgeEllipseCallout">
            <a:avLst>
              <a:gd name="adj1" fmla="val -58841"/>
              <a:gd name="adj2" fmla="val 57462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Trình bày trước lớp </a:t>
            </a: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407EEDA7-0983-41A9-B943-8D9D48883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741" y="3774684"/>
            <a:ext cx="8116327" cy="277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C8A02A-12C7-4988-9F96-FC76DAE3D8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5451" y="1150971"/>
            <a:ext cx="5273497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652799-9EB6-4B7D-9E99-365207C4D87D}"/>
              </a:ext>
            </a:extLst>
          </p:cNvPr>
          <p:cNvSpPr txBox="1"/>
          <p:nvPr/>
        </p:nvSpPr>
        <p:spPr>
          <a:xfrm>
            <a:off x="1609725" y="370988"/>
            <a:ext cx="11159721" cy="584771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3.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Nhìn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tranh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đặt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và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trả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lời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Ở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đâu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5258CCD-025F-43BF-80FE-0A9BF84C9B5A}"/>
              </a:ext>
            </a:extLst>
          </p:cNvPr>
          <p:cNvSpPr/>
          <p:nvPr/>
        </p:nvSpPr>
        <p:spPr>
          <a:xfrm>
            <a:off x="2541206" y="5160580"/>
            <a:ext cx="6983749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M. - </a:t>
            </a:r>
            <a:r>
              <a:rPr kumimoji="0" lang="en-US" sz="32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Cú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mèo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làm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tổ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ở </a:t>
            </a:r>
            <a:r>
              <a:rPr kumimoji="0" lang="en-US" sz="3200" b="1" i="0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đâu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baseline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     - </a:t>
            </a:r>
            <a:r>
              <a:rPr lang="en-US" sz="3200" b="1" kern="0" baseline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Cú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mèo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làm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tổ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trong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hốc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cây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.</a:t>
            </a:r>
            <a:endParaRPr kumimoji="0" lang="en-US" sz="32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97BA4C-2164-448C-9584-2B571ECE0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023937"/>
            <a:ext cx="579120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321</Words>
  <Application>Microsoft Office PowerPoint</Application>
  <PresentationFormat>Widescreen</PresentationFormat>
  <Paragraphs>51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等线</vt:lpstr>
      <vt:lpstr>等线 Light</vt:lpstr>
      <vt:lpstr>LNTH-Pleasantly Plump</vt:lpstr>
      <vt:lpstr>SVN-Dessert Menu Script</vt:lpstr>
      <vt:lpstr>UTM Avo</vt:lpstr>
      <vt:lpstr>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2022-11-12T11:12:06Z</dcterms:created>
  <dcterms:modified xsi:type="dcterms:W3CDTF">2025-02-18T23:00:24Z</dcterms:modified>
</cp:coreProperties>
</file>