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5" r:id="rId2"/>
    <p:sldId id="286" r:id="rId3"/>
    <p:sldId id="290" r:id="rId4"/>
    <p:sldId id="269" r:id="rId5"/>
    <p:sldId id="288" r:id="rId6"/>
    <p:sldId id="287" r:id="rId7"/>
    <p:sldId id="265" r:id="rId8"/>
    <p:sldId id="3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9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19/02/2025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415</Words>
  <Application>Microsoft Office PowerPoint</Application>
  <PresentationFormat>Widescreen</PresentationFormat>
  <Paragraphs>52</Paragraphs>
  <Slides>8</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#9Slide05 Bodega Script</vt:lpstr>
      <vt:lpstr>#9Slide07 HoneyCream</vt:lpstr>
      <vt:lpstr>Arial</vt:lpstr>
      <vt:lpstr>Arial Unicode MS</vt:lpstr>
      <vt:lpstr>Calibri</vt:lpstr>
      <vt:lpstr>Cambria</vt:lpstr>
      <vt:lpstr>HP001</vt:lpstr>
      <vt:lpstr>HP001 4 hàng</vt:lpstr>
      <vt:lpstr>Poppins Light</vt:lpstr>
      <vt:lpstr>SVN-Newton</vt:lpstr>
      <vt:lpstr>Tahoma</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2022-11-06T00:27:34Z</dcterms:created>
  <dcterms:modified xsi:type="dcterms:W3CDTF">2025-02-18T22:13:07Z</dcterms:modified>
</cp:coreProperties>
</file>