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_512" ContentType="image/gi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7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8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  <p:sldMasterId id="2147483698" r:id="rId3"/>
    <p:sldMasterId id="2147483703" r:id="rId4"/>
    <p:sldMasterId id="2147483716" r:id="rId5"/>
    <p:sldMasterId id="2147483734" r:id="rId6"/>
    <p:sldMasterId id="2147483782" r:id="rId7"/>
    <p:sldMasterId id="2147483789" r:id="rId8"/>
    <p:sldMasterId id="2147483796" r:id="rId9"/>
  </p:sldMasterIdLst>
  <p:notesMasterIdLst>
    <p:notesMasterId r:id="rId31"/>
  </p:notesMasterIdLst>
  <p:sldIdLst>
    <p:sldId id="2007577095" r:id="rId10"/>
    <p:sldId id="515" r:id="rId11"/>
    <p:sldId id="369" r:id="rId12"/>
    <p:sldId id="265" r:id="rId13"/>
    <p:sldId id="3397" r:id="rId14"/>
    <p:sldId id="2007577097" r:id="rId15"/>
    <p:sldId id="258" r:id="rId16"/>
    <p:sldId id="264" r:id="rId17"/>
    <p:sldId id="261" r:id="rId18"/>
    <p:sldId id="262" r:id="rId19"/>
    <p:sldId id="415" r:id="rId20"/>
    <p:sldId id="2007577098" r:id="rId21"/>
    <p:sldId id="283" r:id="rId22"/>
    <p:sldId id="284" r:id="rId23"/>
    <p:sldId id="577" r:id="rId24"/>
    <p:sldId id="285" r:id="rId25"/>
    <p:sldId id="578" r:id="rId26"/>
    <p:sldId id="2007577099" r:id="rId27"/>
    <p:sldId id="2007577100" r:id="rId28"/>
    <p:sldId id="2007577101" r:id="rId29"/>
    <p:sldId id="2007577103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39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1EF906-3A64-4079-A524-1A40D9EB0B5E}" type="datetimeFigureOut">
              <a:rPr lang="en-US" smtClean="0"/>
              <a:t>18/02/2025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2FABE2-D22B-46C4-983F-4F153D903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7133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8516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30926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1B2AA4F-B828-4D7C-AFD3-893933DAFCB4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6035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1.png"/><Relationship Id="rId5" Type="http://schemas.openxmlformats.org/officeDocument/2006/relationships/image" Target="../media/image18.png"/><Relationship Id="rId4" Type="http://schemas.openxmlformats.org/officeDocument/2006/relationships/image" Target="../media/image30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3.png"/><Relationship Id="rId3" Type="http://schemas.openxmlformats.org/officeDocument/2006/relationships/image" Target="../media/image20.png"/><Relationship Id="rId7" Type="http://schemas.openxmlformats.org/officeDocument/2006/relationships/image" Target="../media/image38.png"/><Relationship Id="rId12" Type="http://schemas.openxmlformats.org/officeDocument/2006/relationships/image" Target="../media/image42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5" Type="http://schemas.openxmlformats.org/officeDocument/2006/relationships/image" Target="../media/image36.png"/><Relationship Id="rId10" Type="http://schemas.openxmlformats.org/officeDocument/2006/relationships/image" Target="../media/image2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3.xml"/><Relationship Id="rId7" Type="http://schemas.openxmlformats.org/officeDocument/2006/relationships/image" Target="../media/image9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slideMaster" Target="../slideMasters/slideMaster2.xml"/><Relationship Id="rId9" Type="http://schemas.openxmlformats.org/officeDocument/2006/relationships/image" Target="../media/image11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610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18/02/2025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05369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0641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1299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18/02/2025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23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403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82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59237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667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652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18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00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748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18/02/2025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00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18/02/2025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9771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18/02/2025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13014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3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189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833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600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072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673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483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82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943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453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796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097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56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328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566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580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651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18/02/2025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88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278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5213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179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948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37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0932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830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267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021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951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18/02/2025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95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137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646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233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536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274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710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2025/2/18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663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704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7566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073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86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384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027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512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250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2726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4751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336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368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440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18/02/2025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9848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33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18/02/2025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78879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18/02/2025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24134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18/02/2025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24591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344816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231360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18/02/2025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869655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18/02/2025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17001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18/02/2025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48827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18/02/2025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69662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221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75761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024046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75826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737916"/>
      </p:ext>
    </p:extLst>
  </p:cSld>
  <p:clrMapOvr>
    <a:masterClrMapping/>
  </p:clrMapOvr>
  <p:hf sldNum="0" hdr="0" ftr="0" dt="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589428"/>
      </p:ext>
    </p:extLst>
  </p:cSld>
  <p:clrMapOvr>
    <a:masterClrMapping/>
  </p:clrMapOvr>
  <p:hf sldNum="0" hdr="0" ftr="0" dt="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306438"/>
      </p:ext>
    </p:extLst>
  </p:cSld>
  <p:clrMapOvr>
    <a:masterClrMapping/>
  </p:clrMapOvr>
  <p:hf sldNum="0" hdr="0" ftr="0" dt="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968186"/>
      </p:ext>
    </p:extLst>
  </p:cSld>
  <p:clrMapOvr>
    <a:masterClrMapping/>
  </p:clrMapOvr>
  <p:hf sldNum="0" hdr="0" ftr="0" dt="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43994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1043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18/02/2025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411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7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6.xml"/><Relationship Id="rId16" Type="http://schemas.openxmlformats.org/officeDocument/2006/relationships/slideLayout" Target="../slideLayouts/slideLayout20.xml"/><Relationship Id="rId2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14.xml"/><Relationship Id="rId19" Type="http://schemas.openxmlformats.org/officeDocument/2006/relationships/slideLayout" Target="../slideLayouts/slideLayout23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1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5" Type="http://schemas.openxmlformats.org/officeDocument/2006/relationships/slideLayout" Target="../slideLayouts/slideLayout73.xml"/><Relationship Id="rId4" Type="http://schemas.openxmlformats.org/officeDocument/2006/relationships/slideLayout" Target="../slideLayouts/slideLayout72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7" Type="http://schemas.openxmlformats.org/officeDocument/2006/relationships/theme" Target="../theme/theme8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theme" Target="../theme/theme9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5.xml"/><Relationship Id="rId4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2072987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18/02/2025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85464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  <p:sldLayoutId id="2147483696" r:id="rId19"/>
    <p:sldLayoutId id="2147483697" r:id="rId20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7657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7944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2545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  <p:sldLayoutId id="2147483733" r:id="rId17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4269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01565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89129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52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73.gif"/><Relationship Id="rId18" Type="http://schemas.openxmlformats.org/officeDocument/2006/relationships/image" Target="../media/image98.png"/><Relationship Id="rId3" Type="http://schemas.openxmlformats.org/officeDocument/2006/relationships/image" Target="../media/image94.png"/><Relationship Id="rId7" Type="http://schemas.microsoft.com/office/2007/relationships/hdphoto" Target="../media/hdphoto8.wdp"/><Relationship Id="rId12" Type="http://schemas.openxmlformats.org/officeDocument/2006/relationships/image" Target="../media/image70.gif"/><Relationship Id="rId17" Type="http://schemas.openxmlformats.org/officeDocument/2006/relationships/image" Target="../media/image97.png"/><Relationship Id="rId2" Type="http://schemas.openxmlformats.org/officeDocument/2006/relationships/image" Target="../media/image93.png"/><Relationship Id="rId16" Type="http://schemas.microsoft.com/office/2007/relationships/hdphoto" Target="../media/hdphoto5.wdp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95.png"/><Relationship Id="rId11" Type="http://schemas.openxmlformats.org/officeDocument/2006/relationships/image" Target="../media/image90.gif"/><Relationship Id="rId5" Type="http://schemas.openxmlformats.org/officeDocument/2006/relationships/image" Target="../media/image77.gif"/><Relationship Id="rId15" Type="http://schemas.openxmlformats.org/officeDocument/2006/relationships/image" Target="../media/image79.png"/><Relationship Id="rId10" Type="http://schemas.openxmlformats.org/officeDocument/2006/relationships/image" Target="../media/image76.png"/><Relationship Id="rId4" Type="http://schemas.openxmlformats.org/officeDocument/2006/relationships/image" Target="../media/image84.png"/><Relationship Id="rId9" Type="http://schemas.microsoft.com/office/2007/relationships/hdphoto" Target="../media/hdphoto9.wdp"/><Relationship Id="rId14" Type="http://schemas.openxmlformats.org/officeDocument/2006/relationships/image" Target="../media/image6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104.png"/><Relationship Id="rId4" Type="http://schemas.openxmlformats.org/officeDocument/2006/relationships/image" Target="../media/image100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slideLayout" Target="../slideLayouts/slideLayout84.xml"/><Relationship Id="rId7" Type="http://schemas.openxmlformats.org/officeDocument/2006/relationships/image" Target="../media/image10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6.png"/><Relationship Id="rId5" Type="http://schemas.openxmlformats.org/officeDocument/2006/relationships/image" Target="../media/image105.jpe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09.png"/><Relationship Id="rId18" Type="http://schemas.openxmlformats.org/officeDocument/2006/relationships/image" Target="../media/image107.png"/><Relationship Id="rId3" Type="http://schemas.microsoft.com/office/2007/relationships/media" Target="../media/media2.mp3"/><Relationship Id="rId7" Type="http://schemas.microsoft.com/office/2007/relationships/media" Target="../media/media5.mp3"/><Relationship Id="rId12" Type="http://schemas.openxmlformats.org/officeDocument/2006/relationships/image" Target="../media/image108.png"/><Relationship Id="rId17" Type="http://schemas.microsoft.com/office/2007/relationships/hdphoto" Target="../media/hdphoto11.wdp"/><Relationship Id="rId2" Type="http://schemas.openxmlformats.org/officeDocument/2006/relationships/audio" Target="../media/media3.mp3"/><Relationship Id="rId16" Type="http://schemas.openxmlformats.org/officeDocument/2006/relationships/image" Target="../media/image110.png"/><Relationship Id="rId1" Type="http://schemas.microsoft.com/office/2007/relationships/media" Target="../media/media3.mp3"/><Relationship Id="rId6" Type="http://schemas.microsoft.com/office/2007/relationships/media" Target="../media/media4.mp3"/><Relationship Id="rId11" Type="http://schemas.openxmlformats.org/officeDocument/2006/relationships/audio" Target="../media/audio3.wav"/><Relationship Id="rId5" Type="http://schemas.openxmlformats.org/officeDocument/2006/relationships/audio" Target="NULL" TargetMode="External"/><Relationship Id="rId15" Type="http://schemas.openxmlformats.org/officeDocument/2006/relationships/image" Target="../media/image105.jpeg"/><Relationship Id="rId10" Type="http://schemas.openxmlformats.org/officeDocument/2006/relationships/audio" Target="../media/audio1.wav"/><Relationship Id="rId19" Type="http://schemas.microsoft.com/office/2007/relationships/hdphoto" Target="../media/hdphoto10.wdp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84.xml"/><Relationship Id="rId1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12.png"/><Relationship Id="rId18" Type="http://schemas.microsoft.com/office/2007/relationships/hdphoto" Target="../media/hdphoto10.wdp"/><Relationship Id="rId3" Type="http://schemas.microsoft.com/office/2007/relationships/media" Target="../media/media2.mp3"/><Relationship Id="rId7" Type="http://schemas.microsoft.com/office/2007/relationships/media" Target="../media/media5.mp3"/><Relationship Id="rId12" Type="http://schemas.openxmlformats.org/officeDocument/2006/relationships/image" Target="../media/image111.png"/><Relationship Id="rId17" Type="http://schemas.openxmlformats.org/officeDocument/2006/relationships/image" Target="../media/image107.png"/><Relationship Id="rId2" Type="http://schemas.openxmlformats.org/officeDocument/2006/relationships/audio" Target="../media/media3.mp3"/><Relationship Id="rId16" Type="http://schemas.openxmlformats.org/officeDocument/2006/relationships/image" Target="../media/image33.png"/><Relationship Id="rId1" Type="http://schemas.microsoft.com/office/2007/relationships/media" Target="../media/media3.mp3"/><Relationship Id="rId6" Type="http://schemas.microsoft.com/office/2007/relationships/media" Target="../media/media4.mp3"/><Relationship Id="rId11" Type="http://schemas.openxmlformats.org/officeDocument/2006/relationships/audio" Target="../media/audio3.wav"/><Relationship Id="rId5" Type="http://schemas.openxmlformats.org/officeDocument/2006/relationships/audio" Target="NULL" TargetMode="External"/><Relationship Id="rId15" Type="http://schemas.openxmlformats.org/officeDocument/2006/relationships/image" Target="../media/image109.png"/><Relationship Id="rId10" Type="http://schemas.openxmlformats.org/officeDocument/2006/relationships/audio" Target="../media/audio1.wav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84.xml"/><Relationship Id="rId14" Type="http://schemas.microsoft.com/office/2007/relationships/hdphoto" Target="../media/hdphoto12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05.jpeg"/><Relationship Id="rId18" Type="http://schemas.openxmlformats.org/officeDocument/2006/relationships/image" Target="../media/image107.png"/><Relationship Id="rId3" Type="http://schemas.microsoft.com/office/2007/relationships/media" Target="../media/media2.mp3"/><Relationship Id="rId7" Type="http://schemas.microsoft.com/office/2007/relationships/media" Target="../media/media5.mp3"/><Relationship Id="rId12" Type="http://schemas.openxmlformats.org/officeDocument/2006/relationships/image" Target="../media/image113.png"/><Relationship Id="rId17" Type="http://schemas.openxmlformats.org/officeDocument/2006/relationships/image" Target="../media/image33.png"/><Relationship Id="rId2" Type="http://schemas.openxmlformats.org/officeDocument/2006/relationships/audio" Target="../media/media3.mp3"/><Relationship Id="rId16" Type="http://schemas.openxmlformats.org/officeDocument/2006/relationships/image" Target="../media/image109.png"/><Relationship Id="rId1" Type="http://schemas.microsoft.com/office/2007/relationships/media" Target="../media/media3.mp3"/><Relationship Id="rId6" Type="http://schemas.microsoft.com/office/2007/relationships/media" Target="../media/media4.mp3"/><Relationship Id="rId11" Type="http://schemas.openxmlformats.org/officeDocument/2006/relationships/audio" Target="../media/audio3.wav"/><Relationship Id="rId5" Type="http://schemas.openxmlformats.org/officeDocument/2006/relationships/audio" Target="NULL" TargetMode="External"/><Relationship Id="rId15" Type="http://schemas.microsoft.com/office/2007/relationships/hdphoto" Target="../media/hdphoto13.wdp"/><Relationship Id="rId10" Type="http://schemas.openxmlformats.org/officeDocument/2006/relationships/audio" Target="../media/audio1.wav"/><Relationship Id="rId19" Type="http://schemas.microsoft.com/office/2007/relationships/hdphoto" Target="../media/hdphoto10.wdp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84.xml"/><Relationship Id="rId14" Type="http://schemas.openxmlformats.org/officeDocument/2006/relationships/image" Target="../media/image1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15.png"/><Relationship Id="rId3" Type="http://schemas.microsoft.com/office/2007/relationships/media" Target="../media/media2.mp3"/><Relationship Id="rId7" Type="http://schemas.microsoft.com/office/2007/relationships/media" Target="../media/media5.mp3"/><Relationship Id="rId12" Type="http://schemas.openxmlformats.org/officeDocument/2006/relationships/image" Target="../media/image111.png"/><Relationship Id="rId17" Type="http://schemas.microsoft.com/office/2007/relationships/hdphoto" Target="../media/hdphoto10.wdp"/><Relationship Id="rId2" Type="http://schemas.openxmlformats.org/officeDocument/2006/relationships/audio" Target="../media/media3.mp3"/><Relationship Id="rId16" Type="http://schemas.openxmlformats.org/officeDocument/2006/relationships/image" Target="../media/image107.png"/><Relationship Id="rId1" Type="http://schemas.microsoft.com/office/2007/relationships/media" Target="../media/media3.mp3"/><Relationship Id="rId6" Type="http://schemas.microsoft.com/office/2007/relationships/media" Target="../media/media4.mp3"/><Relationship Id="rId11" Type="http://schemas.openxmlformats.org/officeDocument/2006/relationships/audio" Target="../media/audio3.wav"/><Relationship Id="rId5" Type="http://schemas.openxmlformats.org/officeDocument/2006/relationships/audio" Target="NULL" TargetMode="External"/><Relationship Id="rId15" Type="http://schemas.openxmlformats.org/officeDocument/2006/relationships/image" Target="../media/image33.png"/><Relationship Id="rId10" Type="http://schemas.openxmlformats.org/officeDocument/2006/relationships/audio" Target="../media/audio1.wav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84.xml"/><Relationship Id="rId14" Type="http://schemas.openxmlformats.org/officeDocument/2006/relationships/image" Target="../media/image10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12.png"/><Relationship Id="rId18" Type="http://schemas.microsoft.com/office/2007/relationships/hdphoto" Target="../media/hdphoto10.wdp"/><Relationship Id="rId3" Type="http://schemas.microsoft.com/office/2007/relationships/media" Target="../media/media2.mp3"/><Relationship Id="rId7" Type="http://schemas.microsoft.com/office/2007/relationships/media" Target="../media/media5.mp3"/><Relationship Id="rId12" Type="http://schemas.openxmlformats.org/officeDocument/2006/relationships/image" Target="../media/image111.png"/><Relationship Id="rId17" Type="http://schemas.openxmlformats.org/officeDocument/2006/relationships/image" Target="../media/image107.png"/><Relationship Id="rId2" Type="http://schemas.openxmlformats.org/officeDocument/2006/relationships/audio" Target="../media/media3.mp3"/><Relationship Id="rId16" Type="http://schemas.openxmlformats.org/officeDocument/2006/relationships/image" Target="../media/image33.png"/><Relationship Id="rId1" Type="http://schemas.microsoft.com/office/2007/relationships/media" Target="../media/media3.mp3"/><Relationship Id="rId6" Type="http://schemas.microsoft.com/office/2007/relationships/media" Target="../media/media4.mp3"/><Relationship Id="rId11" Type="http://schemas.openxmlformats.org/officeDocument/2006/relationships/audio" Target="../media/audio3.wav"/><Relationship Id="rId5" Type="http://schemas.openxmlformats.org/officeDocument/2006/relationships/audio" Target="NULL" TargetMode="External"/><Relationship Id="rId15" Type="http://schemas.openxmlformats.org/officeDocument/2006/relationships/image" Target="../media/image109.png"/><Relationship Id="rId10" Type="http://schemas.openxmlformats.org/officeDocument/2006/relationships/audio" Target="../media/audio1.wav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84.xml"/><Relationship Id="rId14" Type="http://schemas.microsoft.com/office/2007/relationships/hdphoto" Target="../media/hdphoto12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09.png"/><Relationship Id="rId18" Type="http://schemas.openxmlformats.org/officeDocument/2006/relationships/image" Target="../media/image107.png"/><Relationship Id="rId3" Type="http://schemas.microsoft.com/office/2007/relationships/media" Target="../media/media2.mp3"/><Relationship Id="rId7" Type="http://schemas.microsoft.com/office/2007/relationships/media" Target="../media/media5.mp3"/><Relationship Id="rId12" Type="http://schemas.openxmlformats.org/officeDocument/2006/relationships/image" Target="../media/image108.png"/><Relationship Id="rId17" Type="http://schemas.microsoft.com/office/2007/relationships/hdphoto" Target="../media/hdphoto14.wdp"/><Relationship Id="rId2" Type="http://schemas.openxmlformats.org/officeDocument/2006/relationships/audio" Target="../media/media3.mp3"/><Relationship Id="rId16" Type="http://schemas.openxmlformats.org/officeDocument/2006/relationships/image" Target="../media/image116.png"/><Relationship Id="rId1" Type="http://schemas.microsoft.com/office/2007/relationships/media" Target="../media/media3.mp3"/><Relationship Id="rId6" Type="http://schemas.microsoft.com/office/2007/relationships/media" Target="../media/media4.mp3"/><Relationship Id="rId11" Type="http://schemas.openxmlformats.org/officeDocument/2006/relationships/audio" Target="../media/audio3.wav"/><Relationship Id="rId5" Type="http://schemas.openxmlformats.org/officeDocument/2006/relationships/audio" Target="NULL" TargetMode="External"/><Relationship Id="rId15" Type="http://schemas.openxmlformats.org/officeDocument/2006/relationships/image" Target="../media/image105.jpeg"/><Relationship Id="rId10" Type="http://schemas.openxmlformats.org/officeDocument/2006/relationships/audio" Target="../media/audio1.wav"/><Relationship Id="rId19" Type="http://schemas.microsoft.com/office/2007/relationships/hdphoto" Target="../media/hdphoto10.wdp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84.xml"/><Relationship Id="rId1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12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3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62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73.gif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12" Type="http://schemas.openxmlformats.org/officeDocument/2006/relationships/image" Target="../media/image72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67.png"/><Relationship Id="rId11" Type="http://schemas.openxmlformats.org/officeDocument/2006/relationships/image" Target="../media/image71.gif_512"/><Relationship Id="rId5" Type="http://schemas.openxmlformats.org/officeDocument/2006/relationships/image" Target="../media/image66.gif"/><Relationship Id="rId10" Type="http://schemas.openxmlformats.org/officeDocument/2006/relationships/image" Target="../media/image70.gif"/><Relationship Id="rId4" Type="http://schemas.openxmlformats.org/officeDocument/2006/relationships/image" Target="../media/image65.png"/><Relationship Id="rId9" Type="http://schemas.openxmlformats.org/officeDocument/2006/relationships/image" Target="../media/image6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gif"/><Relationship Id="rId13" Type="http://schemas.microsoft.com/office/2007/relationships/hdphoto" Target="../media/hdphoto5.wdp"/><Relationship Id="rId3" Type="http://schemas.openxmlformats.org/officeDocument/2006/relationships/image" Target="../media/image74.png"/><Relationship Id="rId7" Type="http://schemas.openxmlformats.org/officeDocument/2006/relationships/image" Target="../media/image73.gif"/><Relationship Id="rId12" Type="http://schemas.openxmlformats.org/officeDocument/2006/relationships/image" Target="../media/image7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70.gif"/><Relationship Id="rId11" Type="http://schemas.openxmlformats.org/officeDocument/2006/relationships/image" Target="../media/image69.png"/><Relationship Id="rId5" Type="http://schemas.openxmlformats.org/officeDocument/2006/relationships/image" Target="../media/image76.png"/><Relationship Id="rId15" Type="http://schemas.openxmlformats.org/officeDocument/2006/relationships/image" Target="../media/image81.png"/><Relationship Id="rId10" Type="http://schemas.microsoft.com/office/2007/relationships/hdphoto" Target="../media/hdphoto4.wdp"/><Relationship Id="rId4" Type="http://schemas.openxmlformats.org/officeDocument/2006/relationships/image" Target="../media/image75.png"/><Relationship Id="rId9" Type="http://schemas.openxmlformats.org/officeDocument/2006/relationships/image" Target="../media/image78.png"/><Relationship Id="rId14" Type="http://schemas.openxmlformats.org/officeDocument/2006/relationships/image" Target="../media/image8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89.gif"/><Relationship Id="rId18" Type="http://schemas.openxmlformats.org/officeDocument/2006/relationships/image" Target="../media/image91.png"/><Relationship Id="rId3" Type="http://schemas.openxmlformats.org/officeDocument/2006/relationships/image" Target="../media/image83.png"/><Relationship Id="rId7" Type="http://schemas.openxmlformats.org/officeDocument/2006/relationships/image" Target="../media/image86.png"/><Relationship Id="rId12" Type="http://schemas.openxmlformats.org/officeDocument/2006/relationships/image" Target="../media/image76.png"/><Relationship Id="rId17" Type="http://schemas.microsoft.com/office/2007/relationships/hdphoto" Target="../media/hdphoto5.wdp"/><Relationship Id="rId2" Type="http://schemas.openxmlformats.org/officeDocument/2006/relationships/image" Target="../media/image82.png"/><Relationship Id="rId16" Type="http://schemas.openxmlformats.org/officeDocument/2006/relationships/image" Target="../media/image79.png"/><Relationship Id="rId1" Type="http://schemas.openxmlformats.org/officeDocument/2006/relationships/slideLayout" Target="../slideLayouts/slideLayout72.xml"/><Relationship Id="rId6" Type="http://schemas.microsoft.com/office/2007/relationships/hdphoto" Target="../media/hdphoto6.wdp"/><Relationship Id="rId11" Type="http://schemas.openxmlformats.org/officeDocument/2006/relationships/image" Target="../media/image70.gif"/><Relationship Id="rId5" Type="http://schemas.openxmlformats.org/officeDocument/2006/relationships/image" Target="../media/image85.png"/><Relationship Id="rId15" Type="http://schemas.openxmlformats.org/officeDocument/2006/relationships/image" Target="../media/image69.png"/><Relationship Id="rId10" Type="http://schemas.openxmlformats.org/officeDocument/2006/relationships/image" Target="../media/image88.gif"/><Relationship Id="rId19" Type="http://schemas.openxmlformats.org/officeDocument/2006/relationships/image" Target="../media/image92.png"/><Relationship Id="rId4" Type="http://schemas.openxmlformats.org/officeDocument/2006/relationships/image" Target="../media/image84.png"/><Relationship Id="rId9" Type="http://schemas.microsoft.com/office/2007/relationships/hdphoto" Target="../media/hdphoto7.wdp"/><Relationship Id="rId14" Type="http://schemas.openxmlformats.org/officeDocument/2006/relationships/image" Target="../media/image9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288898" y="1838300"/>
            <a:ext cx="9282686" cy="19950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Bài</a:t>
            </a:r>
            <a:r>
              <a:rPr kumimoji="0" lang="en-US" sz="5400" b="1" i="0" u="none" strike="noStrike" kern="1200" cap="none" spc="0" normalizeH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 22: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So </a:t>
            </a:r>
            <a:r>
              <a:rPr lang="en-US" sz="5400" b="1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sánh</a:t>
            </a:r>
            <a:r>
              <a:rPr lang="en-US" sz="5400" b="1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 </a:t>
            </a:r>
            <a:r>
              <a:rPr lang="en-US" sz="5400" b="1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số</a:t>
            </a:r>
            <a:r>
              <a:rPr lang="en-US" sz="5400" b="1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 </a:t>
            </a:r>
            <a:r>
              <a:rPr lang="en-US" sz="5400" b="1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có</a:t>
            </a:r>
            <a:r>
              <a:rPr lang="en-US" sz="5400" b="1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 </a:t>
            </a:r>
            <a:r>
              <a:rPr lang="en-US" sz="5400" b="1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hai</a:t>
            </a:r>
            <a:r>
              <a:rPr lang="en-US" sz="5400" b="1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 </a:t>
            </a:r>
            <a:r>
              <a:rPr lang="en-US" sz="5400" b="1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chữ</a:t>
            </a:r>
            <a:r>
              <a:rPr lang="en-US" sz="5400" b="1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 </a:t>
            </a:r>
            <a:r>
              <a:rPr lang="en-US" sz="5400" b="1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số</a:t>
            </a:r>
            <a:endParaRPr kumimoji="0" lang="vi-VN" sz="54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615740-6380-427D-876A-C891D45BFF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250"/>
          <a:stretch/>
        </p:blipFill>
        <p:spPr>
          <a:xfrm>
            <a:off x="0" y="0"/>
            <a:ext cx="12192000" cy="64249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71435DF-03AE-41F7-A577-94457A64CC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432" y="3356862"/>
            <a:ext cx="2421425" cy="24214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B1BF59C-B5D5-4F09-BF26-D5C0DF1A2B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83" y="2591293"/>
            <a:ext cx="2630072" cy="277458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62DD5C2-91AB-4543-9BAE-5E3C221C65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379" y="70050"/>
            <a:ext cx="4837062" cy="51028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96E368E-C582-4FD7-A1B6-6936D755E99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7" b="90000" l="9428" r="96970">
                        <a14:foregroundMark x1="87205" y1="7857" x2="87205" y2="7857"/>
                        <a14:foregroundMark x1="91246" y1="31071" x2="92256" y2="34643"/>
                        <a14:foregroundMark x1="95286" y1="12857" x2="95286" y2="12857"/>
                        <a14:foregroundMark x1="96970" y1="7500" x2="96970" y2="7500"/>
                        <a14:foregroundMark x1="83165" y1="4643" x2="83165" y2="4643"/>
                        <a14:foregroundMark x1="88215" y1="357" x2="88215" y2="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20098" b="17168"/>
          <a:stretch/>
        </p:blipFill>
        <p:spPr>
          <a:xfrm>
            <a:off x="7677718" y="1685117"/>
            <a:ext cx="4514282" cy="4691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647C0B-3C43-4ABC-AED3-4320CCD948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375" b="94250" l="10000" r="90000">
                        <a14:foregroundMark x1="66125" y1="6500" x2="66125" y2="6500"/>
                        <a14:foregroundMark x1="65250" y1="4375" x2="65250" y2="4375"/>
                        <a14:foregroundMark x1="61250" y1="92875" x2="61250" y2="92875"/>
                        <a14:foregroundMark x1="32125" y1="94250" x2="32125" y2="94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24638" y="2597749"/>
            <a:ext cx="2756693" cy="29877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D21208-C983-4CF9-B623-1C4A8D0FB67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7770"/>
          <a:stretch/>
        </p:blipFill>
        <p:spPr>
          <a:xfrm>
            <a:off x="0" y="5345236"/>
            <a:ext cx="12192000" cy="150974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06B74DC-EBE6-460E-94CC-13DB8509327D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630" y="4768631"/>
            <a:ext cx="414496" cy="4144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328127-71A7-4BE9-8573-AE7234E6EF37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236" y="4708325"/>
            <a:ext cx="462839" cy="46283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22AC125-2515-4207-BEC7-4C9E024E168E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96" y="4561740"/>
            <a:ext cx="596267" cy="5962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B0D1717-A0E6-4CF5-9500-972A157506C5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134" y="4576616"/>
            <a:ext cx="596267" cy="59626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5DCB29C-7A30-46C2-BF9F-A3AFA55CC13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15" y="673839"/>
            <a:ext cx="1918590" cy="11730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936321-FB51-4B26-941A-45492172873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4" y="169896"/>
            <a:ext cx="3321796" cy="167702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5BC9F3F-6E75-451D-B1A0-C39E192F872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857" y="762540"/>
            <a:ext cx="3749592" cy="189299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F457999-3B22-44EC-A491-B1C1EB073F5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857" y="3022"/>
            <a:ext cx="1918590" cy="117308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35C9BA3-C8E0-4AB3-B58E-429978D7625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1714" y="453211"/>
            <a:ext cx="1918590" cy="1173080"/>
          </a:xfrm>
          <a:prstGeom prst="rect">
            <a:avLst/>
          </a:prstGeom>
        </p:spPr>
      </p:pic>
      <p:sp>
        <p:nvSpPr>
          <p:cNvPr id="31" name="Round Same Side Corner Rectangle 10">
            <a:extLst>
              <a:ext uri="{FF2B5EF4-FFF2-40B4-BE49-F238E27FC236}">
                <a16:creationId xmlns:a16="http://schemas.microsoft.com/office/drawing/2014/main" id="{62FDCE12-CEBE-4E0E-A3C1-CBF7026BB807}"/>
              </a:ext>
            </a:extLst>
          </p:cNvPr>
          <p:cNvSpPr/>
          <p:nvPr/>
        </p:nvSpPr>
        <p:spPr>
          <a:xfrm>
            <a:off x="1421559" y="48411"/>
            <a:ext cx="9103372" cy="1896220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3857B09A-EBE1-4A7C-A5E8-AF4EDE88603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024" y="3588740"/>
            <a:ext cx="2009289" cy="195766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E014AAC-4603-43BF-B302-2C7C1DF235E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559" b="94853" l="5806" r="98710">
                        <a14:foregroundMark x1="12258" y1="23529" x2="12258" y2="23529"/>
                        <a14:foregroundMark x1="11613" y1="19853" x2="11613" y2="19853"/>
                        <a14:foregroundMark x1="89677" y1="19853" x2="98710" y2="22794"/>
                        <a14:foregroundMark x1="72903" y1="91176" x2="72903" y2="91176"/>
                        <a14:foregroundMark x1="12903" y1="13971" x2="18065" y2="25000"/>
                        <a14:foregroundMark x1="26452" y1="94853" x2="26452" y2="94853"/>
                        <a14:foregroundMark x1="5806" y1="23529" x2="5806" y2="23529"/>
                        <a14:foregroundMark x1="19355" y1="35294" x2="19355" y2="35294"/>
                        <a14:foregroundMark x1="90968" y1="31618" x2="90968" y2="31618"/>
                        <a14:foregroundMark x1="85161" y1="35294" x2="85161" y2="35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52060" y="5688747"/>
            <a:ext cx="923733" cy="810502"/>
          </a:xfrm>
          <a:prstGeom prst="rect">
            <a:avLst/>
          </a:prstGeom>
        </p:spPr>
      </p:pic>
      <p:sp>
        <p:nvSpPr>
          <p:cNvPr id="35" name="D">
            <a:extLst>
              <a:ext uri="{FF2B5EF4-FFF2-40B4-BE49-F238E27FC236}">
                <a16:creationId xmlns:a16="http://schemas.microsoft.com/office/drawing/2014/main" id="{BAB7E101-B560-498B-B2EB-23827284F924}"/>
              </a:ext>
            </a:extLst>
          </p:cNvPr>
          <p:cNvSpPr/>
          <p:nvPr/>
        </p:nvSpPr>
        <p:spPr>
          <a:xfrm>
            <a:off x="4230016" y="2071537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20 = 20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33050E-3EA1-458F-AC2C-2991176A5EE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526301" y="75542"/>
            <a:ext cx="2724502" cy="17641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D767CE-4117-44B6-A34E-92663D9F4F7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787491" y="99467"/>
            <a:ext cx="2737137" cy="176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363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1">
            <a:extLst>
              <a:ext uri="{FF2B5EF4-FFF2-40B4-BE49-F238E27FC236}">
                <a16:creationId xmlns:a16="http://schemas.microsoft.com/office/drawing/2014/main" id="{4456BC8E-A358-467D-AF5F-F1C5CE6766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10" name="Flowchart: Terminator 9">
            <a:extLst>
              <a:ext uri="{FF2B5EF4-FFF2-40B4-BE49-F238E27FC236}">
                <a16:creationId xmlns:a16="http://schemas.microsoft.com/office/drawing/2014/main" id="{CF6BCDAF-CF46-4A8A-A0B5-FDA8B84FDEA9}"/>
              </a:ext>
            </a:extLst>
          </p:cNvPr>
          <p:cNvSpPr/>
          <p:nvPr/>
        </p:nvSpPr>
        <p:spPr>
          <a:xfrm>
            <a:off x="2735208" y="464976"/>
            <a:ext cx="6019800" cy="685800"/>
          </a:xfrm>
          <a:prstGeom prst="flowChartTerminato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DC2DA9BE-7863-4987-911C-2E3E009B4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64907" y="2023188"/>
            <a:ext cx="2540602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E654B67F-FFC5-47D7-B00E-31EFD2723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41507" y="2480388"/>
            <a:ext cx="2640818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EFF53E0A-9A8F-4E2D-AE93-9125F5FFA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018107" y="2708988"/>
            <a:ext cx="238125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490486B-B5EC-4E29-8CB9-36798480E329}"/>
              </a:ext>
            </a:extLst>
          </p:cNvPr>
          <p:cNvSpPr txBox="1"/>
          <p:nvPr/>
        </p:nvSpPr>
        <p:spPr>
          <a:xfrm>
            <a:off x="8018107" y="2251788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c)</a:t>
            </a:r>
          </a:p>
        </p:txBody>
      </p:sp>
      <p:sp>
        <p:nvSpPr>
          <p:cNvPr id="15" name="Rounded Rectangle 8">
            <a:extLst>
              <a:ext uri="{FF2B5EF4-FFF2-40B4-BE49-F238E27FC236}">
                <a16:creationId xmlns:a16="http://schemas.microsoft.com/office/drawing/2014/main" id="{BD1282C2-1098-4F73-8CC0-D56FD3CB76AB}"/>
              </a:ext>
            </a:extLst>
          </p:cNvPr>
          <p:cNvSpPr/>
          <p:nvPr/>
        </p:nvSpPr>
        <p:spPr>
          <a:xfrm>
            <a:off x="1845907" y="4994988"/>
            <a:ext cx="2286000" cy="8382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53 &gt; 35</a:t>
            </a:r>
          </a:p>
        </p:txBody>
      </p:sp>
      <p:sp>
        <p:nvSpPr>
          <p:cNvPr id="16" name="Rounded Rectangle 9">
            <a:extLst>
              <a:ext uri="{FF2B5EF4-FFF2-40B4-BE49-F238E27FC236}">
                <a16:creationId xmlns:a16="http://schemas.microsoft.com/office/drawing/2014/main" id="{68822530-E1DC-40A7-9D16-A0F1CFBEC55F}"/>
              </a:ext>
            </a:extLst>
          </p:cNvPr>
          <p:cNvSpPr/>
          <p:nvPr/>
        </p:nvSpPr>
        <p:spPr>
          <a:xfrm>
            <a:off x="4893907" y="4994988"/>
            <a:ext cx="2286000" cy="8382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57 &gt; 50</a:t>
            </a:r>
          </a:p>
        </p:txBody>
      </p:sp>
      <p:sp>
        <p:nvSpPr>
          <p:cNvPr id="17" name="Rounded Rectangle 10">
            <a:extLst>
              <a:ext uri="{FF2B5EF4-FFF2-40B4-BE49-F238E27FC236}">
                <a16:creationId xmlns:a16="http://schemas.microsoft.com/office/drawing/2014/main" id="{5F2BC1A1-259E-4980-BA0A-1108D4762BFC}"/>
              </a:ext>
            </a:extLst>
          </p:cNvPr>
          <p:cNvSpPr/>
          <p:nvPr/>
        </p:nvSpPr>
        <p:spPr>
          <a:xfrm>
            <a:off x="7941907" y="4994988"/>
            <a:ext cx="22860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68  &gt; 18</a:t>
            </a:r>
          </a:p>
        </p:txBody>
      </p:sp>
    </p:spTree>
    <p:extLst>
      <p:ext uri="{BB962C8B-B14F-4D97-AF65-F5344CB8AC3E}">
        <p14:creationId xmlns:p14="http://schemas.microsoft.com/office/powerpoint/2010/main" val="16612550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/>
      <p:bldP spid="15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1">
            <a:extLst>
              <a:ext uri="{FF2B5EF4-FFF2-40B4-BE49-F238E27FC236}">
                <a16:creationId xmlns:a16="http://schemas.microsoft.com/office/drawing/2014/main" id="{4456BC8E-A358-467D-AF5F-F1C5CE6766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58C6D9D5-4DDC-418C-8174-F2A283B02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95045" y="582930"/>
            <a:ext cx="2276475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Flowchart: Terminator 18">
            <a:extLst>
              <a:ext uri="{FF2B5EF4-FFF2-40B4-BE49-F238E27FC236}">
                <a16:creationId xmlns:a16="http://schemas.microsoft.com/office/drawing/2014/main" id="{AB62691A-5082-481B-B760-DA1DDE749779}"/>
              </a:ext>
            </a:extLst>
          </p:cNvPr>
          <p:cNvSpPr/>
          <p:nvPr/>
        </p:nvSpPr>
        <p:spPr>
          <a:xfrm>
            <a:off x="4353560" y="1021080"/>
            <a:ext cx="3200400" cy="685800"/>
          </a:xfrm>
          <a:prstGeom prst="flowChartTerminator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848A55F-5913-4F59-8BB5-F75FAA7329C2}"/>
              </a:ext>
            </a:extLst>
          </p:cNvPr>
          <p:cNvSpPr/>
          <p:nvPr/>
        </p:nvSpPr>
        <p:spPr>
          <a:xfrm>
            <a:off x="5115560" y="1021080"/>
            <a:ext cx="1600200" cy="6096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 &lt; =</a:t>
            </a:r>
            <a:endParaRPr lang="en-US" sz="4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29067BF-F037-4A04-84E4-16EC68182B47}"/>
              </a:ext>
            </a:extLst>
          </p:cNvPr>
          <p:cNvSpPr txBox="1"/>
          <p:nvPr/>
        </p:nvSpPr>
        <p:spPr>
          <a:xfrm>
            <a:off x="6868160" y="1021080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46948E0-D81A-4539-BA03-87C242667077}"/>
              </a:ext>
            </a:extLst>
          </p:cNvPr>
          <p:cNvSpPr/>
          <p:nvPr/>
        </p:nvSpPr>
        <p:spPr>
          <a:xfrm>
            <a:off x="1991360" y="2316480"/>
            <a:ext cx="32004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24          19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67B7FEF-86B1-4202-A20B-2F94958D85DC}"/>
              </a:ext>
            </a:extLst>
          </p:cNvPr>
          <p:cNvSpPr/>
          <p:nvPr/>
        </p:nvSpPr>
        <p:spPr>
          <a:xfrm>
            <a:off x="3210560" y="2392680"/>
            <a:ext cx="7620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29FF9A7-CA49-4EB4-A699-1A189322E8F8}"/>
              </a:ext>
            </a:extLst>
          </p:cNvPr>
          <p:cNvSpPr txBox="1"/>
          <p:nvPr/>
        </p:nvSpPr>
        <p:spPr>
          <a:xfrm>
            <a:off x="3210560" y="2392680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4CF3F10-B419-444C-867F-617CB995D33A}"/>
              </a:ext>
            </a:extLst>
          </p:cNvPr>
          <p:cNvSpPr/>
          <p:nvPr/>
        </p:nvSpPr>
        <p:spPr>
          <a:xfrm>
            <a:off x="1991360" y="3840480"/>
            <a:ext cx="32004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35          37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38A0C37-074A-4531-AFD1-3A2D4326D704}"/>
              </a:ext>
            </a:extLst>
          </p:cNvPr>
          <p:cNvSpPr/>
          <p:nvPr/>
        </p:nvSpPr>
        <p:spPr>
          <a:xfrm>
            <a:off x="3210560" y="3916680"/>
            <a:ext cx="7620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C70A215-43F9-4DCD-8F21-7FCE16BADF44}"/>
              </a:ext>
            </a:extLst>
          </p:cNvPr>
          <p:cNvSpPr/>
          <p:nvPr/>
        </p:nvSpPr>
        <p:spPr>
          <a:xfrm>
            <a:off x="1991360" y="5364480"/>
            <a:ext cx="32004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68          68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5D0EB4C-69F8-40D9-BF7D-BFA4BDE80D32}"/>
              </a:ext>
            </a:extLst>
          </p:cNvPr>
          <p:cNvSpPr/>
          <p:nvPr/>
        </p:nvSpPr>
        <p:spPr>
          <a:xfrm>
            <a:off x="3210560" y="5440680"/>
            <a:ext cx="7620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53196D7-243E-44BD-ABC4-4A7B1BCF82A0}"/>
              </a:ext>
            </a:extLst>
          </p:cNvPr>
          <p:cNvSpPr/>
          <p:nvPr/>
        </p:nvSpPr>
        <p:spPr>
          <a:xfrm>
            <a:off x="6410960" y="2316480"/>
            <a:ext cx="32004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56          65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7070EB7-2056-436E-919F-18547F6D6790}"/>
              </a:ext>
            </a:extLst>
          </p:cNvPr>
          <p:cNvSpPr/>
          <p:nvPr/>
        </p:nvSpPr>
        <p:spPr>
          <a:xfrm>
            <a:off x="7630160" y="2392680"/>
            <a:ext cx="7620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E37E1B0-60DF-476C-8851-115EC90D09FF}"/>
              </a:ext>
            </a:extLst>
          </p:cNvPr>
          <p:cNvSpPr txBox="1"/>
          <p:nvPr/>
        </p:nvSpPr>
        <p:spPr>
          <a:xfrm>
            <a:off x="7630160" y="3916680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0153506-9603-4BE2-BF6A-E6CC7E533920}"/>
              </a:ext>
            </a:extLst>
          </p:cNvPr>
          <p:cNvSpPr/>
          <p:nvPr/>
        </p:nvSpPr>
        <p:spPr>
          <a:xfrm>
            <a:off x="6410960" y="3840480"/>
            <a:ext cx="32004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90          89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39C6608-DD8E-427D-A87E-2A6B2497809E}"/>
              </a:ext>
            </a:extLst>
          </p:cNvPr>
          <p:cNvSpPr/>
          <p:nvPr/>
        </p:nvSpPr>
        <p:spPr>
          <a:xfrm>
            <a:off x="7630160" y="3916680"/>
            <a:ext cx="7620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628A6C4-9D69-437F-9D12-BCD701DE0A2C}"/>
              </a:ext>
            </a:extLst>
          </p:cNvPr>
          <p:cNvSpPr/>
          <p:nvPr/>
        </p:nvSpPr>
        <p:spPr>
          <a:xfrm>
            <a:off x="6410960" y="5364480"/>
            <a:ext cx="32004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71          81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DB49065-1019-4F7A-8CE8-BE456812A0E0}"/>
              </a:ext>
            </a:extLst>
          </p:cNvPr>
          <p:cNvSpPr/>
          <p:nvPr/>
        </p:nvSpPr>
        <p:spPr>
          <a:xfrm>
            <a:off x="7630160" y="5440680"/>
            <a:ext cx="7620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61EDD4F-1CF4-495A-A8E8-D0AAC9E11C11}"/>
              </a:ext>
            </a:extLst>
          </p:cNvPr>
          <p:cNvSpPr txBox="1"/>
          <p:nvPr/>
        </p:nvSpPr>
        <p:spPr>
          <a:xfrm>
            <a:off x="3210560" y="3916680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7690FC6-C4C0-487D-9427-4C448CBD1A80}"/>
              </a:ext>
            </a:extLst>
          </p:cNvPr>
          <p:cNvSpPr txBox="1"/>
          <p:nvPr/>
        </p:nvSpPr>
        <p:spPr>
          <a:xfrm>
            <a:off x="3210560" y="5440680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8231E37-D38F-4FF8-99AC-35FD29737060}"/>
              </a:ext>
            </a:extLst>
          </p:cNvPr>
          <p:cNvSpPr txBox="1"/>
          <p:nvPr/>
        </p:nvSpPr>
        <p:spPr>
          <a:xfrm>
            <a:off x="7630160" y="2392680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9EC9D78-659C-47A4-A999-0ACA5D533996}"/>
              </a:ext>
            </a:extLst>
          </p:cNvPr>
          <p:cNvSpPr txBox="1"/>
          <p:nvPr/>
        </p:nvSpPr>
        <p:spPr>
          <a:xfrm>
            <a:off x="7630160" y="5440680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18103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/>
      <p:bldP spid="22" grpId="0" animBg="1"/>
      <p:bldP spid="23" grpId="0" animBg="1"/>
      <p:bldP spid="24" grpId="0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/>
      <p:bldP spid="32" grpId="0" animBg="1"/>
      <p:bldP spid="33" grpId="0" animBg="1"/>
      <p:bldP spid="34" grpId="0" animBg="1"/>
      <p:bldP spid="35" grpId="0" animBg="1"/>
      <p:bldP spid="36" grpId="0"/>
      <p:bldP spid="37" grpId="0"/>
      <p:bldP spid="38" grpId="0"/>
      <p:bldP spid="44" grpId="0"/>
      <p:bldP spid="4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6932"/>
            <a:ext cx="12192000" cy="33274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>
            <a:fillRect/>
          </a:stretch>
        </p:blipFill>
        <p:spPr bwMode="auto">
          <a:xfrm>
            <a:off x="0" y="0"/>
            <a:ext cx="12453257" cy="4657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3549741" y="2171684"/>
            <a:ext cx="5849583" cy="4686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4045550" y="910505"/>
            <a:ext cx="5353774" cy="838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"/>
              </a:rPr>
              <a:t>Xe </a:t>
            </a:r>
            <a:r>
              <a:rPr kumimoji="0" lang="en-US" sz="3600" b="1" i="0" u="none" strike="noStrike" kern="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"/>
              </a:rPr>
              <a:t>buýt</a:t>
            </a:r>
            <a:r>
              <a:rPr kumimoji="0" lang="en-US" sz="3600" b="1" i="0" u="none" strike="noStrike" kern="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"/>
              </a:rPr>
              <a:t>yêu</a:t>
            </a:r>
            <a:r>
              <a:rPr kumimoji="0" lang="en-US" sz="3600" b="1" i="0" u="none" strike="noStrike" kern="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"/>
              </a:rPr>
              <a:t>thương</a:t>
            </a:r>
            <a:endParaRPr kumimoji="0" lang="en-US" sz="3600" b="1" i="0" u="none" strike="noStrike" kern="0" cap="none" spc="0" normalizeH="0" baseline="0" noProof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  <a:sym typeface="Arial"/>
            </a:endParaRPr>
          </a:p>
        </p:txBody>
      </p:sp>
      <p:pic>
        <p:nvPicPr>
          <p:cNvPr id="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B1CF4947-33FF-4E94-8CD0-63500371B9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53793" y="6553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30"/>
                            </p:stCondLst>
                            <p:childTnLst>
                              <p:par>
                                <p:cTn id="12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>
            <a:fillRect/>
          </a:stretch>
        </p:blipFill>
        <p:spPr bwMode="auto">
          <a:xfrm>
            <a:off x="0" y="0"/>
            <a:ext cx="12649200" cy="4541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876666" y="436593"/>
            <a:ext cx="4744819" cy="941562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  <a:sym typeface="Arial"/>
              </a:rPr>
              <a:t>24 ? 19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978475" y="22098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061934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1"/>
            <a:ext cx="12191999" cy="22859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>
            <a:fillRect/>
          </a:stretch>
        </p:blipFill>
        <p:spPr bwMode="auto">
          <a:xfrm>
            <a:off x="2362199" y="2362200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25299" r="-2198" b="26071"/>
          <a:stretch/>
        </p:blipFill>
        <p:spPr bwMode="auto">
          <a:xfrm>
            <a:off x="3277275" y="2669809"/>
            <a:ext cx="5943599" cy="3916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A">
            <a:extLst>
              <a:ext uri="{FF2B5EF4-FFF2-40B4-BE49-F238E27FC236}">
                <a16:creationId xmlns:a16="http://schemas.microsoft.com/office/drawing/2014/main" id="{6C266087-F6DC-424A-8F2B-52303F73757C}"/>
              </a:ext>
            </a:extLst>
          </p:cNvPr>
          <p:cNvSpPr/>
          <p:nvPr/>
        </p:nvSpPr>
        <p:spPr>
          <a:xfrm>
            <a:off x="8433084" y="1580707"/>
            <a:ext cx="2359242" cy="8803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C. &gt;</a:t>
            </a:r>
          </a:p>
        </p:txBody>
      </p:sp>
      <p:sp>
        <p:nvSpPr>
          <p:cNvPr id="19" name="C">
            <a:extLst>
              <a:ext uri="{FF2B5EF4-FFF2-40B4-BE49-F238E27FC236}">
                <a16:creationId xmlns:a16="http://schemas.microsoft.com/office/drawing/2014/main" id="{D482BA8B-EFE1-4539-9A2E-8420A4050127}"/>
              </a:ext>
            </a:extLst>
          </p:cNvPr>
          <p:cNvSpPr/>
          <p:nvPr/>
        </p:nvSpPr>
        <p:spPr>
          <a:xfrm>
            <a:off x="5370321" y="1597826"/>
            <a:ext cx="2447107" cy="8803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B. &lt;</a:t>
            </a:r>
          </a:p>
        </p:txBody>
      </p:sp>
      <p:sp>
        <p:nvSpPr>
          <p:cNvPr id="21" name="D">
            <a:extLst>
              <a:ext uri="{FF2B5EF4-FFF2-40B4-BE49-F238E27FC236}">
                <a16:creationId xmlns:a16="http://schemas.microsoft.com/office/drawing/2014/main" id="{E30E5191-B80A-42AB-9B55-E962E167C089}"/>
              </a:ext>
            </a:extLst>
          </p:cNvPr>
          <p:cNvSpPr/>
          <p:nvPr/>
        </p:nvSpPr>
        <p:spPr>
          <a:xfrm>
            <a:off x="2362199" y="1597826"/>
            <a:ext cx="2410833" cy="848949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A. =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0.25326 0.0629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56" y="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2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2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013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</p:childTnLst>
        </p:cTn>
      </p:par>
    </p:tnLst>
    <p:bldLst>
      <p:bldP spid="9" grpId="0" bldLvl="0" animBg="1"/>
      <p:bldP spid="15" grpId="0" animBg="1"/>
      <p:bldP spid="15" grpId="1" animBg="1"/>
      <p:bldP spid="19" grpId="0" animBg="1"/>
      <p:bldP spid="19" grpId="1" animBg="1"/>
      <p:bldP spid="21" grpId="0" animBg="1"/>
      <p:bldP spid="2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0" y="3352800"/>
            <a:ext cx="2003681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825985" y="507160"/>
            <a:ext cx="5317533" cy="1142999"/>
          </a:xfrm>
          <a:prstGeom prst="roundRect">
            <a:avLst/>
          </a:prstGeom>
          <a:solidFill>
            <a:srgbClr val="FFCCFF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  <a:sym typeface="Arial"/>
              </a:rPr>
              <a:t>35 ? 37</a:t>
            </a: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53793" y="65532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83364" y="1299286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sp>
        <p:nvSpPr>
          <p:cNvPr id="15" name="A">
            <a:extLst>
              <a:ext uri="{FF2B5EF4-FFF2-40B4-BE49-F238E27FC236}">
                <a16:creationId xmlns:a16="http://schemas.microsoft.com/office/drawing/2014/main" id="{41098A78-9080-4748-87B5-FCC3AB979164}"/>
              </a:ext>
            </a:extLst>
          </p:cNvPr>
          <p:cNvSpPr/>
          <p:nvPr/>
        </p:nvSpPr>
        <p:spPr>
          <a:xfrm>
            <a:off x="1741463" y="1883675"/>
            <a:ext cx="2359242" cy="8803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A.&lt;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Roboto Medium" panose="02000000000000000000" pitchFamily="2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7" name="C">
            <a:extLst>
              <a:ext uri="{FF2B5EF4-FFF2-40B4-BE49-F238E27FC236}">
                <a16:creationId xmlns:a16="http://schemas.microsoft.com/office/drawing/2014/main" id="{29DD6DD1-2C35-49DC-A385-386B9BA71873}"/>
              </a:ext>
            </a:extLst>
          </p:cNvPr>
          <p:cNvSpPr/>
          <p:nvPr/>
        </p:nvSpPr>
        <p:spPr>
          <a:xfrm>
            <a:off x="4716288" y="1883675"/>
            <a:ext cx="2447107" cy="8803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B. &gt;</a:t>
            </a:r>
          </a:p>
        </p:txBody>
      </p:sp>
      <p:sp>
        <p:nvSpPr>
          <p:cNvPr id="19" name="D">
            <a:extLst>
              <a:ext uri="{FF2B5EF4-FFF2-40B4-BE49-F238E27FC236}">
                <a16:creationId xmlns:a16="http://schemas.microsoft.com/office/drawing/2014/main" id="{10929CD9-09B9-4BBB-887F-DA34EC2D6FF3}"/>
              </a:ext>
            </a:extLst>
          </p:cNvPr>
          <p:cNvSpPr/>
          <p:nvPr/>
        </p:nvSpPr>
        <p:spPr>
          <a:xfrm>
            <a:off x="7742662" y="1883675"/>
            <a:ext cx="2410833" cy="848949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C. =</a:t>
            </a:r>
          </a:p>
        </p:txBody>
      </p:sp>
      <p:pic>
        <p:nvPicPr>
          <p:cNvPr id="20" name="Picture 4">
            <a:extLst>
              <a:ext uri="{FF2B5EF4-FFF2-40B4-BE49-F238E27FC236}">
                <a16:creationId xmlns:a16="http://schemas.microsoft.com/office/drawing/2014/main" id="{6817AB3B-8B73-4F26-9238-92E9C89D9F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3922930" y="2679115"/>
            <a:ext cx="5317533" cy="4260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2955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9" grpId="0" bldLvl="0" animBg="1"/>
      <p:bldP spid="15" grpId="0" animBg="1"/>
      <p:bldP spid="15" grpId="1" animBg="1"/>
      <p:bldP spid="17" grpId="0" animBg="1"/>
      <p:bldP spid="17" grpId="1" animBg="1"/>
      <p:bldP spid="19" grpId="0" animBg="1"/>
      <p:bldP spid="19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0C38E3C-AB2F-4A49-A719-CAB02444809D}"/>
              </a:ext>
            </a:extLst>
          </p:cNvPr>
          <p:cNvGrpSpPr/>
          <p:nvPr/>
        </p:nvGrpSpPr>
        <p:grpSpPr>
          <a:xfrm>
            <a:off x="12032" y="0"/>
            <a:ext cx="12167936" cy="6833936"/>
            <a:chOff x="12032" y="13533"/>
            <a:chExt cx="12167936" cy="6820403"/>
          </a:xfrm>
        </p:grpSpPr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E9B5EC46-D73B-4854-AAD4-00E037B84A8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8" b="10145"/>
            <a:stretch>
              <a:fillRect/>
            </a:stretch>
          </p:blipFill>
          <p:spPr bwMode="auto">
            <a:xfrm>
              <a:off x="16637" y="13533"/>
              <a:ext cx="12163331" cy="4724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AB50BF8-0F0A-4D52-A28D-C490B95990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32" y="4700336"/>
              <a:ext cx="12163331" cy="2133600"/>
            </a:xfrm>
            <a:prstGeom prst="rect">
              <a:avLst/>
            </a:prstGeom>
          </p:spPr>
        </p:pic>
      </p:grpSp>
      <p:pic>
        <p:nvPicPr>
          <p:cNvPr id="23" name="Picture 3">
            <a:extLst>
              <a:ext uri="{FF2B5EF4-FFF2-40B4-BE49-F238E27FC236}">
                <a16:creationId xmlns:a16="http://schemas.microsoft.com/office/drawing/2014/main" id="{59D7857F-7B48-4D30-AF7C-54D17FFCB5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>
            <a:fillRect/>
          </a:stretch>
        </p:blipFill>
        <p:spPr bwMode="auto">
          <a:xfrm flipH="1">
            <a:off x="2645227" y="2393118"/>
            <a:ext cx="1589315" cy="195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626160" y="429650"/>
            <a:ext cx="5317533" cy="1072435"/>
          </a:xfrm>
          <a:prstGeom prst="roundRect">
            <a:avLst/>
          </a:prstGeom>
          <a:solidFill>
            <a:srgbClr val="FFCCFF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  <a:sym typeface="Arial"/>
              </a:rPr>
              <a:t>68 ? 68</a:t>
            </a: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sp>
        <p:nvSpPr>
          <p:cNvPr id="15" name="A">
            <a:extLst>
              <a:ext uri="{FF2B5EF4-FFF2-40B4-BE49-F238E27FC236}">
                <a16:creationId xmlns:a16="http://schemas.microsoft.com/office/drawing/2014/main" id="{41098A78-9080-4748-87B5-FCC3AB979164}"/>
              </a:ext>
            </a:extLst>
          </p:cNvPr>
          <p:cNvSpPr/>
          <p:nvPr/>
        </p:nvSpPr>
        <p:spPr>
          <a:xfrm>
            <a:off x="4453768" y="1726261"/>
            <a:ext cx="3191453" cy="8803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B. =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Roboto Medium" panose="02000000000000000000" pitchFamily="2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7" name="C">
            <a:extLst>
              <a:ext uri="{FF2B5EF4-FFF2-40B4-BE49-F238E27FC236}">
                <a16:creationId xmlns:a16="http://schemas.microsoft.com/office/drawing/2014/main" id="{29DD6DD1-2C35-49DC-A385-386B9BA71873}"/>
              </a:ext>
            </a:extLst>
          </p:cNvPr>
          <p:cNvSpPr/>
          <p:nvPr/>
        </p:nvSpPr>
        <p:spPr>
          <a:xfrm>
            <a:off x="989926" y="1718315"/>
            <a:ext cx="3157360" cy="8803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A. &gt;</a:t>
            </a:r>
          </a:p>
        </p:txBody>
      </p:sp>
      <p:sp>
        <p:nvSpPr>
          <p:cNvPr id="19" name="D">
            <a:extLst>
              <a:ext uri="{FF2B5EF4-FFF2-40B4-BE49-F238E27FC236}">
                <a16:creationId xmlns:a16="http://schemas.microsoft.com/office/drawing/2014/main" id="{10929CD9-09B9-4BBB-887F-DA34EC2D6FF3}"/>
              </a:ext>
            </a:extLst>
          </p:cNvPr>
          <p:cNvSpPr/>
          <p:nvPr/>
        </p:nvSpPr>
        <p:spPr>
          <a:xfrm>
            <a:off x="8044716" y="1718315"/>
            <a:ext cx="3418808" cy="848949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C. &lt;</a:t>
            </a:r>
          </a:p>
        </p:txBody>
      </p:sp>
      <p:pic>
        <p:nvPicPr>
          <p:cNvPr id="20" name="Picture 4">
            <a:extLst>
              <a:ext uri="{FF2B5EF4-FFF2-40B4-BE49-F238E27FC236}">
                <a16:creationId xmlns:a16="http://schemas.microsoft.com/office/drawing/2014/main" id="{6817AB3B-8B73-4F26-9238-92E9C89D9F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3922930" y="2679115"/>
            <a:ext cx="5317533" cy="4260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7037E-6 L 0.25899 0.1088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43" y="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9" grpId="0" bldLvl="0" animBg="1"/>
      <p:bldP spid="15" grpId="0" animBg="1"/>
      <p:bldP spid="15" grpId="1" animBg="1"/>
      <p:bldP spid="17" grpId="0" animBg="1"/>
      <p:bldP spid="17" grpId="1" animBg="1"/>
      <p:bldP spid="19" grpId="0" animBg="1"/>
      <p:bldP spid="19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3"/>
          <a:srcRect/>
          <a:stretch/>
        </p:blipFill>
        <p:spPr bwMode="auto">
          <a:xfrm flipH="1">
            <a:off x="2300598" y="3352800"/>
            <a:ext cx="1669684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932228" y="114300"/>
            <a:ext cx="5317533" cy="1142999"/>
          </a:xfrm>
          <a:prstGeom prst="roundRect">
            <a:avLst/>
          </a:prstGeom>
          <a:solidFill>
            <a:srgbClr val="FFCCFF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  <a:sym typeface="Arial"/>
              </a:rPr>
              <a:t>56 ? 65</a:t>
            </a: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53793" y="65532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83364" y="1299286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sp>
        <p:nvSpPr>
          <p:cNvPr id="15" name="A">
            <a:extLst>
              <a:ext uri="{FF2B5EF4-FFF2-40B4-BE49-F238E27FC236}">
                <a16:creationId xmlns:a16="http://schemas.microsoft.com/office/drawing/2014/main" id="{41098A78-9080-4748-87B5-FCC3AB979164}"/>
              </a:ext>
            </a:extLst>
          </p:cNvPr>
          <p:cNvSpPr/>
          <p:nvPr/>
        </p:nvSpPr>
        <p:spPr>
          <a:xfrm>
            <a:off x="1788087" y="2151550"/>
            <a:ext cx="2359242" cy="8803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A.&lt;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Roboto Medium" panose="02000000000000000000" pitchFamily="2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7" name="C">
            <a:extLst>
              <a:ext uri="{FF2B5EF4-FFF2-40B4-BE49-F238E27FC236}">
                <a16:creationId xmlns:a16="http://schemas.microsoft.com/office/drawing/2014/main" id="{29DD6DD1-2C35-49DC-A385-386B9BA71873}"/>
              </a:ext>
            </a:extLst>
          </p:cNvPr>
          <p:cNvSpPr/>
          <p:nvPr/>
        </p:nvSpPr>
        <p:spPr>
          <a:xfrm>
            <a:off x="4769035" y="2151550"/>
            <a:ext cx="2447107" cy="8803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B. 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&gt;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9" name="D">
            <a:extLst>
              <a:ext uri="{FF2B5EF4-FFF2-40B4-BE49-F238E27FC236}">
                <a16:creationId xmlns:a16="http://schemas.microsoft.com/office/drawing/2014/main" id="{10929CD9-09B9-4BBB-887F-DA34EC2D6FF3}"/>
              </a:ext>
            </a:extLst>
          </p:cNvPr>
          <p:cNvSpPr/>
          <p:nvPr/>
        </p:nvSpPr>
        <p:spPr>
          <a:xfrm>
            <a:off x="7789286" y="2151550"/>
            <a:ext cx="2410833" cy="848949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C. =</a:t>
            </a:r>
          </a:p>
        </p:txBody>
      </p:sp>
      <p:pic>
        <p:nvPicPr>
          <p:cNvPr id="20" name="Picture 4">
            <a:extLst>
              <a:ext uri="{FF2B5EF4-FFF2-40B4-BE49-F238E27FC236}">
                <a16:creationId xmlns:a16="http://schemas.microsoft.com/office/drawing/2014/main" id="{6817AB3B-8B73-4F26-9238-92E9C89D9F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3922930" y="2679115"/>
            <a:ext cx="5317533" cy="4260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2547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9" grpId="0" bldLvl="0" animBg="1"/>
      <p:bldP spid="15" grpId="0" animBg="1"/>
      <p:bldP spid="15" grpId="1" animBg="1"/>
      <p:bldP spid="17" grpId="0" animBg="1"/>
      <p:bldP spid="17" grpId="1" animBg="1"/>
      <p:bldP spid="19" grpId="0" animBg="1"/>
      <p:bldP spid="19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0" y="3352800"/>
            <a:ext cx="2003681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825985" y="507160"/>
            <a:ext cx="5317533" cy="1142999"/>
          </a:xfrm>
          <a:prstGeom prst="roundRect">
            <a:avLst/>
          </a:prstGeom>
          <a:solidFill>
            <a:srgbClr val="FFCCFF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  <a:sym typeface="Arial"/>
              </a:rPr>
              <a:t>90 ? 89</a:t>
            </a: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53793" y="65532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83364" y="1299286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sp>
        <p:nvSpPr>
          <p:cNvPr id="15" name="A">
            <a:extLst>
              <a:ext uri="{FF2B5EF4-FFF2-40B4-BE49-F238E27FC236}">
                <a16:creationId xmlns:a16="http://schemas.microsoft.com/office/drawing/2014/main" id="{41098A78-9080-4748-87B5-FCC3AB979164}"/>
              </a:ext>
            </a:extLst>
          </p:cNvPr>
          <p:cNvSpPr/>
          <p:nvPr/>
        </p:nvSpPr>
        <p:spPr>
          <a:xfrm>
            <a:off x="1741463" y="1883675"/>
            <a:ext cx="2359242" cy="8803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A. &gt;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Roboto Medium" panose="02000000000000000000" pitchFamily="2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7" name="C">
            <a:extLst>
              <a:ext uri="{FF2B5EF4-FFF2-40B4-BE49-F238E27FC236}">
                <a16:creationId xmlns:a16="http://schemas.microsoft.com/office/drawing/2014/main" id="{29DD6DD1-2C35-49DC-A385-386B9BA71873}"/>
              </a:ext>
            </a:extLst>
          </p:cNvPr>
          <p:cNvSpPr/>
          <p:nvPr/>
        </p:nvSpPr>
        <p:spPr>
          <a:xfrm>
            <a:off x="4716288" y="1883675"/>
            <a:ext cx="2447107" cy="8803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B. =</a:t>
            </a:r>
          </a:p>
        </p:txBody>
      </p:sp>
      <p:sp>
        <p:nvSpPr>
          <p:cNvPr id="19" name="D">
            <a:extLst>
              <a:ext uri="{FF2B5EF4-FFF2-40B4-BE49-F238E27FC236}">
                <a16:creationId xmlns:a16="http://schemas.microsoft.com/office/drawing/2014/main" id="{10929CD9-09B9-4BBB-887F-DA34EC2D6FF3}"/>
              </a:ext>
            </a:extLst>
          </p:cNvPr>
          <p:cNvSpPr/>
          <p:nvPr/>
        </p:nvSpPr>
        <p:spPr>
          <a:xfrm>
            <a:off x="7742662" y="1883675"/>
            <a:ext cx="2410833" cy="848949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C. &lt;</a:t>
            </a:r>
          </a:p>
        </p:txBody>
      </p:sp>
      <p:pic>
        <p:nvPicPr>
          <p:cNvPr id="20" name="Picture 4">
            <a:extLst>
              <a:ext uri="{FF2B5EF4-FFF2-40B4-BE49-F238E27FC236}">
                <a16:creationId xmlns:a16="http://schemas.microsoft.com/office/drawing/2014/main" id="{6817AB3B-8B73-4F26-9238-92E9C89D9F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3922930" y="2679115"/>
            <a:ext cx="5317533" cy="4260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5675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9" grpId="0" bldLvl="0" animBg="1"/>
      <p:bldP spid="15" grpId="0" animBg="1"/>
      <p:bldP spid="15" grpId="1" animBg="1"/>
      <p:bldP spid="17" grpId="0" animBg="1"/>
      <p:bldP spid="17" grpId="1" animBg="1"/>
      <p:bldP spid="19" grpId="0" animBg="1"/>
      <p:bldP spid="19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>
            <a:fillRect/>
          </a:stretch>
        </p:blipFill>
        <p:spPr bwMode="auto">
          <a:xfrm>
            <a:off x="0" y="0"/>
            <a:ext cx="12649200" cy="4541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876666" y="436593"/>
            <a:ext cx="4744819" cy="941562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  <a:sym typeface="Arial"/>
              </a:rPr>
              <a:t>71 ? 81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978475" y="22098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061934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1"/>
            <a:ext cx="12191999" cy="22859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20514" r="79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42" r="13142"/>
          <a:stretch/>
        </p:blipFill>
        <p:spPr bwMode="auto">
          <a:xfrm>
            <a:off x="2335631" y="2322575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25299" r="-2198" b="26071"/>
          <a:stretch/>
        </p:blipFill>
        <p:spPr bwMode="auto">
          <a:xfrm>
            <a:off x="3277275" y="2669809"/>
            <a:ext cx="5943599" cy="3916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A">
            <a:extLst>
              <a:ext uri="{FF2B5EF4-FFF2-40B4-BE49-F238E27FC236}">
                <a16:creationId xmlns:a16="http://schemas.microsoft.com/office/drawing/2014/main" id="{6C266087-F6DC-424A-8F2B-52303F73757C}"/>
              </a:ext>
            </a:extLst>
          </p:cNvPr>
          <p:cNvSpPr/>
          <p:nvPr/>
        </p:nvSpPr>
        <p:spPr>
          <a:xfrm>
            <a:off x="8433084" y="1580707"/>
            <a:ext cx="2359242" cy="8803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C. &lt;</a:t>
            </a:r>
          </a:p>
        </p:txBody>
      </p:sp>
      <p:sp>
        <p:nvSpPr>
          <p:cNvPr id="19" name="C">
            <a:extLst>
              <a:ext uri="{FF2B5EF4-FFF2-40B4-BE49-F238E27FC236}">
                <a16:creationId xmlns:a16="http://schemas.microsoft.com/office/drawing/2014/main" id="{D482BA8B-EFE1-4539-9A2E-8420A4050127}"/>
              </a:ext>
            </a:extLst>
          </p:cNvPr>
          <p:cNvSpPr/>
          <p:nvPr/>
        </p:nvSpPr>
        <p:spPr>
          <a:xfrm>
            <a:off x="5370321" y="1597826"/>
            <a:ext cx="2447107" cy="8803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B. =</a:t>
            </a:r>
          </a:p>
        </p:txBody>
      </p:sp>
      <p:sp>
        <p:nvSpPr>
          <p:cNvPr id="21" name="D">
            <a:extLst>
              <a:ext uri="{FF2B5EF4-FFF2-40B4-BE49-F238E27FC236}">
                <a16:creationId xmlns:a16="http://schemas.microsoft.com/office/drawing/2014/main" id="{E30E5191-B80A-42AB-9B55-E962E167C089}"/>
              </a:ext>
            </a:extLst>
          </p:cNvPr>
          <p:cNvSpPr/>
          <p:nvPr/>
        </p:nvSpPr>
        <p:spPr>
          <a:xfrm>
            <a:off x="2362199" y="1597826"/>
            <a:ext cx="2410833" cy="848949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A. 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&gt;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6376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4.07407E-6 L 0.25325 0.0629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56" y="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2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2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013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</p:childTnLst>
        </p:cTn>
      </p:par>
    </p:tnLst>
    <p:bldLst>
      <p:bldP spid="9" grpId="0" bldLvl="0" animBg="1"/>
      <p:bldP spid="15" grpId="0" animBg="1"/>
      <p:bldP spid="15" grpId="1" animBg="1"/>
      <p:bldP spid="19" grpId="0" animBg="1"/>
      <p:bldP spid="19" grpId="1" animBg="1"/>
      <p:bldP spid="21" grpId="0" animBg="1"/>
      <p:bldP spid="21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2693581" y="2785730"/>
            <a:ext cx="68048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+mn-cs"/>
              </a:rPr>
              <a:t>Tiết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+mn-cs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1">
            <a:extLst>
              <a:ext uri="{FF2B5EF4-FFF2-40B4-BE49-F238E27FC236}">
                <a16:creationId xmlns:a16="http://schemas.microsoft.com/office/drawing/2014/main" id="{4456BC8E-A358-467D-AF5F-F1C5CE6766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39" name="Picture 2">
            <a:extLst>
              <a:ext uri="{FF2B5EF4-FFF2-40B4-BE49-F238E27FC236}">
                <a16:creationId xmlns:a16="http://schemas.microsoft.com/office/drawing/2014/main" id="{545A0157-2C4E-4642-BAEE-D92B01406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91963" y="1977298"/>
            <a:ext cx="4424945" cy="1610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1" name="Oval 40">
            <a:extLst>
              <a:ext uri="{FF2B5EF4-FFF2-40B4-BE49-F238E27FC236}">
                <a16:creationId xmlns:a16="http://schemas.microsoft.com/office/drawing/2014/main" id="{8FFF2596-CFD7-484E-9432-F3E63BF4FE70}"/>
              </a:ext>
            </a:extLst>
          </p:cNvPr>
          <p:cNvSpPr/>
          <p:nvPr/>
        </p:nvSpPr>
        <p:spPr>
          <a:xfrm>
            <a:off x="929567" y="414381"/>
            <a:ext cx="891095" cy="6477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2" name="Rounded Rectangle 7">
            <a:extLst>
              <a:ext uri="{FF2B5EF4-FFF2-40B4-BE49-F238E27FC236}">
                <a16:creationId xmlns:a16="http://schemas.microsoft.com/office/drawing/2014/main" id="{4D3A01B3-4208-45D5-817B-D4E88D9EC24D}"/>
              </a:ext>
            </a:extLst>
          </p:cNvPr>
          <p:cNvSpPr/>
          <p:nvPr/>
        </p:nvSpPr>
        <p:spPr>
          <a:xfrm>
            <a:off x="1592062" y="1258410"/>
            <a:ext cx="5638800" cy="5334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43" name="Rounded Rectangle 8">
            <a:extLst>
              <a:ext uri="{FF2B5EF4-FFF2-40B4-BE49-F238E27FC236}">
                <a16:creationId xmlns:a16="http://schemas.microsoft.com/office/drawing/2014/main" id="{6AA1B3A1-B86E-4EF4-B323-BE61F8D83DC2}"/>
              </a:ext>
            </a:extLst>
          </p:cNvPr>
          <p:cNvSpPr/>
          <p:nvPr/>
        </p:nvSpPr>
        <p:spPr>
          <a:xfrm>
            <a:off x="1820662" y="3925410"/>
            <a:ext cx="5638800" cy="533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45" name="Picture 3">
            <a:extLst>
              <a:ext uri="{FF2B5EF4-FFF2-40B4-BE49-F238E27FC236}">
                <a16:creationId xmlns:a16="http://schemas.microsoft.com/office/drawing/2014/main" id="{D250FF19-0808-4365-814F-0473F3D71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16462" y="1917335"/>
            <a:ext cx="4183626" cy="156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" name="Picture 4">
            <a:extLst>
              <a:ext uri="{FF2B5EF4-FFF2-40B4-BE49-F238E27FC236}">
                <a16:creationId xmlns:a16="http://schemas.microsoft.com/office/drawing/2014/main" id="{5548484C-1F88-405F-98CE-AD570F21D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44462" y="5079517"/>
            <a:ext cx="3810000" cy="1380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" name="Picture 5">
            <a:extLst>
              <a:ext uri="{FF2B5EF4-FFF2-40B4-BE49-F238E27FC236}">
                <a16:creationId xmlns:a16="http://schemas.microsoft.com/office/drawing/2014/main" id="{9315C538-565D-41F3-A786-866459CC3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92662" y="5070063"/>
            <a:ext cx="3810000" cy="1383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8" name="Oval 47">
            <a:extLst>
              <a:ext uri="{FF2B5EF4-FFF2-40B4-BE49-F238E27FC236}">
                <a16:creationId xmlns:a16="http://schemas.microsoft.com/office/drawing/2014/main" id="{6A0CBB9E-DB89-4818-83AC-DB3D27CCF772}"/>
              </a:ext>
            </a:extLst>
          </p:cNvPr>
          <p:cNvSpPr/>
          <p:nvPr/>
        </p:nvSpPr>
        <p:spPr>
          <a:xfrm>
            <a:off x="4380841" y="2058509"/>
            <a:ext cx="1295400" cy="1447800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8159502D-CAFD-4ABC-9B16-369208580215}"/>
              </a:ext>
            </a:extLst>
          </p:cNvPr>
          <p:cNvSpPr/>
          <p:nvPr/>
        </p:nvSpPr>
        <p:spPr>
          <a:xfrm>
            <a:off x="6316462" y="2020410"/>
            <a:ext cx="1371600" cy="1524000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4E0C4AB1-1FC9-45F7-90D8-EDCD7572C39F}"/>
              </a:ext>
            </a:extLst>
          </p:cNvPr>
          <p:cNvSpPr/>
          <p:nvPr/>
        </p:nvSpPr>
        <p:spPr>
          <a:xfrm>
            <a:off x="2963662" y="4992210"/>
            <a:ext cx="1371600" cy="1524000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BF5FE09B-A3D1-46C7-8D87-C906FF8D1665}"/>
              </a:ext>
            </a:extLst>
          </p:cNvPr>
          <p:cNvSpPr/>
          <p:nvPr/>
        </p:nvSpPr>
        <p:spPr>
          <a:xfrm>
            <a:off x="8907262" y="4992210"/>
            <a:ext cx="1371600" cy="1524000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8396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685;p98">
            <a:extLst>
              <a:ext uri="{FF2B5EF4-FFF2-40B4-BE49-F238E27FC236}">
                <a16:creationId xmlns:a16="http://schemas.microsoft.com/office/drawing/2014/main" id="{4ABE5A80-3EB7-45B6-A259-160110F87D1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47726" y="526768"/>
            <a:ext cx="9368472" cy="580446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686;p98">
            <a:extLst>
              <a:ext uri="{FF2B5EF4-FFF2-40B4-BE49-F238E27FC236}">
                <a16:creationId xmlns:a16="http://schemas.microsoft.com/office/drawing/2014/main" id="{9F9F48F9-70D0-4E33-A825-8EA5463E6A9B}"/>
              </a:ext>
            </a:extLst>
          </p:cNvPr>
          <p:cNvSpPr txBox="1"/>
          <p:nvPr/>
        </p:nvSpPr>
        <p:spPr>
          <a:xfrm>
            <a:off x="3104133" y="2540991"/>
            <a:ext cx="545565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E5B8B7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DẶN DÒ</a:t>
            </a:r>
            <a:endParaRPr kumimoji="0" sz="5400" b="1" i="0" u="none" strike="noStrike" kern="0" cap="none" spc="0" normalizeH="0" baseline="0" noProof="0" dirty="0">
              <a:ln>
                <a:noFill/>
              </a:ln>
              <a:solidFill>
                <a:srgbClr val="E5B8B7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67DF17-612E-49CB-BB6F-2F47691CB977}"/>
              </a:ext>
            </a:extLst>
          </p:cNvPr>
          <p:cNvSpPr txBox="1"/>
          <p:nvPr/>
        </p:nvSpPr>
        <p:spPr>
          <a:xfrm>
            <a:off x="2400300" y="6181725"/>
            <a:ext cx="6257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185731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-546100"/>
            <a:ext cx="6858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72416">
            <a:off x="-711199" y="-990601"/>
            <a:ext cx="3530600" cy="35306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BAD1D7B-EAE3-A94F-8C57-DBD669BED33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5200" y="1936282"/>
            <a:ext cx="2489200" cy="24892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2AE6929-7017-5045-B52D-E08D83234D4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74126" y="402948"/>
            <a:ext cx="3372316" cy="66613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9BA2D1-C458-4540-9B24-B6FAFC358D62}"/>
              </a:ext>
            </a:extLst>
          </p:cNvPr>
          <p:cNvSpPr txBox="1"/>
          <p:nvPr/>
        </p:nvSpPr>
        <p:spPr>
          <a:xfrm>
            <a:off x="6720289" y="3225798"/>
            <a:ext cx="48253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+mn-cs"/>
              </a:rPr>
              <a:t>Khám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+mn-cs"/>
              </a:rPr>
              <a:t>phá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563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Không có mô tả.">
            <a:extLst>
              <a:ext uri="{FF2B5EF4-FFF2-40B4-BE49-F238E27FC236}">
                <a16:creationId xmlns:a16="http://schemas.microsoft.com/office/drawing/2014/main" id="{E1419F9B-E4E0-47E0-A0BF-C909689B5F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057693" y="64564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id="{EA1E6209-E3D2-42B0-A36C-FED3CB76E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37657" y="1803918"/>
            <a:ext cx="3210339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C58192DA-7A79-4FDC-AA58-6F941E89A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71456" y="1727718"/>
            <a:ext cx="3276601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15979AA-7B85-4B91-8939-8932756EC2BD}"/>
              </a:ext>
            </a:extLst>
          </p:cNvPr>
          <p:cNvSpPr txBox="1"/>
          <p:nvPr/>
        </p:nvSpPr>
        <p:spPr>
          <a:xfrm>
            <a:off x="3918857" y="5766318"/>
            <a:ext cx="99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F61A225-6A88-4A67-84B9-0D42A376A0C3}"/>
              </a:ext>
            </a:extLst>
          </p:cNvPr>
          <p:cNvSpPr txBox="1"/>
          <p:nvPr/>
        </p:nvSpPr>
        <p:spPr>
          <a:xfrm>
            <a:off x="5823857" y="5766318"/>
            <a:ext cx="99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B035451-2B61-4303-A9B6-77362260EB17}"/>
              </a:ext>
            </a:extLst>
          </p:cNvPr>
          <p:cNvSpPr txBox="1"/>
          <p:nvPr/>
        </p:nvSpPr>
        <p:spPr>
          <a:xfrm>
            <a:off x="4985657" y="5766318"/>
            <a:ext cx="99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4B434A8-5CB9-42CE-9382-1E42864E4E95}"/>
              </a:ext>
            </a:extLst>
          </p:cNvPr>
          <p:cNvSpPr txBox="1"/>
          <p:nvPr/>
        </p:nvSpPr>
        <p:spPr>
          <a:xfrm>
            <a:off x="9176657" y="4013718"/>
            <a:ext cx="16002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 &gt;25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B644EAD-7CB8-41FF-8FF9-AA411AA6849A}"/>
              </a:ext>
            </a:extLst>
          </p:cNvPr>
          <p:cNvSpPr txBox="1"/>
          <p:nvPr/>
        </p:nvSpPr>
        <p:spPr>
          <a:xfrm>
            <a:off x="9176657" y="4851918"/>
            <a:ext cx="16002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&lt; 42</a:t>
            </a:r>
          </a:p>
        </p:txBody>
      </p:sp>
      <p:pic>
        <p:nvPicPr>
          <p:cNvPr id="33" name="Picture 5">
            <a:extLst>
              <a:ext uri="{FF2B5EF4-FFF2-40B4-BE49-F238E27FC236}">
                <a16:creationId xmlns:a16="http://schemas.microsoft.com/office/drawing/2014/main" id="{18757C4C-D33C-4BA1-9F8D-1D311EE57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32857" y="4013718"/>
            <a:ext cx="3429000" cy="1489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" name="Picture 6">
            <a:extLst>
              <a:ext uri="{FF2B5EF4-FFF2-40B4-BE49-F238E27FC236}">
                <a16:creationId xmlns:a16="http://schemas.microsoft.com/office/drawing/2014/main" id="{8FF101BA-F6C2-4F25-9CF9-3E82C58DE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23857" y="4089918"/>
            <a:ext cx="3333884" cy="1457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5F0214CB-D81B-4A5B-A0AA-D2AD04407E52}"/>
              </a:ext>
            </a:extLst>
          </p:cNvPr>
          <p:cNvSpPr txBox="1"/>
          <p:nvPr/>
        </p:nvSpPr>
        <p:spPr>
          <a:xfrm>
            <a:off x="3842657" y="3099318"/>
            <a:ext cx="99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069D4A3-E15C-451A-8695-06BAFB213423}"/>
              </a:ext>
            </a:extLst>
          </p:cNvPr>
          <p:cNvSpPr txBox="1"/>
          <p:nvPr/>
        </p:nvSpPr>
        <p:spPr>
          <a:xfrm>
            <a:off x="5747657" y="3099318"/>
            <a:ext cx="99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29AC932-2834-4E7F-85D6-51A779C74C13}"/>
              </a:ext>
            </a:extLst>
          </p:cNvPr>
          <p:cNvSpPr txBox="1"/>
          <p:nvPr/>
        </p:nvSpPr>
        <p:spPr>
          <a:xfrm>
            <a:off x="4909457" y="3099318"/>
            <a:ext cx="99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21D3088-3BBC-4E4F-BD1E-895408753BF9}"/>
              </a:ext>
            </a:extLst>
          </p:cNvPr>
          <p:cNvSpPr txBox="1"/>
          <p:nvPr/>
        </p:nvSpPr>
        <p:spPr>
          <a:xfrm>
            <a:off x="8871857" y="1346718"/>
            <a:ext cx="16002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&lt; 19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974378B-94D1-4555-BD54-19FA4027B956}"/>
              </a:ext>
            </a:extLst>
          </p:cNvPr>
          <p:cNvSpPr txBox="1"/>
          <p:nvPr/>
        </p:nvSpPr>
        <p:spPr>
          <a:xfrm>
            <a:off x="8871857" y="2184918"/>
            <a:ext cx="16002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&gt; 16</a:t>
            </a: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 animBg="1"/>
      <p:bldP spid="32" grpId="0" animBg="1"/>
      <p:bldP spid="35" grpId="0"/>
      <p:bldP spid="36" grpId="0"/>
      <p:bldP spid="37" grpId="0"/>
      <p:bldP spid="38" grpId="0" animBg="1"/>
      <p:bldP spid="3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60C16B0-35CA-445F-9F62-D2EB16810481}"/>
              </a:ext>
            </a:extLst>
          </p:cNvPr>
          <p:cNvSpPr/>
          <p:nvPr/>
        </p:nvSpPr>
        <p:spPr>
          <a:xfrm>
            <a:off x="502298" y="472751"/>
            <a:ext cx="4918788" cy="6858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1.So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978DB6-E686-47BE-9B86-425637B431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68650" y="1838131"/>
            <a:ext cx="7201062" cy="437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4862E0-E9B0-4EAF-AD3A-1F6636CB5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638" y="1413878"/>
            <a:ext cx="3533775" cy="22574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8C8865-C7F8-4DEC-B19D-6DEC492716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9492" y="1306286"/>
            <a:ext cx="3895725" cy="2286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FB2451-6361-4860-8F47-1206F7BDEC5C}"/>
              </a:ext>
            </a:extLst>
          </p:cNvPr>
          <p:cNvSpPr/>
          <p:nvPr/>
        </p:nvSpPr>
        <p:spPr>
          <a:xfrm>
            <a:off x="3388566" y="4027714"/>
            <a:ext cx="4918788" cy="6858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 &lt; 16</a:t>
            </a:r>
          </a:p>
        </p:txBody>
      </p:sp>
    </p:spTree>
    <p:extLst>
      <p:ext uri="{BB962C8B-B14F-4D97-AF65-F5344CB8AC3E}">
        <p14:creationId xmlns:p14="http://schemas.microsoft.com/office/powerpoint/2010/main" val="36246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81D07A1-51EE-45E8-A764-CBE7A73816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1" b="625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F07A3F-C1A9-4910-8ED8-50EB83BBBEA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87254" y="4304152"/>
            <a:ext cx="659150" cy="7308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45B04B-7773-48CE-A84A-2D83E8557A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2"/>
          <a:stretch/>
        </p:blipFill>
        <p:spPr>
          <a:xfrm flipH="1">
            <a:off x="4159036" y="3077776"/>
            <a:ext cx="2431739" cy="21188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C16367-570C-4047-BAFD-02350260473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19" t="65091" r="29942"/>
          <a:stretch/>
        </p:blipFill>
        <p:spPr>
          <a:xfrm>
            <a:off x="5246489" y="4152352"/>
            <a:ext cx="659151" cy="11148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5C12DE-A151-4345-AE8B-CE47838CA5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548" b="98214" l="9449" r="89764">
                        <a14:foregroundMark x1="41732" y1="18452" x2="41732" y2="18452"/>
                        <a14:foregroundMark x1="23622" y1="6548" x2="49606" y2="27381"/>
                        <a14:foregroundMark x1="22835" y1="7143" x2="37008" y2="14286"/>
                        <a14:foregroundMark x1="37008" y1="14286" x2="46457" y2="22024"/>
                        <a14:foregroundMark x1="25197" y1="6548" x2="29921" y2="11310"/>
                        <a14:foregroundMark x1="42520" y1="86905" x2="42520" y2="86905"/>
                        <a14:foregroundMark x1="48031" y1="90476" x2="48031" y2="90476"/>
                        <a14:foregroundMark x1="42520" y1="92262" x2="42520" y2="92262"/>
                        <a14:foregroundMark x1="34646" y1="92857" x2="34646" y2="92857"/>
                        <a14:foregroundMark x1="31496" y1="90476" x2="31496" y2="90476"/>
                        <a14:foregroundMark x1="31496" y1="97619" x2="32283" y2="98214"/>
                        <a14:foregroundMark x1="9449" y1="69643" x2="9449" y2="69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06725" y="4301968"/>
            <a:ext cx="936777" cy="12392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874174-A4F1-44A2-B6DC-FFCEFAE2AB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548" b="98214" l="9449" r="89764">
                        <a14:foregroundMark x1="41732" y1="18452" x2="41732" y2="18452"/>
                        <a14:foregroundMark x1="23622" y1="6548" x2="49606" y2="27381"/>
                        <a14:foregroundMark x1="22835" y1="7143" x2="37008" y2="14286"/>
                        <a14:foregroundMark x1="37008" y1="14286" x2="46457" y2="22024"/>
                        <a14:foregroundMark x1="25197" y1="6548" x2="29921" y2="11310"/>
                        <a14:foregroundMark x1="42520" y1="86905" x2="42520" y2="86905"/>
                        <a14:foregroundMark x1="48031" y1="90476" x2="48031" y2="90476"/>
                        <a14:foregroundMark x1="42520" y1="92262" x2="42520" y2="92262"/>
                        <a14:foregroundMark x1="34646" y1="92857" x2="34646" y2="92857"/>
                        <a14:foregroundMark x1="31496" y1="90476" x2="31496" y2="90476"/>
                        <a14:foregroundMark x1="31496" y1="97619" x2="32283" y2="98214"/>
                        <a14:foregroundMark x1="9449" y1="69643" x2="9449" y2="69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915307">
            <a:off x="4134618" y="4294096"/>
            <a:ext cx="933090" cy="12343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48D407-33BD-4B98-920B-CB1DD570AB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548" b="98214" l="9449" r="89764">
                        <a14:foregroundMark x1="41732" y1="18452" x2="41732" y2="18452"/>
                        <a14:foregroundMark x1="23622" y1="6548" x2="49606" y2="27381"/>
                        <a14:foregroundMark x1="22835" y1="7143" x2="37008" y2="14286"/>
                        <a14:foregroundMark x1="37008" y1="14286" x2="46457" y2="22024"/>
                        <a14:foregroundMark x1="25197" y1="6548" x2="29921" y2="11310"/>
                        <a14:foregroundMark x1="42520" y1="86905" x2="42520" y2="86905"/>
                        <a14:foregroundMark x1="48031" y1="90476" x2="48031" y2="90476"/>
                        <a14:foregroundMark x1="42520" y1="92262" x2="42520" y2="92262"/>
                        <a14:foregroundMark x1="34646" y1="92857" x2="34646" y2="92857"/>
                        <a14:foregroundMark x1="31496" y1="90476" x2="31496" y2="90476"/>
                        <a14:foregroundMark x1="31496" y1="97619" x2="32283" y2="98214"/>
                        <a14:foregroundMark x1="9449" y1="69643" x2="9449" y2="69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003043">
            <a:off x="3081473" y="4367025"/>
            <a:ext cx="933090" cy="12343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EDB16AB-D121-4BAB-A4D7-14E9A1CDD8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548" b="98214" l="9449" r="89764">
                        <a14:foregroundMark x1="41732" y1="18452" x2="41732" y2="18452"/>
                        <a14:foregroundMark x1="23622" y1="6548" x2="49606" y2="27381"/>
                        <a14:foregroundMark x1="22835" y1="7143" x2="37008" y2="14286"/>
                        <a14:foregroundMark x1="37008" y1="14286" x2="46457" y2="22024"/>
                        <a14:foregroundMark x1="25197" y1="6548" x2="29921" y2="11310"/>
                        <a14:foregroundMark x1="42520" y1="86905" x2="42520" y2="86905"/>
                        <a14:foregroundMark x1="48031" y1="90476" x2="48031" y2="90476"/>
                        <a14:foregroundMark x1="42520" y1="92262" x2="42520" y2="92262"/>
                        <a14:foregroundMark x1="34646" y1="92857" x2="34646" y2="92857"/>
                        <a14:foregroundMark x1="31496" y1="90476" x2="31496" y2="90476"/>
                        <a14:foregroundMark x1="31496" y1="97619" x2="32283" y2="98214"/>
                        <a14:foregroundMark x1="9449" y1="69643" x2="9449" y2="69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003043">
            <a:off x="2518049" y="4387379"/>
            <a:ext cx="933090" cy="12343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23CD947-F200-460F-86B3-5F9A235FB2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110" y="4007351"/>
            <a:ext cx="1605587" cy="15643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EDEA713-1018-48A9-856F-416A213F53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973" y="395075"/>
            <a:ext cx="1309089" cy="8004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191E1BA-2F74-4099-ADC3-E949B9F909B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986" y="196103"/>
            <a:ext cx="1309089" cy="8004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50DF238-D301-4393-B411-A4D40427DBD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84" y="1025887"/>
            <a:ext cx="1309089" cy="80041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F5C27B8-7795-425F-9533-D3E56AF4E7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199" y="319446"/>
            <a:ext cx="1309089" cy="8004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F25EF50-81B1-4E76-8CD1-D3AC037D996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03" b="47722"/>
          <a:stretch/>
        </p:blipFill>
        <p:spPr>
          <a:xfrm>
            <a:off x="2679706" y="511463"/>
            <a:ext cx="3579946" cy="119835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486E112-6867-4F1F-9C55-6D710F36F0B4}"/>
              </a:ext>
            </a:extLst>
          </p:cNvPr>
          <p:cNvSpPr/>
          <p:nvPr/>
        </p:nvSpPr>
        <p:spPr>
          <a:xfrm>
            <a:off x="2717159" y="248834"/>
            <a:ext cx="6617902" cy="72834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GIẢI CỨU CÔNG CHÚA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70EBA12-4849-4481-B865-34566C207AEF}"/>
              </a:ext>
            </a:extLst>
          </p:cNvPr>
          <p:cNvGrpSpPr/>
          <p:nvPr/>
        </p:nvGrpSpPr>
        <p:grpSpPr>
          <a:xfrm>
            <a:off x="1856673" y="839583"/>
            <a:ext cx="8252313" cy="4568590"/>
            <a:chOff x="2366499" y="407795"/>
            <a:chExt cx="7205382" cy="417073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58584F6-73FE-4FCC-AABE-067F925D8B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883820" y="-1109526"/>
              <a:ext cx="4170739" cy="720538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112C827-EB78-42A7-BB93-223BB4C4355A}"/>
                </a:ext>
              </a:extLst>
            </p:cNvPr>
            <p:cNvSpPr txBox="1"/>
            <p:nvPr/>
          </p:nvSpPr>
          <p:spPr>
            <a:xfrm>
              <a:off x="3061837" y="964897"/>
              <a:ext cx="5679912" cy="2556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Char char="-"/>
                <a:tabLst/>
                <a:defRPr/>
              </a:pP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Ngày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xửa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ngày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xưa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, ở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một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vương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quốc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nọ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có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một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nàng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công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chúa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xinh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đẹp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đang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bị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rồng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lửa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bắt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đi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.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Char char="-"/>
                <a:tabLst/>
                <a:defRPr/>
              </a:pP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Chàng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hiệp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sĩ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muốn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giải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cứu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công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chúa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phải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vượt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qua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rất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nhiều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thử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thách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,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gặp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rất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nhiều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quái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vật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,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người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khổng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lồ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hung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dữ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. 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Char char="-"/>
                <a:tabLst/>
                <a:defRPr/>
              </a:pP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Em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hãy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giúp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Hiệp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sĩ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đánh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bại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quái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vật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,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người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khổng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lồ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và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rồng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lửa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để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giải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cứu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công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chúa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bằng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cách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trả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lời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đúng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các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câu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hỏi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nhé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! 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A64AB9CF-47F6-45C2-9156-D81AA5F18CD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1986" y="1618848"/>
            <a:ext cx="4074044" cy="2056799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771327B-BB4D-425F-A290-BA841E09B3D0}"/>
              </a:ext>
            </a:extLst>
          </p:cNvPr>
          <p:cNvSpPr/>
          <p:nvPr/>
        </p:nvSpPr>
        <p:spPr>
          <a:xfrm>
            <a:off x="831932" y="1523609"/>
            <a:ext cx="9931598" cy="305510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HƯỚNG DẪN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Thầy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cô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bắt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đầu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trò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chơi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đáp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án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(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đối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với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slie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trắc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nghiệm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(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đối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với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ngắn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biểu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tượng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GO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phía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góc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dưới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bên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phải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chướng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ngại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vật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biến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mất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hiệp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sĩ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tiếp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giải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cứu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công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chúa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chuyển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tới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slide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tiếp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theo.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3749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7.40741E-7 L 0.4207 -0.2775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29" y="-13889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44444E-6 L 0.40287 -0.28033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43" y="-14028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96296E-6 L 0.23099 -0.00371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49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000"/>
                            </p:stCondLst>
                            <p:childTnLst>
                              <p:par>
                                <p:cTn id="52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287 -0.28033 L 0.65052 -0.44584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83" y="-8287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07 -0.27755 L 0.66289 -0.43866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09" y="-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0"/>
                            </p:stCondLst>
                            <p:childTnLst>
                              <p:par>
                                <p:cTn id="5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2000"/>
                            </p:stCondLst>
                            <p:childTnLst>
                              <p:par>
                                <p:cTn id="6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4000"/>
                            </p:stCondLst>
                            <p:childTnLst>
                              <p:par>
                                <p:cTn id="8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C1D9588-055F-4803-8D64-6A11FD20FB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127"/>
          <a:stretch/>
        </p:blipFill>
        <p:spPr>
          <a:xfrm>
            <a:off x="-1" y="0"/>
            <a:ext cx="12192000" cy="63692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4DE287A-01CB-4584-8D84-5C8F38302B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770"/>
          <a:stretch/>
        </p:blipFill>
        <p:spPr>
          <a:xfrm>
            <a:off x="0" y="5408668"/>
            <a:ext cx="12192000" cy="14493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189AD4-2775-4C11-A2A5-4D1FBA1BB5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455" y="395075"/>
            <a:ext cx="1309089" cy="8004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7C6CBC-BDE0-456D-AD69-8A8CE8F8C5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84" y="1025887"/>
            <a:ext cx="1309089" cy="8004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AECDC0-74B8-4C0E-A51D-7ACA87B2EB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870" y="395075"/>
            <a:ext cx="1309089" cy="8004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577E94-65BC-4B8E-8EFC-15EE6D1BE5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597" y="152300"/>
            <a:ext cx="1309089" cy="8004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C48BA8-6DF4-4A21-8EA8-4069DE7940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4" y="169896"/>
            <a:ext cx="3321796" cy="16770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FAA063-8C94-44C2-97E2-16076481F0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539" y="1528256"/>
            <a:ext cx="3321796" cy="16770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D83CF80-21CE-47E2-9194-29737D8708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819" y="2939482"/>
            <a:ext cx="1707051" cy="24172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513FE17-8413-4E53-A3F7-599F20654F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759" y="3260558"/>
            <a:ext cx="1273118" cy="15816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3C620A6-450E-4FF2-8D89-D1FEB48C43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127" y="3260558"/>
            <a:ext cx="1273118" cy="15816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001495-E5B6-4E79-B3FE-16862977B2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75" b="91750" l="10000" r="90000">
                        <a14:foregroundMark x1="28500" y1="7125" x2="28500" y2="7125"/>
                        <a14:foregroundMark x1="26625" y1="3875" x2="26625" y2="3875"/>
                        <a14:foregroundMark x1="27125" y1="91000" x2="27125" y2="91000"/>
                        <a14:foregroundMark x1="60375" y1="91750" x2="60375" y2="91750"/>
                        <a14:foregroundMark x1="25875" y1="53500" x2="25875" y2="53500"/>
                        <a14:foregroundMark x1="23375" y1="59125" x2="23375" y2="59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244" y="1730842"/>
            <a:ext cx="4037015" cy="40370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158A3CA-48D7-4B3E-8C45-16B15EDA00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463" y="2366768"/>
            <a:ext cx="2043203" cy="2893224"/>
          </a:xfrm>
          <a:prstGeom prst="rect">
            <a:avLst/>
          </a:prstGeom>
        </p:spPr>
      </p:pic>
      <p:sp>
        <p:nvSpPr>
          <p:cNvPr id="17" name="D">
            <a:extLst>
              <a:ext uri="{FF2B5EF4-FFF2-40B4-BE49-F238E27FC236}">
                <a16:creationId xmlns:a16="http://schemas.microsoft.com/office/drawing/2014/main" id="{4DAC91B1-2D82-41B4-B21E-2C204D4624C4}"/>
              </a:ext>
            </a:extLst>
          </p:cNvPr>
          <p:cNvSpPr/>
          <p:nvPr/>
        </p:nvSpPr>
        <p:spPr>
          <a:xfrm>
            <a:off x="4293429" y="2694090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25 &gt; 15</a:t>
            </a:r>
          </a:p>
        </p:txBody>
      </p:sp>
      <p:sp>
        <p:nvSpPr>
          <p:cNvPr id="19" name="Round Same Side Corner Rectangle 10">
            <a:extLst>
              <a:ext uri="{FF2B5EF4-FFF2-40B4-BE49-F238E27FC236}">
                <a16:creationId xmlns:a16="http://schemas.microsoft.com/office/drawing/2014/main" id="{634559CE-9E08-4A21-9207-176384DB279C}"/>
              </a:ext>
            </a:extLst>
          </p:cNvPr>
          <p:cNvSpPr/>
          <p:nvPr/>
        </p:nvSpPr>
        <p:spPr>
          <a:xfrm>
            <a:off x="1295819" y="103582"/>
            <a:ext cx="9163797" cy="2206439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45319B7-AA7E-44ED-B9B4-6ABD5FE72C1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051" y="3658726"/>
            <a:ext cx="2009289" cy="195766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3271BCC-85A5-4320-90D6-16109CAF1F7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559" b="94853" l="5806" r="98710">
                        <a14:foregroundMark x1="12258" y1="23529" x2="12258" y2="23529"/>
                        <a14:foregroundMark x1="11613" y1="19853" x2="11613" y2="19853"/>
                        <a14:foregroundMark x1="89677" y1="19853" x2="98710" y2="22794"/>
                        <a14:foregroundMark x1="72903" y1="91176" x2="72903" y2="91176"/>
                        <a14:foregroundMark x1="12903" y1="13971" x2="18065" y2="25000"/>
                        <a14:foregroundMark x1="26452" y1="94853" x2="26452" y2="94853"/>
                        <a14:foregroundMark x1="5806" y1="23529" x2="5806" y2="23529"/>
                        <a14:foregroundMark x1="19355" y1="35294" x2="19355" y2="35294"/>
                        <a14:foregroundMark x1="90968" y1="31618" x2="90968" y2="31618"/>
                        <a14:foregroundMark x1="85161" y1="35294" x2="85161" y2="35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00729" y="5650789"/>
            <a:ext cx="923733" cy="8105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6E5928-3CAC-4E67-88D2-15C16DC7E0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751" y="755821"/>
            <a:ext cx="1309089" cy="80041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F22EA69-650A-4EEA-8DF3-E10227AA05C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56673" y="235912"/>
            <a:ext cx="4158593" cy="194377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4527034-4075-4979-AC33-63144EB5755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705581" y="190649"/>
            <a:ext cx="2973657" cy="202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951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7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1870E0-8EF5-4C17-A19C-4B53226DE8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652"/>
          <a:stretch/>
        </p:blipFill>
        <p:spPr>
          <a:xfrm>
            <a:off x="0" y="0"/>
            <a:ext cx="12192000" cy="64366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00CE680-FB8D-4C64-B920-0F2F4DFF4D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22" t="-1717" r="17604" b="1717"/>
          <a:stretch/>
        </p:blipFill>
        <p:spPr>
          <a:xfrm>
            <a:off x="9857616" y="618012"/>
            <a:ext cx="2763547" cy="461561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D65D4DE-77F0-4280-AB69-C6A7A36F38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8" b="93778" l="2157" r="96275">
                        <a14:foregroundMark x1="6667" y1="71111" x2="6667" y2="71111"/>
                        <a14:foregroundMark x1="2157" y1="68000" x2="2157" y2="68000"/>
                        <a14:foregroundMark x1="31373" y1="89333" x2="31373" y2="89333"/>
                        <a14:foregroundMark x1="48039" y1="93778" x2="48039" y2="93778"/>
                        <a14:foregroundMark x1="96275" y1="89333" x2="96275" y2="89333"/>
                        <a14:foregroundMark x1="55098" y1="14222" x2="55098" y2="142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1904" y="2910070"/>
            <a:ext cx="4857143" cy="21428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0C4279C-E447-4EC7-BA23-A8129D6318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732" y="2337819"/>
            <a:ext cx="2973109" cy="297310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B7290CF-7CA0-4F99-B0DD-DE1AD85AFB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502" y="1611205"/>
            <a:ext cx="3824550" cy="38245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520AB4B-5DD7-4B82-867C-6F46B9DD4E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601" b="95845" l="5634" r="94366">
                        <a14:foregroundMark x1="11871" y1="66482" x2="11871" y2="66482"/>
                        <a14:foregroundMark x1="8451" y1="66482" x2="8451" y2="66482"/>
                        <a14:foregroundMark x1="5835" y1="68975" x2="5835" y2="68975"/>
                        <a14:foregroundMark x1="33803" y1="88089" x2="33803" y2="88089"/>
                        <a14:foregroundMark x1="42254" y1="85596" x2="42254" y2="85596"/>
                        <a14:foregroundMark x1="57746" y1="85596" x2="57746" y2="85596"/>
                        <a14:foregroundMark x1="73038" y1="82548" x2="74245" y2="80055"/>
                        <a14:foregroundMark x1="79879" y1="76454" x2="80684" y2="75069"/>
                        <a14:foregroundMark x1="82696" y1="71191" x2="82696" y2="71191"/>
                        <a14:foregroundMark x1="82696" y1="62881" x2="82696" y2="60665"/>
                        <a14:foregroundMark x1="80282" y1="50693" x2="80282" y2="49584"/>
                        <a14:foregroundMark x1="77867" y1="34903" x2="77867" y2="33795"/>
                        <a14:foregroundMark x1="76258" y1="26316" x2="76258" y2="24377"/>
                        <a14:foregroundMark x1="72233" y1="10803" x2="70624" y2="9141"/>
                        <a14:foregroundMark x1="61569" y1="4155" x2="61569" y2="4155"/>
                        <a14:foregroundMark x1="61972" y1="8033" x2="61972" y2="8033"/>
                        <a14:foregroundMark x1="66197" y1="26593" x2="66197" y2="26593"/>
                        <a14:foregroundMark x1="66197" y1="16620" x2="80080" y2="72299"/>
                        <a14:foregroundMark x1="81891" y1="73684" x2="81891" y2="73684"/>
                        <a14:foregroundMark x1="85513" y1="60111" x2="87928" y2="75069"/>
                        <a14:foregroundMark x1="94567" y1="72299" x2="94567" y2="72299"/>
                        <a14:foregroundMark x1="49095" y1="95845" x2="49095" y2="958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4677" y="1431733"/>
            <a:ext cx="5181878" cy="37639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EA615DF-8CBA-4202-B666-8DFEA12C99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414" y="3895700"/>
            <a:ext cx="1035150" cy="119325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D6D365F-ADF5-4F7B-99A6-45B423CE8A2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244" y="3797134"/>
            <a:ext cx="1035150" cy="119325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B9AC41A-5D02-4C13-BD5B-B81AF1AB96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810" y="3895261"/>
            <a:ext cx="1035150" cy="119325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0AFC137-509C-4BD7-9002-BB89CC187AB6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207" y="3981499"/>
            <a:ext cx="578830" cy="66723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BCE0D81-5A2E-4F17-83A7-28650D55FD4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909" y="3894490"/>
            <a:ext cx="620925" cy="7157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768451D-F849-423C-81A0-C4FF403D5C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56" y="3935297"/>
            <a:ext cx="1035150" cy="119325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F8C7B16-9FCD-45E1-8672-422637A57C9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14" y="504627"/>
            <a:ext cx="2195339" cy="134229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CC47FBA-CF66-47A5-8DEF-EB3FE20438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283" y="-109906"/>
            <a:ext cx="2195339" cy="134229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6A1EEA9-35EE-4830-BB85-B9B2C812A4B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7770"/>
          <a:stretch/>
        </p:blipFill>
        <p:spPr>
          <a:xfrm>
            <a:off x="0" y="5130448"/>
            <a:ext cx="12192000" cy="176523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60AF362-A025-401F-9E81-4257D5685394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923" y="3554954"/>
            <a:ext cx="1204022" cy="137445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2A9554A-2B20-4443-B168-BB570FA09659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4459" y="4485845"/>
            <a:ext cx="596267" cy="59626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F111387-2A01-4A16-B552-33F271B63227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964" y="4456876"/>
            <a:ext cx="596267" cy="59626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7B875D6-F712-41D5-9FB5-EF20B27C6616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4733" y="4388783"/>
            <a:ext cx="596267" cy="596267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521667C3-73E8-424C-A73D-050AE0527D76}"/>
              </a:ext>
            </a:extLst>
          </p:cNvPr>
          <p:cNvGrpSpPr/>
          <p:nvPr/>
        </p:nvGrpSpPr>
        <p:grpSpPr>
          <a:xfrm>
            <a:off x="2143125" y="408745"/>
            <a:ext cx="7791450" cy="1803633"/>
            <a:chOff x="3436491" y="48411"/>
            <a:chExt cx="4806636" cy="1385212"/>
          </a:xfrm>
        </p:grpSpPr>
        <p:sp>
          <p:nvSpPr>
            <p:cNvPr id="40" name="Round Same Side Corner Rectangle 10">
              <a:extLst>
                <a:ext uri="{FF2B5EF4-FFF2-40B4-BE49-F238E27FC236}">
                  <a16:creationId xmlns:a16="http://schemas.microsoft.com/office/drawing/2014/main" id="{4BBB03F6-0537-47AA-97EE-9EC88B21A736}"/>
                </a:ext>
              </a:extLst>
            </p:cNvPr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C569BE79-E04F-43D7-AB5A-27FBA9A12ACD}"/>
                </a:ext>
              </a:extLst>
            </p:cNvPr>
            <p:cNvSpPr/>
            <p:nvPr/>
          </p:nvSpPr>
          <p:spPr>
            <a:xfrm>
              <a:off x="3620036" y="206038"/>
              <a:ext cx="4377709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BC05AC37-A470-4A41-868A-19CD4A9C156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740" y="3300657"/>
            <a:ext cx="2009289" cy="195766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5EE8CE1-1797-4348-B738-9DA6352238D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559" b="94853" l="5806" r="98710">
                        <a14:foregroundMark x1="12258" y1="23529" x2="12258" y2="23529"/>
                        <a14:foregroundMark x1="11613" y1="19853" x2="11613" y2="19853"/>
                        <a14:foregroundMark x1="89677" y1="19853" x2="98710" y2="22794"/>
                        <a14:foregroundMark x1="72903" y1="91176" x2="72903" y2="91176"/>
                        <a14:foregroundMark x1="12903" y1="13971" x2="18065" y2="25000"/>
                        <a14:foregroundMark x1="26452" y1="94853" x2="26452" y2="94853"/>
                        <a14:foregroundMark x1="5806" y1="23529" x2="5806" y2="23529"/>
                        <a14:foregroundMark x1="19355" y1="35294" x2="19355" y2="35294"/>
                        <a14:foregroundMark x1="90968" y1="31618" x2="90968" y2="31618"/>
                        <a14:foregroundMark x1="85161" y1="35294" x2="85161" y2="35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79526" y="5574457"/>
            <a:ext cx="923733" cy="8105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1F5A28-82CC-45AF-893C-52530122109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708381" y="540561"/>
            <a:ext cx="2723872" cy="1603461"/>
          </a:xfrm>
          <a:prstGeom prst="rect">
            <a:avLst/>
          </a:prstGeom>
        </p:spPr>
      </p:pic>
      <p:sp>
        <p:nvSpPr>
          <p:cNvPr id="37" name="D">
            <a:extLst>
              <a:ext uri="{FF2B5EF4-FFF2-40B4-BE49-F238E27FC236}">
                <a16:creationId xmlns:a16="http://schemas.microsoft.com/office/drawing/2014/main" id="{B16EF313-C435-4E91-871E-15791C7707DE}"/>
              </a:ext>
            </a:extLst>
          </p:cNvPr>
          <p:cNvSpPr/>
          <p:nvPr/>
        </p:nvSpPr>
        <p:spPr>
          <a:xfrm>
            <a:off x="4293429" y="2694090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14 &lt;16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FE1F52-8B91-45F2-B7B7-F4AAF46EC70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437910" y="483897"/>
            <a:ext cx="2469643" cy="168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55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2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00"/>
        </a:solidFill>
        <a:ln>
          <a:solidFill>
            <a:srgbClr val="7030A0"/>
          </a:solidFill>
        </a:ln>
      </a:spPr>
      <a:bodyPr rtlCol="0" anchor="ctr"/>
      <a:lstStyle>
        <a:defPPr algn="ctr">
          <a:defRPr sz="2400" b="1" dirty="0" smtClean="0"/>
        </a:defPPr>
      </a:lstStyle>
      <a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a:style>
    </a:spDef>
  </a:objectDefaults>
  <a:extraClrSchemeLst/>
</a:theme>
</file>

<file path=ppt/theme/theme8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00"/>
        </a:solidFill>
        <a:ln>
          <a:solidFill>
            <a:srgbClr val="7030A0"/>
          </a:solidFill>
        </a:ln>
      </a:spPr>
      <a:bodyPr rtlCol="0" anchor="ctr"/>
      <a:lstStyle>
        <a:defPPr algn="ctr">
          <a:defRPr sz="2400" b="1" dirty="0" smtClean="0"/>
        </a:defPPr>
      </a:lstStyle>
      <a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a:style>
    </a:spDef>
  </a:objectDefaults>
  <a:extraClrSchemeLst/>
</a:theme>
</file>

<file path=ppt/theme/theme9.xml><?xml version="1.0" encoding="utf-8"?>
<a:theme xmlns:a="http://schemas.openxmlformats.org/drawingml/2006/main" name="HOC10 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394</Words>
  <Application>Microsoft Office PowerPoint</Application>
  <PresentationFormat>Widescreen</PresentationFormat>
  <Paragraphs>85</Paragraphs>
  <Slides>21</Slides>
  <Notes>4</Notes>
  <HiddenSlides>0</HiddenSlides>
  <MMClips>31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21</vt:i4>
      </vt:variant>
    </vt:vector>
  </HeadingPairs>
  <TitlesOfParts>
    <vt:vector size="40" baseType="lpstr">
      <vt:lpstr>微软雅黑</vt:lpstr>
      <vt:lpstr>Arial</vt:lpstr>
      <vt:lpstr>Arial-Rounded</vt:lpstr>
      <vt:lpstr>Calibri</vt:lpstr>
      <vt:lpstr>等线</vt:lpstr>
      <vt:lpstr>等线</vt:lpstr>
      <vt:lpstr>Roboto Medium</vt:lpstr>
      <vt:lpstr>Times New Roman</vt:lpstr>
      <vt:lpstr>UTM Avo</vt:lpstr>
      <vt:lpstr>Wingdings</vt:lpstr>
      <vt:lpstr>3_Office 主题​​</vt:lpstr>
      <vt:lpstr>1_Office Theme</vt:lpstr>
      <vt:lpstr>Office 主题</vt:lpstr>
      <vt:lpstr>1_Office 主题</vt:lpstr>
      <vt:lpstr>千图网海量PPT模板www.58pic.com​​</vt:lpstr>
      <vt:lpstr>https://www.freeppt7.com</vt:lpstr>
      <vt:lpstr>Office Theme</vt:lpstr>
      <vt:lpstr>2_Office Theme</vt:lpstr>
      <vt:lpstr>HOC10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16</cp:revision>
  <dcterms:created xsi:type="dcterms:W3CDTF">2021-12-01T03:57:26Z</dcterms:created>
  <dcterms:modified xsi:type="dcterms:W3CDTF">2025-02-17T17:43:31Z</dcterms:modified>
</cp:coreProperties>
</file>