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65" r:id="rId2"/>
    <p:sldMasterId id="2147483782" r:id="rId3"/>
    <p:sldMasterId id="2147483785" r:id="rId4"/>
  </p:sldMasterIdLst>
  <p:notesMasterIdLst>
    <p:notesMasterId r:id="rId12"/>
  </p:notesMasterIdLst>
  <p:sldIdLst>
    <p:sldId id="399" r:id="rId5"/>
    <p:sldId id="385" r:id="rId6"/>
    <p:sldId id="583" r:id="rId7"/>
    <p:sldId id="584" r:id="rId8"/>
    <p:sldId id="260" r:id="rId9"/>
    <p:sldId id="586" r:id="rId10"/>
    <p:sldId id="5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576A4-F242-4142-98EF-37A6CB1188DD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E7FF6-304B-4CFD-A5D1-566D23A91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4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97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26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26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2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758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878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42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8312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1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6680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9255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4813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8825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9953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521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9329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645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29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6547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66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1864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8942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2838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2635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5658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669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6683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9117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9517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544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4575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288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1240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49570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84292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37724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169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133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01333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2863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7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2484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6895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9772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94996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2389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39447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652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31475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216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2371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1328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51377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7832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91903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71894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9342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71211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050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4954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064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120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82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771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9069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867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779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74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08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522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867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867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5" y="2505077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6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7642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33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021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467"/>
            </a:lvl2pPr>
            <a:lvl3pPr marL="914264" indent="0">
              <a:buNone/>
              <a:defRPr sz="1200"/>
            </a:lvl3pPr>
            <a:lvl4pPr marL="1371396" indent="0">
              <a:buNone/>
              <a:defRPr sz="1067"/>
            </a:lvl4pPr>
            <a:lvl5pPr marL="1828528" indent="0">
              <a:buNone/>
              <a:defRPr sz="1067"/>
            </a:lvl5pPr>
            <a:lvl6pPr marL="2285662" indent="0">
              <a:buNone/>
              <a:defRPr sz="1067"/>
            </a:lvl6pPr>
            <a:lvl7pPr marL="2742790" indent="0">
              <a:buNone/>
              <a:defRPr sz="1067"/>
            </a:lvl7pPr>
            <a:lvl8pPr marL="3199920" indent="0">
              <a:buNone/>
              <a:defRPr sz="1067"/>
            </a:lvl8pPr>
            <a:lvl9pPr marL="3657051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303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467"/>
            </a:lvl2pPr>
            <a:lvl3pPr marL="914264" indent="0">
              <a:buNone/>
              <a:defRPr sz="1200"/>
            </a:lvl3pPr>
            <a:lvl4pPr marL="1371396" indent="0">
              <a:buNone/>
              <a:defRPr sz="1067"/>
            </a:lvl4pPr>
            <a:lvl5pPr marL="1828528" indent="0">
              <a:buNone/>
              <a:defRPr sz="1067"/>
            </a:lvl5pPr>
            <a:lvl6pPr marL="2285662" indent="0">
              <a:buNone/>
              <a:defRPr sz="1067"/>
            </a:lvl6pPr>
            <a:lvl7pPr marL="2742790" indent="0">
              <a:buNone/>
              <a:defRPr sz="1067"/>
            </a:lvl7pPr>
            <a:lvl8pPr marL="3199920" indent="0">
              <a:buNone/>
              <a:defRPr sz="1067"/>
            </a:lvl8pPr>
            <a:lvl9pPr marL="3657051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920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267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31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5" y="365131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372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15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87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687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974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0886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827876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918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24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581096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2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2025/2/18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418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844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3769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499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60444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  <p:sldLayoutId id="2147483724" r:id="rId39"/>
    <p:sldLayoutId id="2147483725" r:id="rId40"/>
    <p:sldLayoutId id="2147483726" r:id="rId41"/>
    <p:sldLayoutId id="2147483727" r:id="rId42"/>
    <p:sldLayoutId id="2147483728" r:id="rId43"/>
    <p:sldLayoutId id="2147483729" r:id="rId44"/>
    <p:sldLayoutId id="2147483730" r:id="rId45"/>
    <p:sldLayoutId id="2147483731" r:id="rId46"/>
    <p:sldLayoutId id="2147483732" r:id="rId47"/>
    <p:sldLayoutId id="2147483733" r:id="rId48"/>
    <p:sldLayoutId id="2147483734" r:id="rId49"/>
    <p:sldLayoutId id="2147483735" r:id="rId50"/>
    <p:sldLayoutId id="2147483736" r:id="rId51"/>
    <p:sldLayoutId id="2147483737" r:id="rId52"/>
    <p:sldLayoutId id="2147483738" r:id="rId53"/>
    <p:sldLayoutId id="2147483739" r:id="rId54"/>
    <p:sldLayoutId id="2147483740" r:id="rId55"/>
    <p:sldLayoutId id="2147483741" r:id="rId56"/>
    <p:sldLayoutId id="2147483742" r:id="rId57"/>
    <p:sldLayoutId id="2147483743" r:id="rId58"/>
    <p:sldLayoutId id="2147483744" r:id="rId59"/>
    <p:sldLayoutId id="2147483760" r:id="rId60"/>
    <p:sldLayoutId id="2147483662" r:id="rId61"/>
    <p:sldLayoutId id="2147483663" r:id="rId62"/>
    <p:sldLayoutId id="2147483665" r:id="rId63"/>
    <p:sldLayoutId id="2147483667" r:id="rId6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63" tIns="34284" rIns="68563" bIns="3428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63" tIns="34284" rIns="68563" bIns="3428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63" tIns="34284" rIns="68563" bIns="3428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64"/>
              <a:t>2025/2/18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63" tIns="34284" rIns="68563" bIns="3428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63" tIns="34284" rIns="68563" bIns="3428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6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2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5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94626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audio" Target="NULL"/><Relationship Id="rId3" Type="http://schemas.openxmlformats.org/officeDocument/2006/relationships/slideLayout" Target="../slideLayouts/slideLayout71.xml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audio" Target="../media/audio1.wav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audio" Target="NULL"/><Relationship Id="rId3" Type="http://schemas.openxmlformats.org/officeDocument/2006/relationships/slideLayout" Target="../slideLayouts/slideLayout71.xml"/><Relationship Id="rId7" Type="http://schemas.openxmlformats.org/officeDocument/2006/relationships/image" Target="../media/image17.jp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audio" Target="../media/audio1.wav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71.xml"/><Relationship Id="rId7" Type="http://schemas.openxmlformats.org/officeDocument/2006/relationships/image" Target="../media/image12.png"/><Relationship Id="rId12" Type="http://schemas.openxmlformats.org/officeDocument/2006/relationships/image" Target="../media/image18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audio" Target="../media/audio1.wav"/><Relationship Id="rId10" Type="http://schemas.openxmlformats.org/officeDocument/2006/relationships/image" Target="../media/image15.gi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5.png"/><Relationship Id="rId7" Type="http://schemas.openxmlformats.org/officeDocument/2006/relationships/image" Target="../media/image2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2C758-7F29-4458-9B65-B3EEB725AF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04" t="-21" r="8888" b="31923"/>
          <a:stretch/>
        </p:blipFill>
        <p:spPr>
          <a:xfrm flipH="1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975502" y="2897112"/>
            <a:ext cx="70758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So </a:t>
            </a:r>
            <a:r>
              <a:rPr kumimoji="0" lang="en-US" sz="4400" b="1" i="0" u="none" strike="noStrike" kern="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sánh</a:t>
            </a:r>
            <a:r>
              <a:rPr kumimoji="0" lang="en-US" sz="44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kumimoji="0" lang="en-US" sz="44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kumimoji="0" lang="en-US" sz="44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2 </a:t>
            </a:r>
            <a:r>
              <a:rPr kumimoji="0" lang="en-US" sz="4400" b="1" i="0" u="none" strike="noStrike" kern="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chữ</a:t>
            </a:r>
            <a:r>
              <a:rPr kumimoji="0" lang="en-US" sz="44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endParaRPr kumimoji="0" lang="en-US" sz="4400" b="1" i="0" u="none" strike="noStrike" kern="0" cap="none" spc="0" normalizeH="0" baseline="0" noProof="0" dirty="0">
              <a:ln w="22225">
                <a:noFill/>
                <a:prstDash val="solid"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lang="en-US" sz="4400" b="1" kern="0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4400" b="1" kern="0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4400" b="1" kern="0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2)</a:t>
            </a:r>
            <a:endParaRPr kumimoji="0" lang="en-US" sz="4000" b="1" i="0" u="none" strike="noStrike" kern="0" cap="none" spc="0" normalizeH="0" baseline="0" noProof="0" dirty="0">
              <a:ln w="22225">
                <a:noFill/>
                <a:prstDash val="solid"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915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1">
            <a:extLst>
              <a:ext uri="{FF2B5EF4-FFF2-40B4-BE49-F238E27FC236}">
                <a16:creationId xmlns:a16="http://schemas.microsoft.com/office/drawing/2014/main" id="{07F7455D-E9B9-4F3A-99CD-CF81F03FD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8EB517A-4164-4C47-945D-E1A0DF99E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4198" y="603682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9BBABDCD-3A4E-4652-AB0F-AE511FD34B00}"/>
              </a:ext>
            </a:extLst>
          </p:cNvPr>
          <p:cNvSpPr/>
          <p:nvPr/>
        </p:nvSpPr>
        <p:spPr>
          <a:xfrm>
            <a:off x="4350798" y="603682"/>
            <a:ext cx="5867400" cy="990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901CAD-FA4F-4BDF-A5AE-D178032B92E0}"/>
              </a:ext>
            </a:extLst>
          </p:cNvPr>
          <p:cNvSpPr/>
          <p:nvPr/>
        </p:nvSpPr>
        <p:spPr>
          <a:xfrm>
            <a:off x="3588798" y="603682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ADBA5E1-B65D-4397-A49B-1D4F8BF5F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9653" y="2197964"/>
            <a:ext cx="2652145" cy="265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697261E0-B287-422D-B87A-01A78007D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3453" y="2276045"/>
            <a:ext cx="2529861" cy="25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443D156E-5ECE-4D46-B534-C19EA8E98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3597" y="2162550"/>
            <a:ext cx="2685179" cy="265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416801" y="1092200"/>
            <a:ext cx="4572000" cy="4876800"/>
            <a:chOff x="5562600" y="819150"/>
            <a:chExt cx="3429000" cy="3657600"/>
          </a:xfrm>
        </p:grpSpPr>
        <p:sp>
          <p:nvSpPr>
            <p:cNvPr id="3" name="Oval 2"/>
            <p:cNvSpPr/>
            <p:nvPr/>
          </p:nvSpPr>
          <p:spPr>
            <a:xfrm>
              <a:off x="5562600" y="819150"/>
              <a:ext cx="3429000" cy="36576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40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64" b="7664"/>
            <a:stretch/>
          </p:blipFill>
          <p:spPr>
            <a:xfrm>
              <a:off x="6019799" y="1581150"/>
              <a:ext cx="2571816" cy="2171158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369944" y="3264930"/>
            <a:ext cx="4640456" cy="1524000"/>
            <a:chOff x="1777458" y="1442381"/>
            <a:chExt cx="3480342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667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5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895600" y="1640075"/>
              <a:ext cx="2362200" cy="777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6133" b="1" dirty="0">
                  <a:solidFill>
                    <a:prstClr val="white"/>
                  </a:solidFill>
                  <a:latin typeface="Calibri"/>
                  <a:ea typeface="微软雅黑"/>
                </a:rPr>
                <a:t>16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03098" y="5075555"/>
            <a:ext cx="4587905" cy="1524000"/>
            <a:chOff x="1802318" y="2800350"/>
            <a:chExt cx="3440929" cy="114300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667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6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819400" y="2860834"/>
              <a:ext cx="236220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7200" b="1" dirty="0">
                  <a:solidFill>
                    <a:prstClr val="white"/>
                  </a:solidFill>
                  <a:latin typeface="Calibri"/>
                  <a:ea typeface="微软雅黑"/>
                </a:rPr>
                <a:t>11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9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91347"/>
      </p:ext>
    </p:extLst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29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 0.06658 " pathEditMode="relative" rAng="0" ptsTypes="AA">
                                          <p:cBhvr>
                                            <p:cTn id="39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3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9.37115E-7 L 0.2776 0.00709 " pathEditMode="relative" rAng="0" ptsTypes="AA">
                                          <p:cBhvr>
                                            <p:cTn id="49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89" y="3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6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 0.06658 " pathEditMode="relative" rAng="0" ptsTypes="AA">
                                          <p:cBhvr>
                                            <p:cTn id="46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3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9.37115E-7 L 0.2776 0.00709 " pathEditMode="relative" rAng="0" ptsTypes="AA">
                                          <p:cBhvr>
                                            <p:cTn id="56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89" y="3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416801" y="1092200"/>
            <a:ext cx="4572000" cy="4876800"/>
            <a:chOff x="5562600" y="819150"/>
            <a:chExt cx="3429000" cy="3657600"/>
          </a:xfrm>
        </p:grpSpPr>
        <p:sp>
          <p:nvSpPr>
            <p:cNvPr id="3" name="Oval 2"/>
            <p:cNvSpPr/>
            <p:nvPr/>
          </p:nvSpPr>
          <p:spPr>
            <a:xfrm>
              <a:off x="5562600" y="819150"/>
              <a:ext cx="3429000" cy="36576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40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57979" y="1555293"/>
              <a:ext cx="2159006" cy="2235658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369944" y="5054601"/>
            <a:ext cx="4640456" cy="1524000"/>
            <a:chOff x="1777458" y="1442381"/>
            <a:chExt cx="3480342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667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5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895600" y="1518581"/>
              <a:ext cx="236220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7200" b="1" dirty="0">
                  <a:solidFill>
                    <a:prstClr val="white"/>
                  </a:solidFill>
                  <a:latin typeface="Calibri"/>
                  <a:ea typeface="微软雅黑"/>
                </a:rPr>
                <a:t>60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69953" y="3327400"/>
            <a:ext cx="4587905" cy="1524000"/>
            <a:chOff x="1802318" y="2800350"/>
            <a:chExt cx="3440929" cy="114300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667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6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124200" y="2876550"/>
              <a:ext cx="160020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7200" b="1" dirty="0">
                  <a:solidFill>
                    <a:prstClr val="white"/>
                  </a:solidFill>
                  <a:latin typeface="Calibri"/>
                  <a:ea typeface="微软雅黑"/>
                </a:rPr>
                <a:t>50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9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8032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27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3 0.36251 " pathEditMode="relative" rAng="0" ptsTypes="AA">
                                          <p:cBhvr>
                                            <p:cTn id="37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00" y="181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30556 -0.22595 " pathEditMode="relative" rAng="0" ptsTypes="AA">
                                          <p:cBhvr>
                                            <p:cTn id="47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78" y="-113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5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4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3 0.36251 " pathEditMode="relative" rAng="0" ptsTypes="AA">
                                          <p:cBhvr>
                                            <p:cTn id="44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00" y="181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30556 -0.22595 " pathEditMode="relative" rAng="0" ptsTypes="AA">
                                          <p:cBhvr>
                                            <p:cTn id="54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78" y="-113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16801" y="1092200"/>
            <a:ext cx="4572000" cy="4876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486"/>
            <a:endParaRPr lang="en-US" sz="2400">
              <a:solidFill>
                <a:prstClr val="white"/>
              </a:solidFill>
              <a:latin typeface="Calibri"/>
              <a:ea typeface="微软雅黑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305590" y="1498601"/>
            <a:ext cx="4704817" cy="1524000"/>
            <a:chOff x="1729187" y="117634"/>
            <a:chExt cx="3528613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40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4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895600" y="117634"/>
              <a:ext cx="2362200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8000" b="1" dirty="0">
                  <a:solidFill>
                    <a:prstClr val="white"/>
                  </a:solidFill>
                  <a:latin typeface="Calibri"/>
                  <a:ea typeface="微软雅黑"/>
                </a:rPr>
                <a:t>51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69944" y="3264929"/>
            <a:ext cx="4640456" cy="1524000"/>
            <a:chOff x="1777458" y="1442381"/>
            <a:chExt cx="3480342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40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5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895600" y="1489234"/>
              <a:ext cx="2362200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8000" b="1" dirty="0">
                  <a:solidFill>
                    <a:prstClr val="white"/>
                  </a:solidFill>
                  <a:latin typeface="Calibri"/>
                  <a:ea typeface="微软雅黑"/>
                </a:rPr>
                <a:t>39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9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D27137DA-3E26-4297-815B-37225FEEA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82189" y="1925904"/>
            <a:ext cx="2898730" cy="304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137099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834 0.34771 " pathEditMode="relative" rAng="0" ptsTypes="AA">
                                          <p:cBhvr>
                                            <p:cTn id="29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917" y="173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9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27223 -0.27034 " pathEditMode="relative" rAng="0" ptsTypes="AA">
                                          <p:cBhvr>
                                            <p:cTn id="49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611" y="-135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834 0.34771 " pathEditMode="relative" rAng="0" ptsTypes="AA">
                                          <p:cBhvr>
                                            <p:cTn id="29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917" y="173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9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27223 -0.27034 " pathEditMode="relative" rAng="0" ptsTypes="AA">
                                          <p:cBhvr>
                                            <p:cTn id="49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611" y="-135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1">
            <a:extLst>
              <a:ext uri="{FF2B5EF4-FFF2-40B4-BE49-F238E27FC236}">
                <a16:creationId xmlns:a16="http://schemas.microsoft.com/office/drawing/2014/main" id="{07F7455D-E9B9-4F3A-99CD-CF81F03FD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2" name="Rounded Rectangle 2">
            <a:extLst>
              <a:ext uri="{FF2B5EF4-FFF2-40B4-BE49-F238E27FC236}">
                <a16:creationId xmlns:a16="http://schemas.microsoft.com/office/drawing/2014/main" id="{A97560DC-8E7B-4A68-8D69-335BEA9DBEB3}"/>
              </a:ext>
            </a:extLst>
          </p:cNvPr>
          <p:cNvSpPr/>
          <p:nvPr/>
        </p:nvSpPr>
        <p:spPr>
          <a:xfrm>
            <a:off x="2143760" y="625769"/>
            <a:ext cx="8382000" cy="117255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D918EA0-F451-4F70-B2F1-1EFED4A446D3}"/>
              </a:ext>
            </a:extLst>
          </p:cNvPr>
          <p:cNvSpPr/>
          <p:nvPr/>
        </p:nvSpPr>
        <p:spPr>
          <a:xfrm>
            <a:off x="1249680" y="807720"/>
            <a:ext cx="81788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4E44AE26-B7DC-48B7-96E6-F6E66C03C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58609" y="2255520"/>
            <a:ext cx="23719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49DDF6D-66C5-42C7-8394-60BC7B54555F}"/>
              </a:ext>
            </a:extLst>
          </p:cNvPr>
          <p:cNvSpPr txBox="1"/>
          <p:nvPr/>
        </p:nvSpPr>
        <p:spPr>
          <a:xfrm>
            <a:off x="1381760" y="248412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pic>
        <p:nvPicPr>
          <p:cNvPr id="36" name="Picture 3">
            <a:extLst>
              <a:ext uri="{FF2B5EF4-FFF2-40B4-BE49-F238E27FC236}">
                <a16:creationId xmlns:a16="http://schemas.microsoft.com/office/drawing/2014/main" id="{FBE04337-C296-444E-9DA2-F702AF73D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39360" y="2362707"/>
            <a:ext cx="2438400" cy="130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AF82A904-049A-4B42-B644-3D94DC664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8760" y="2294806"/>
            <a:ext cx="2381482" cy="137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1FCF436-198E-42BA-A37A-A5FCF21F6C41}"/>
              </a:ext>
            </a:extLst>
          </p:cNvPr>
          <p:cNvSpPr txBox="1"/>
          <p:nvPr/>
        </p:nvSpPr>
        <p:spPr>
          <a:xfrm>
            <a:off x="1381760" y="495956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pic>
        <p:nvPicPr>
          <p:cNvPr id="39" name="Picture 5">
            <a:extLst>
              <a:ext uri="{FF2B5EF4-FFF2-40B4-BE49-F238E27FC236}">
                <a16:creationId xmlns:a16="http://schemas.microsoft.com/office/drawing/2014/main" id="{F3FF9F70-473C-47C2-A259-3BE97314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91360" y="4560282"/>
            <a:ext cx="2612571" cy="147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6">
            <a:extLst>
              <a:ext uri="{FF2B5EF4-FFF2-40B4-BE49-F238E27FC236}">
                <a16:creationId xmlns:a16="http://schemas.microsoft.com/office/drawing/2014/main" id="{FF93A850-E367-4CBA-877B-BA5A7512F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1389" y="4346585"/>
            <a:ext cx="2819400" cy="169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9A6D4F9D-E07D-459F-A5E6-521CC695B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25690" y="4617720"/>
            <a:ext cx="2133140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3468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2 0.0831 C 0.11601 0.13102 0.12226 0.1794 0.13737 0.20023 C 0.1526 0.22106 0.18593 0.20694 0.2013 0.2088 C 0.21666 0.21042 0.22487 0.24167 0.22981 0.2088 C 0.2345 0.17569 0.23268 0.09329 0.23072 0.01088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342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C 0.00651 -0.05556 0.01315 -0.11111 -0.00377 -0.13519 C -0.02044 -0.15949 -0.06028 -0.14329 -0.10078 -0.14537 C -0.1414 -0.14746 -0.21966 -0.16528 -0.24726 -0.14746 C -0.27474 -0.12963 -0.27044 -0.08449 -0.26614 -0.03889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98 0.00972 C -0.08906 -0.0463 -0.09141 -0.10208 -0.08398 -0.13565 C -0.07669 -0.16921 -0.07122 -0.18148 -0.04271 -0.19259 C -0.01432 -0.2037 0.04792 -0.20093 0.08711 -0.20231 C 0.12604 -0.2037 0.16888 -0.20926 0.19167 -0.20023 C 0.21445 -0.19143 0.21862 -0.16875 0.22409 -0.1493 C 0.22956 -0.13009 0.22253 -0.10555 0.22409 -0.08472 C 0.22552 -0.06412 0.23138 -0.04097 0.23294 -0.02593 C 0.23437 -0.01088 0.23359 -0.00255 0.23294 0.00556 " pathEditMode="relative" rAng="0" ptsTypes="AAAAAAA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-1076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23294 -0.005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1">
            <a:extLst>
              <a:ext uri="{FF2B5EF4-FFF2-40B4-BE49-F238E27FC236}">
                <a16:creationId xmlns:a16="http://schemas.microsoft.com/office/drawing/2014/main" id="{07F7455D-E9B9-4F3A-99CD-CF81F03FD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ED30712-B24E-4DFD-9C3B-0AE88860D7A8}"/>
              </a:ext>
            </a:extLst>
          </p:cNvPr>
          <p:cNvSpPr/>
          <p:nvPr/>
        </p:nvSpPr>
        <p:spPr>
          <a:xfrm>
            <a:off x="990600" y="726541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DA5604-3138-47FC-86E0-AAE029961C7B}"/>
              </a:ext>
            </a:extLst>
          </p:cNvPr>
          <p:cNvSpPr txBox="1"/>
          <p:nvPr/>
        </p:nvSpPr>
        <p:spPr>
          <a:xfrm>
            <a:off x="1143000" y="273304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9A2111-254C-4FEE-BF7F-3610E94DCCF2}"/>
              </a:ext>
            </a:extLst>
          </p:cNvPr>
          <p:cNvSpPr txBox="1"/>
          <p:nvPr/>
        </p:nvSpPr>
        <p:spPr>
          <a:xfrm>
            <a:off x="1143000" y="492734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957407E9-90F4-47AF-ACA6-FFFBFF24CD77}"/>
              </a:ext>
            </a:extLst>
          </p:cNvPr>
          <p:cNvSpPr/>
          <p:nvPr/>
        </p:nvSpPr>
        <p:spPr>
          <a:xfrm>
            <a:off x="1905000" y="523240"/>
            <a:ext cx="8382000" cy="1295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854C156-D1A8-42CF-8F3B-074AD9AA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50444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DADC620C-244D-43F0-B5FC-A93F9C44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428240"/>
            <a:ext cx="2514600" cy="14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4C26C984-84D2-4607-AF5F-32E2ECACF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2352040"/>
            <a:ext cx="2514600" cy="15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00AFAA9C-E8C6-4601-9A97-CD5E2725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4609465"/>
            <a:ext cx="28408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2C6B1755-D356-41E1-8910-E3F44B5BC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4790440"/>
            <a:ext cx="25975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C08DE485-E404-409D-90C3-BBBD6C1F4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12626" y="4942840"/>
            <a:ext cx="267437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059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C -0.00052 0.04607 -0.00104 0.09213 0.00612 0.12524 C 0.01316 0.15811 0.01889 0.18519 0.0431 0.19885 C 0.06719 0.2125 0.10886 0.20255 0.15066 0.20695 C 0.19258 0.21135 0.26459 0.23704 0.29376 0.22547 C 0.32292 0.21389 0.32071 0.17315 0.32605 0.13727 C 0.33139 0.10162 0.32605 0.03149 0.32605 0.01019 " pathEditMode="relative" rAng="0" ptsTypes="AAAAA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1141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1829 L -0.24375 0.008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C -0.01211 -0.0875 -0.02409 -0.17477 0.00612 -0.21088 C 0.03632 -0.24699 0.12669 -0.21435 0.18164 -0.21713 C 0.23645 -0.21991 0.30833 -0.23449 0.33541 -0.22731 C 0.3625 -0.22014 0.34205 -0.20046 0.34466 -0.17407 C 0.34726 -0.14768 0.34895 -0.0993 0.35065 -0.06967 C 0.35247 -0.04004 0.35468 -0.0081 0.35534 0.00417 " pathEditMode="relative" rAng="0" ptsTypes="AAAAA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-1127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903 L -0.32331 -0.0145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75</Words>
  <Application>Microsoft Office PowerPoint</Application>
  <PresentationFormat>Widescreen</PresentationFormat>
  <Paragraphs>21</Paragraphs>
  <Slides>7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Microsoft YaHei</vt:lpstr>
      <vt:lpstr>Microsoft YaHei</vt:lpstr>
      <vt:lpstr>宋体</vt:lpstr>
      <vt:lpstr>Arial</vt:lpstr>
      <vt:lpstr>Calibri</vt:lpstr>
      <vt:lpstr>等线</vt:lpstr>
      <vt:lpstr>Times New Roman</vt:lpstr>
      <vt:lpstr>Office Theme</vt:lpstr>
      <vt:lpstr>2_Office 主题</vt:lpstr>
      <vt:lpstr>自定义设计方案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9</cp:revision>
  <dcterms:created xsi:type="dcterms:W3CDTF">2021-12-09T02:00:08Z</dcterms:created>
  <dcterms:modified xsi:type="dcterms:W3CDTF">2025-02-17T17:44:24Z</dcterms:modified>
</cp:coreProperties>
</file>