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1" r:id="rId2"/>
    <p:sldMasterId id="2147483717" r:id="rId3"/>
  </p:sldMasterIdLst>
  <p:notesMasterIdLst>
    <p:notesMasterId r:id="rId11"/>
  </p:notesMasterIdLst>
  <p:sldIdLst>
    <p:sldId id="272" r:id="rId4"/>
    <p:sldId id="2007577127" r:id="rId5"/>
    <p:sldId id="260" r:id="rId6"/>
    <p:sldId id="262" r:id="rId7"/>
    <p:sldId id="266" r:id="rId8"/>
    <p:sldId id="286" r:id="rId9"/>
    <p:sldId id="2007577128" r:id="rId10"/>
  </p:sldIdLst>
  <p:sldSz cx="18288000" cy="10287000"/>
  <p:notesSz cx="6858000" cy="9144000"/>
  <p:embeddedFontLst>
    <p:embeddedFont>
      <p:font typeface="Calibri Light" panose="020F0302020204030204" pitchFamily="34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Barlow Semi Condensed" panose="020B0604020202020204" charset="0"/>
      <p:regular r:id="rId18"/>
      <p:bold r:id="rId19"/>
      <p:italic r:id="rId20"/>
      <p:boldItalic r:id="rId21"/>
    </p:embeddedFont>
    <p:embeddedFont>
      <p:font typeface="DengXian" panose="020B0604020202020204" charset="-122"/>
      <p:regular r:id="rId22"/>
    </p:embeddedFont>
    <p:embeddedFont>
      <p:font typeface="HP001 4 hàng" panose="020B0603050302020204" pitchFamily="34" charset="0"/>
      <p:regular r:id="rId23"/>
      <p:bold r:id="rId24"/>
    </p:embeddedFont>
    <p:embeddedFont>
      <p:font typeface="Arial-Rounded" panose="020B0500000000000000" charset="0"/>
      <p:regular r:id="rId25"/>
    </p:embeddedFont>
    <p:embeddedFont>
      <p:font typeface="宋体" panose="02010600030101010101" pitchFamily="2" charset="-122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0.fntdata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0898E-7EEC-4F10-A8D3-F5E6D7F4B795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23FC7-FD34-49F0-86FB-FD7648561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9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E6127-5E05-44BB-A699-F638848028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660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" name="Google Shape;2452;gab98393b64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3" name="Google Shape;2453;gab98393b64_0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1575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46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34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75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53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780161" y="2667657"/>
            <a:ext cx="7310361" cy="1235868"/>
          </a:xfrm>
        </p:spPr>
        <p:txBody>
          <a:bodyPr anchor="ctr" anchorCtr="0"/>
          <a:lstStyle>
            <a:lvl1pPr marL="0" indent="0">
              <a:buNone/>
              <a:defRPr sz="4200"/>
            </a:lvl1pPr>
            <a:lvl2pPr marL="685800" indent="0">
              <a:buNone/>
              <a:defRPr sz="3600"/>
            </a:lvl2pPr>
            <a:lvl3pPr marL="1371600" indent="0">
              <a:buNone/>
              <a:defRPr sz="3000"/>
            </a:lvl3pPr>
            <a:lvl4pPr marL="2057400" indent="0">
              <a:buNone/>
              <a:defRPr sz="2700"/>
            </a:lvl4pPr>
            <a:lvl5pPr marL="2743200" indent="0">
              <a:buNone/>
              <a:defRPr sz="2700"/>
            </a:lvl5pPr>
            <a:lvl6pPr marL="3429000" indent="0">
              <a:buNone/>
              <a:defRPr sz="2700"/>
            </a:lvl6pPr>
            <a:lvl7pPr marL="4114800" indent="0">
              <a:buNone/>
              <a:defRPr sz="2700"/>
            </a:lvl7pPr>
            <a:lvl8pPr marL="4800600" indent="0">
              <a:buNone/>
              <a:defRPr sz="2700"/>
            </a:lvl8pPr>
            <a:lvl9pPr marL="5486400" indent="0">
              <a:buNone/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780161" y="3998069"/>
            <a:ext cx="7310361" cy="528642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385407" y="2667657"/>
            <a:ext cx="7346364" cy="1235868"/>
          </a:xfrm>
        </p:spPr>
        <p:txBody>
          <a:bodyPr anchor="ctr" anchorCtr="0"/>
          <a:lstStyle>
            <a:lvl1pPr marL="0" indent="0">
              <a:buNone/>
              <a:defRPr sz="4200"/>
            </a:lvl1pPr>
            <a:lvl2pPr marL="685800" indent="0">
              <a:buNone/>
              <a:defRPr sz="3600"/>
            </a:lvl2pPr>
            <a:lvl3pPr marL="1371600" indent="0">
              <a:buNone/>
              <a:defRPr sz="3000"/>
            </a:lvl3pPr>
            <a:lvl4pPr marL="2057400" indent="0">
              <a:buNone/>
              <a:defRPr sz="2700"/>
            </a:lvl4pPr>
            <a:lvl5pPr marL="2743200" indent="0">
              <a:buNone/>
              <a:defRPr sz="2700"/>
            </a:lvl5pPr>
            <a:lvl6pPr marL="3429000" indent="0">
              <a:buNone/>
              <a:defRPr sz="2700"/>
            </a:lvl6pPr>
            <a:lvl7pPr marL="4114800" indent="0">
              <a:buNone/>
              <a:defRPr sz="2700"/>
            </a:lvl7pPr>
            <a:lvl8pPr marL="4800600" indent="0">
              <a:buNone/>
              <a:defRPr sz="2700"/>
            </a:lvl8pPr>
            <a:lvl9pPr marL="5486400" indent="0">
              <a:buNone/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385407" y="3998069"/>
            <a:ext cx="7346364" cy="528642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54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06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63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6248024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774782" y="685802"/>
            <a:ext cx="9258300" cy="8105775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6248024" cy="5717382"/>
          </a:xfrm>
        </p:spPr>
        <p:txBody>
          <a:bodyPr/>
          <a:lstStyle>
            <a:lvl1pPr marL="0" indent="0">
              <a:buNone/>
              <a:defRPr sz="3000"/>
            </a:lvl1pPr>
            <a:lvl2pPr marL="685800" indent="0">
              <a:buNone/>
              <a:defRPr sz="2700"/>
            </a:lvl2pPr>
            <a:lvl3pPr marL="1371600" indent="0">
              <a:buNone/>
              <a:defRPr sz="2400"/>
            </a:lvl3pPr>
            <a:lvl4pPr marL="2057400" indent="0">
              <a:buNone/>
              <a:defRPr sz="2100"/>
            </a:lvl4pPr>
            <a:lvl5pPr marL="2743200" indent="0">
              <a:buNone/>
              <a:defRPr sz="2100"/>
            </a:lvl5pPr>
            <a:lvl6pPr marL="3429000" indent="0">
              <a:buNone/>
              <a:defRPr sz="2100"/>
            </a:lvl6pPr>
            <a:lvl7pPr marL="4114800" indent="0">
              <a:buNone/>
              <a:defRPr sz="2100"/>
            </a:lvl7pPr>
            <a:lvl8pPr marL="4800600" indent="0">
              <a:buNone/>
              <a:defRPr sz="2100"/>
            </a:lvl8pPr>
            <a:lvl9pPr marL="5486400" indent="0">
              <a:buNone/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34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97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257300" y="547688"/>
            <a:ext cx="15773400" cy="87177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4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665048" y="-615700"/>
            <a:ext cx="8146337" cy="5160848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10" name="Google Shape;10;p2"/>
          <p:cNvSpPr/>
          <p:nvPr/>
        </p:nvSpPr>
        <p:spPr>
          <a:xfrm flipH="1">
            <a:off x="-1665056" y="6594154"/>
            <a:ext cx="7923108" cy="5160755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11" name="Google Shape;11;p2"/>
          <p:cNvSpPr/>
          <p:nvPr/>
        </p:nvSpPr>
        <p:spPr>
          <a:xfrm>
            <a:off x="11496055" y="-457197"/>
            <a:ext cx="8146418" cy="4886898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12" name="Google Shape;12;p2"/>
          <p:cNvSpPr/>
          <p:nvPr/>
        </p:nvSpPr>
        <p:spPr>
          <a:xfrm>
            <a:off x="11607701" y="6865453"/>
            <a:ext cx="7923108" cy="4618157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grpSp>
        <p:nvGrpSpPr>
          <p:cNvPr id="13" name="Google Shape;13;p2"/>
          <p:cNvGrpSpPr/>
          <p:nvPr/>
        </p:nvGrpSpPr>
        <p:grpSpPr>
          <a:xfrm rot="-7278531">
            <a:off x="-486281" y="7679420"/>
            <a:ext cx="5181528" cy="2219666"/>
            <a:chOff x="3260100" y="4040200"/>
            <a:chExt cx="1579600" cy="893550"/>
          </a:xfrm>
        </p:grpSpPr>
        <p:sp>
          <p:nvSpPr>
            <p:cNvPr id="14" name="Google Shape;14;p2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5070900" y="2580246"/>
            <a:ext cx="8146200" cy="42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9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10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10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10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10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10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10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10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10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5070900" y="6860154"/>
            <a:ext cx="8146200" cy="8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 rot="1310010">
            <a:off x="13480103" y="658295"/>
            <a:ext cx="3014802" cy="2711864"/>
            <a:chOff x="3495050" y="1152875"/>
            <a:chExt cx="1082275" cy="881498"/>
          </a:xfrm>
        </p:grpSpPr>
        <p:sp>
          <p:nvSpPr>
            <p:cNvPr id="44" name="Google Shape;44;p2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250888" y="1844127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342837" y="1953823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1540093" y="7558670"/>
            <a:ext cx="1512800" cy="1376609"/>
            <a:chOff x="853450" y="2614875"/>
            <a:chExt cx="654325" cy="595625"/>
          </a:xfrm>
        </p:grpSpPr>
        <p:sp>
          <p:nvSpPr>
            <p:cNvPr id="53" name="Google Shape;53;p2"/>
            <p:cNvSpPr/>
            <p:nvPr/>
          </p:nvSpPr>
          <p:spPr>
            <a:xfrm>
              <a:off x="853450" y="2614875"/>
              <a:ext cx="654325" cy="595625"/>
            </a:xfrm>
            <a:custGeom>
              <a:avLst/>
              <a:gdLst/>
              <a:ahLst/>
              <a:cxnLst/>
              <a:rect l="l" t="t" r="r" b="b"/>
              <a:pathLst>
                <a:path w="26173" h="23825" extrusionOk="0">
                  <a:moveTo>
                    <a:pt x="5393" y="0"/>
                  </a:moveTo>
                  <a:cubicBezTo>
                    <a:pt x="4603" y="0"/>
                    <a:pt x="3804" y="213"/>
                    <a:pt x="3024" y="725"/>
                  </a:cubicBezTo>
                  <a:cubicBezTo>
                    <a:pt x="0" y="2656"/>
                    <a:pt x="1280" y="5564"/>
                    <a:pt x="2722" y="8100"/>
                  </a:cubicBezTo>
                  <a:cubicBezTo>
                    <a:pt x="4769" y="11380"/>
                    <a:pt x="5932" y="14590"/>
                    <a:pt x="7677" y="18080"/>
                  </a:cubicBezTo>
                  <a:cubicBezTo>
                    <a:pt x="9333" y="21392"/>
                    <a:pt x="12897" y="23824"/>
                    <a:pt x="16577" y="23824"/>
                  </a:cubicBezTo>
                  <a:cubicBezTo>
                    <a:pt x="16774" y="23824"/>
                    <a:pt x="16971" y="23817"/>
                    <a:pt x="17169" y="23803"/>
                  </a:cubicBezTo>
                  <a:cubicBezTo>
                    <a:pt x="21054" y="23594"/>
                    <a:pt x="24730" y="20592"/>
                    <a:pt x="25497" y="16731"/>
                  </a:cubicBezTo>
                  <a:cubicBezTo>
                    <a:pt x="26172" y="12939"/>
                    <a:pt x="23753" y="8681"/>
                    <a:pt x="20077" y="7518"/>
                  </a:cubicBezTo>
                  <a:cubicBezTo>
                    <a:pt x="15122" y="6053"/>
                    <a:pt x="13958" y="5471"/>
                    <a:pt x="10190" y="2191"/>
                  </a:cubicBezTo>
                  <a:cubicBezTo>
                    <a:pt x="8858" y="1051"/>
                    <a:pt x="7149" y="0"/>
                    <a:pt x="5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23825" y="2677650"/>
              <a:ext cx="518800" cy="471900"/>
            </a:xfrm>
            <a:custGeom>
              <a:avLst/>
              <a:gdLst/>
              <a:ahLst/>
              <a:cxnLst/>
              <a:rect l="l" t="t" r="r" b="b"/>
              <a:pathLst>
                <a:path w="20752" h="18876" extrusionOk="0">
                  <a:moveTo>
                    <a:pt x="4196" y="0"/>
                  </a:moveTo>
                  <a:cubicBezTo>
                    <a:pt x="3578" y="0"/>
                    <a:pt x="2949" y="159"/>
                    <a:pt x="2326" y="541"/>
                  </a:cubicBezTo>
                  <a:cubicBezTo>
                    <a:pt x="0" y="2099"/>
                    <a:pt x="977" y="4426"/>
                    <a:pt x="2140" y="6357"/>
                  </a:cubicBezTo>
                  <a:cubicBezTo>
                    <a:pt x="3792" y="8985"/>
                    <a:pt x="4653" y="11498"/>
                    <a:pt x="6025" y="14313"/>
                  </a:cubicBezTo>
                  <a:cubicBezTo>
                    <a:pt x="7344" y="16950"/>
                    <a:pt x="10328" y="18876"/>
                    <a:pt x="13372" y="18876"/>
                  </a:cubicBezTo>
                  <a:cubicBezTo>
                    <a:pt x="13443" y="18876"/>
                    <a:pt x="13515" y="18875"/>
                    <a:pt x="13586" y="18872"/>
                  </a:cubicBezTo>
                  <a:cubicBezTo>
                    <a:pt x="16680" y="18663"/>
                    <a:pt x="19588" y="16244"/>
                    <a:pt x="20170" y="13243"/>
                  </a:cubicBezTo>
                  <a:cubicBezTo>
                    <a:pt x="20751" y="10242"/>
                    <a:pt x="18821" y="6845"/>
                    <a:pt x="15796" y="5961"/>
                  </a:cubicBezTo>
                  <a:cubicBezTo>
                    <a:pt x="12028" y="4798"/>
                    <a:pt x="11050" y="4333"/>
                    <a:pt x="8049" y="1704"/>
                  </a:cubicBezTo>
                  <a:cubicBezTo>
                    <a:pt x="6965" y="829"/>
                    <a:pt x="5609" y="0"/>
                    <a:pt x="4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112825" y="2883475"/>
              <a:ext cx="217925" cy="169225"/>
            </a:xfrm>
            <a:custGeom>
              <a:avLst/>
              <a:gdLst/>
              <a:ahLst/>
              <a:cxnLst/>
              <a:rect l="l" t="t" r="r" b="b"/>
              <a:pathLst>
                <a:path w="8717" h="6769" extrusionOk="0">
                  <a:moveTo>
                    <a:pt x="4718" y="0"/>
                  </a:moveTo>
                  <a:cubicBezTo>
                    <a:pt x="4385" y="0"/>
                    <a:pt x="4043" y="54"/>
                    <a:pt x="3700" y="171"/>
                  </a:cubicBezTo>
                  <a:cubicBezTo>
                    <a:pt x="1257" y="938"/>
                    <a:pt x="1" y="4335"/>
                    <a:pt x="2327" y="5987"/>
                  </a:cubicBezTo>
                  <a:cubicBezTo>
                    <a:pt x="3040" y="6406"/>
                    <a:pt x="3808" y="6768"/>
                    <a:pt x="4600" y="6768"/>
                  </a:cubicBezTo>
                  <a:cubicBezTo>
                    <a:pt x="4687" y="6768"/>
                    <a:pt x="4775" y="6764"/>
                    <a:pt x="4863" y="6754"/>
                  </a:cubicBezTo>
                  <a:cubicBezTo>
                    <a:pt x="6305" y="6754"/>
                    <a:pt x="7562" y="5777"/>
                    <a:pt x="8050" y="4521"/>
                  </a:cubicBezTo>
                  <a:cubicBezTo>
                    <a:pt x="8717" y="2340"/>
                    <a:pt x="6911" y="0"/>
                    <a:pt x="47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15320603" y="6919249"/>
            <a:ext cx="842616" cy="2896085"/>
            <a:chOff x="4871700" y="1797250"/>
            <a:chExt cx="319900" cy="1099500"/>
          </a:xfrm>
        </p:grpSpPr>
        <p:sp>
          <p:nvSpPr>
            <p:cNvPr id="57" name="Google Shape;57;p2"/>
            <p:cNvSpPr/>
            <p:nvPr/>
          </p:nvSpPr>
          <p:spPr>
            <a:xfrm>
              <a:off x="4871700" y="2253700"/>
              <a:ext cx="271050" cy="643050"/>
            </a:xfrm>
            <a:custGeom>
              <a:avLst/>
              <a:gdLst/>
              <a:ahLst/>
              <a:cxnLst/>
              <a:rect l="l" t="t" r="r" b="b"/>
              <a:pathLst>
                <a:path w="10842" h="25722" extrusionOk="0">
                  <a:moveTo>
                    <a:pt x="3856" y="0"/>
                  </a:moveTo>
                  <a:cubicBezTo>
                    <a:pt x="2479" y="0"/>
                    <a:pt x="1198" y="397"/>
                    <a:pt x="489" y="1702"/>
                  </a:cubicBezTo>
                  <a:cubicBezTo>
                    <a:pt x="0" y="2679"/>
                    <a:pt x="93" y="3936"/>
                    <a:pt x="93" y="4890"/>
                  </a:cubicBezTo>
                  <a:cubicBezTo>
                    <a:pt x="0" y="8286"/>
                    <a:pt x="186" y="11683"/>
                    <a:pt x="489" y="15079"/>
                  </a:cubicBezTo>
                  <a:cubicBezTo>
                    <a:pt x="582" y="16731"/>
                    <a:pt x="675" y="18383"/>
                    <a:pt x="861" y="20011"/>
                  </a:cubicBezTo>
                  <a:cubicBezTo>
                    <a:pt x="1070" y="21570"/>
                    <a:pt x="1070" y="23035"/>
                    <a:pt x="1536" y="24571"/>
                  </a:cubicBezTo>
                  <a:cubicBezTo>
                    <a:pt x="1536" y="24873"/>
                    <a:pt x="1745" y="25245"/>
                    <a:pt x="1931" y="25455"/>
                  </a:cubicBezTo>
                  <a:cubicBezTo>
                    <a:pt x="2170" y="25640"/>
                    <a:pt x="2409" y="25721"/>
                    <a:pt x="2645" y="25721"/>
                  </a:cubicBezTo>
                  <a:cubicBezTo>
                    <a:pt x="4130" y="25721"/>
                    <a:pt x="5488" y="22493"/>
                    <a:pt x="5909" y="21570"/>
                  </a:cubicBezTo>
                  <a:cubicBezTo>
                    <a:pt x="6584" y="19732"/>
                    <a:pt x="6886" y="17801"/>
                    <a:pt x="7561" y="15847"/>
                  </a:cubicBezTo>
                  <a:cubicBezTo>
                    <a:pt x="8422" y="13241"/>
                    <a:pt x="9213" y="10612"/>
                    <a:pt x="9980" y="7914"/>
                  </a:cubicBezTo>
                  <a:cubicBezTo>
                    <a:pt x="10469" y="6541"/>
                    <a:pt x="10841" y="5099"/>
                    <a:pt x="10469" y="3726"/>
                  </a:cubicBezTo>
                  <a:cubicBezTo>
                    <a:pt x="9980" y="1982"/>
                    <a:pt x="8236" y="818"/>
                    <a:pt x="6491" y="353"/>
                  </a:cubicBezTo>
                  <a:cubicBezTo>
                    <a:pt x="5656" y="163"/>
                    <a:pt x="4736" y="0"/>
                    <a:pt x="38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895550" y="2310800"/>
              <a:ext cx="225675" cy="78525"/>
            </a:xfrm>
            <a:custGeom>
              <a:avLst/>
              <a:gdLst/>
              <a:ahLst/>
              <a:cxnLst/>
              <a:rect l="l" t="t" r="r" b="b"/>
              <a:pathLst>
                <a:path w="9027" h="3141" extrusionOk="0">
                  <a:moveTo>
                    <a:pt x="116" y="0"/>
                  </a:moveTo>
                  <a:lnTo>
                    <a:pt x="116" y="0"/>
                  </a:lnTo>
                  <a:cubicBezTo>
                    <a:pt x="0" y="395"/>
                    <a:pt x="209" y="861"/>
                    <a:pt x="489" y="1256"/>
                  </a:cubicBezTo>
                  <a:cubicBezTo>
                    <a:pt x="698" y="1652"/>
                    <a:pt x="1070" y="1931"/>
                    <a:pt x="1466" y="2233"/>
                  </a:cubicBezTo>
                  <a:cubicBezTo>
                    <a:pt x="1861" y="2419"/>
                    <a:pt x="2326" y="2606"/>
                    <a:pt x="2722" y="2722"/>
                  </a:cubicBezTo>
                  <a:cubicBezTo>
                    <a:pt x="3117" y="2908"/>
                    <a:pt x="3606" y="3001"/>
                    <a:pt x="3978" y="3001"/>
                  </a:cubicBezTo>
                  <a:cubicBezTo>
                    <a:pt x="4420" y="3094"/>
                    <a:pt x="4856" y="3141"/>
                    <a:pt x="5293" y="3141"/>
                  </a:cubicBezTo>
                  <a:cubicBezTo>
                    <a:pt x="5729" y="3141"/>
                    <a:pt x="6165" y="3094"/>
                    <a:pt x="6607" y="3001"/>
                  </a:cubicBezTo>
                  <a:cubicBezTo>
                    <a:pt x="7468" y="2815"/>
                    <a:pt x="8352" y="2512"/>
                    <a:pt x="9026" y="2024"/>
                  </a:cubicBezTo>
                  <a:cubicBezTo>
                    <a:pt x="8142" y="2024"/>
                    <a:pt x="7375" y="2140"/>
                    <a:pt x="6514" y="2140"/>
                  </a:cubicBezTo>
                  <a:cubicBezTo>
                    <a:pt x="5723" y="2140"/>
                    <a:pt x="4955" y="2024"/>
                    <a:pt x="4187" y="1931"/>
                  </a:cubicBezTo>
                  <a:cubicBezTo>
                    <a:pt x="3792" y="1838"/>
                    <a:pt x="3397" y="1745"/>
                    <a:pt x="3024" y="1652"/>
                  </a:cubicBezTo>
                  <a:cubicBezTo>
                    <a:pt x="2629" y="1559"/>
                    <a:pt x="2233" y="1442"/>
                    <a:pt x="1861" y="1349"/>
                  </a:cubicBezTo>
                  <a:cubicBezTo>
                    <a:pt x="1559" y="1256"/>
                    <a:pt x="1163" y="1070"/>
                    <a:pt x="884" y="861"/>
                  </a:cubicBezTo>
                  <a:cubicBezTo>
                    <a:pt x="489" y="675"/>
                    <a:pt x="302" y="395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004875" y="1797250"/>
              <a:ext cx="152400" cy="506000"/>
            </a:xfrm>
            <a:custGeom>
              <a:avLst/>
              <a:gdLst/>
              <a:ahLst/>
              <a:cxnLst/>
              <a:rect l="l" t="t" r="r" b="b"/>
              <a:pathLst>
                <a:path w="6096" h="20240" extrusionOk="0">
                  <a:moveTo>
                    <a:pt x="6096" y="0"/>
                  </a:moveTo>
                  <a:lnTo>
                    <a:pt x="6096" y="0"/>
                  </a:lnTo>
                  <a:cubicBezTo>
                    <a:pt x="5142" y="1442"/>
                    <a:pt x="4165" y="3001"/>
                    <a:pt x="3397" y="4653"/>
                  </a:cubicBezTo>
                  <a:cubicBezTo>
                    <a:pt x="2606" y="6188"/>
                    <a:pt x="2025" y="7933"/>
                    <a:pt x="1443" y="9585"/>
                  </a:cubicBezTo>
                  <a:cubicBezTo>
                    <a:pt x="489" y="13074"/>
                    <a:pt x="1" y="16657"/>
                    <a:pt x="187" y="20240"/>
                  </a:cubicBezTo>
                  <a:cubicBezTo>
                    <a:pt x="489" y="16657"/>
                    <a:pt x="1071" y="13167"/>
                    <a:pt x="2025" y="9771"/>
                  </a:cubicBezTo>
                  <a:cubicBezTo>
                    <a:pt x="2513" y="8142"/>
                    <a:pt x="3188" y="6398"/>
                    <a:pt x="3886" y="4839"/>
                  </a:cubicBezTo>
                  <a:cubicBezTo>
                    <a:pt x="4560" y="3187"/>
                    <a:pt x="5328" y="1535"/>
                    <a:pt x="6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932175" y="2489925"/>
              <a:ext cx="174500" cy="41300"/>
            </a:xfrm>
            <a:custGeom>
              <a:avLst/>
              <a:gdLst/>
              <a:ahLst/>
              <a:cxnLst/>
              <a:rect l="l" t="t" r="r" b="b"/>
              <a:pathLst>
                <a:path w="6980" h="1652" extrusionOk="0">
                  <a:moveTo>
                    <a:pt x="1" y="0"/>
                  </a:moveTo>
                  <a:cubicBezTo>
                    <a:pt x="489" y="489"/>
                    <a:pt x="1071" y="791"/>
                    <a:pt x="1559" y="1070"/>
                  </a:cubicBezTo>
                  <a:cubicBezTo>
                    <a:pt x="2141" y="1373"/>
                    <a:pt x="2816" y="1559"/>
                    <a:pt x="3490" y="1652"/>
                  </a:cubicBezTo>
                  <a:cubicBezTo>
                    <a:pt x="4072" y="1652"/>
                    <a:pt x="4746" y="1652"/>
                    <a:pt x="5421" y="1373"/>
                  </a:cubicBezTo>
                  <a:cubicBezTo>
                    <a:pt x="6003" y="1163"/>
                    <a:pt x="6584" y="791"/>
                    <a:pt x="6980" y="210"/>
                  </a:cubicBezTo>
                  <a:lnTo>
                    <a:pt x="6980" y="210"/>
                  </a:lnTo>
                  <a:cubicBezTo>
                    <a:pt x="6305" y="396"/>
                    <a:pt x="5817" y="489"/>
                    <a:pt x="5235" y="489"/>
                  </a:cubicBezTo>
                  <a:cubicBezTo>
                    <a:pt x="5041" y="520"/>
                    <a:pt x="4858" y="530"/>
                    <a:pt x="4678" y="530"/>
                  </a:cubicBezTo>
                  <a:cubicBezTo>
                    <a:pt x="4317" y="530"/>
                    <a:pt x="3971" y="489"/>
                    <a:pt x="3583" y="489"/>
                  </a:cubicBezTo>
                  <a:cubicBezTo>
                    <a:pt x="3002" y="396"/>
                    <a:pt x="2420" y="303"/>
                    <a:pt x="1838" y="210"/>
                  </a:cubicBezTo>
                  <a:cubicBezTo>
                    <a:pt x="1257" y="93"/>
                    <a:pt x="67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949050" y="2599250"/>
              <a:ext cx="126225" cy="37000"/>
            </a:xfrm>
            <a:custGeom>
              <a:avLst/>
              <a:gdLst/>
              <a:ahLst/>
              <a:cxnLst/>
              <a:rect l="l" t="t" r="r" b="b"/>
              <a:pathLst>
                <a:path w="5049" h="1480" extrusionOk="0">
                  <a:moveTo>
                    <a:pt x="5049" y="1"/>
                  </a:moveTo>
                  <a:cubicBezTo>
                    <a:pt x="4560" y="94"/>
                    <a:pt x="4165" y="187"/>
                    <a:pt x="3792" y="187"/>
                  </a:cubicBezTo>
                  <a:cubicBezTo>
                    <a:pt x="3397" y="280"/>
                    <a:pt x="3001" y="280"/>
                    <a:pt x="2629" y="280"/>
                  </a:cubicBezTo>
                  <a:lnTo>
                    <a:pt x="1350" y="373"/>
                  </a:lnTo>
                  <a:cubicBezTo>
                    <a:pt x="977" y="373"/>
                    <a:pt x="489" y="373"/>
                    <a:pt x="0" y="582"/>
                  </a:cubicBezTo>
                  <a:cubicBezTo>
                    <a:pt x="396" y="862"/>
                    <a:pt x="768" y="1164"/>
                    <a:pt x="1257" y="1257"/>
                  </a:cubicBezTo>
                  <a:cubicBezTo>
                    <a:pt x="1546" y="1393"/>
                    <a:pt x="1885" y="1480"/>
                    <a:pt x="2238" y="1480"/>
                  </a:cubicBezTo>
                  <a:cubicBezTo>
                    <a:pt x="2367" y="1480"/>
                    <a:pt x="2498" y="1468"/>
                    <a:pt x="2629" y="1443"/>
                  </a:cubicBezTo>
                  <a:cubicBezTo>
                    <a:pt x="3094" y="1443"/>
                    <a:pt x="3583" y="1350"/>
                    <a:pt x="4071" y="1071"/>
                  </a:cubicBezTo>
                  <a:cubicBezTo>
                    <a:pt x="4467" y="862"/>
                    <a:pt x="4839" y="489"/>
                    <a:pt x="5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953700" y="2737100"/>
              <a:ext cx="77950" cy="34325"/>
            </a:xfrm>
            <a:custGeom>
              <a:avLst/>
              <a:gdLst/>
              <a:ahLst/>
              <a:cxnLst/>
              <a:rect l="l" t="t" r="r" b="b"/>
              <a:pathLst>
                <a:path w="3118" h="1373" extrusionOk="0">
                  <a:moveTo>
                    <a:pt x="3118" y="0"/>
                  </a:moveTo>
                  <a:cubicBezTo>
                    <a:pt x="2815" y="0"/>
                    <a:pt x="2536" y="0"/>
                    <a:pt x="2234" y="93"/>
                  </a:cubicBezTo>
                  <a:cubicBezTo>
                    <a:pt x="1955" y="93"/>
                    <a:pt x="1745" y="93"/>
                    <a:pt x="1466" y="210"/>
                  </a:cubicBezTo>
                  <a:cubicBezTo>
                    <a:pt x="1280" y="210"/>
                    <a:pt x="1071" y="303"/>
                    <a:pt x="791" y="396"/>
                  </a:cubicBezTo>
                  <a:cubicBezTo>
                    <a:pt x="489" y="582"/>
                    <a:pt x="303" y="675"/>
                    <a:pt x="0" y="884"/>
                  </a:cubicBezTo>
                  <a:cubicBezTo>
                    <a:pt x="210" y="1164"/>
                    <a:pt x="582" y="1257"/>
                    <a:pt x="884" y="1373"/>
                  </a:cubicBezTo>
                  <a:lnTo>
                    <a:pt x="1745" y="1373"/>
                  </a:lnTo>
                  <a:cubicBezTo>
                    <a:pt x="2048" y="1257"/>
                    <a:pt x="2327" y="1071"/>
                    <a:pt x="2629" y="884"/>
                  </a:cubicBezTo>
                  <a:cubicBezTo>
                    <a:pt x="2815" y="675"/>
                    <a:pt x="3118" y="396"/>
                    <a:pt x="3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992675" y="1974625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46" y="1"/>
                  </a:moveTo>
                  <a:cubicBezTo>
                    <a:pt x="273" y="1"/>
                    <a:pt x="198" y="24"/>
                    <a:pt x="93" y="70"/>
                  </a:cubicBezTo>
                  <a:cubicBezTo>
                    <a:pt x="0" y="163"/>
                    <a:pt x="0" y="349"/>
                    <a:pt x="0" y="559"/>
                  </a:cubicBezTo>
                  <a:cubicBezTo>
                    <a:pt x="93" y="1722"/>
                    <a:pt x="977" y="3071"/>
                    <a:pt x="1559" y="4048"/>
                  </a:cubicBezTo>
                  <a:cubicBezTo>
                    <a:pt x="2233" y="3164"/>
                    <a:pt x="1466" y="1233"/>
                    <a:pt x="884" y="349"/>
                  </a:cubicBezTo>
                  <a:cubicBezTo>
                    <a:pt x="768" y="256"/>
                    <a:pt x="675" y="163"/>
                    <a:pt x="582" y="70"/>
                  </a:cubicBezTo>
                  <a:cubicBezTo>
                    <a:pt x="489" y="24"/>
                    <a:pt x="419" y="1"/>
                    <a:pt x="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019425" y="1904250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38" y="1"/>
                  </a:moveTo>
                  <a:cubicBezTo>
                    <a:pt x="262" y="1"/>
                    <a:pt x="186" y="24"/>
                    <a:pt x="93" y="70"/>
                  </a:cubicBezTo>
                  <a:cubicBezTo>
                    <a:pt x="0" y="163"/>
                    <a:pt x="0" y="373"/>
                    <a:pt x="0" y="466"/>
                  </a:cubicBezTo>
                  <a:cubicBezTo>
                    <a:pt x="93" y="1629"/>
                    <a:pt x="977" y="3071"/>
                    <a:pt x="1559" y="4048"/>
                  </a:cubicBezTo>
                  <a:cubicBezTo>
                    <a:pt x="2234" y="3071"/>
                    <a:pt x="1443" y="1141"/>
                    <a:pt x="861" y="373"/>
                  </a:cubicBezTo>
                  <a:cubicBezTo>
                    <a:pt x="768" y="256"/>
                    <a:pt x="675" y="70"/>
                    <a:pt x="582" y="70"/>
                  </a:cubicBezTo>
                  <a:cubicBezTo>
                    <a:pt x="489" y="24"/>
                    <a:pt x="413" y="1"/>
                    <a:pt x="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053150" y="1872850"/>
              <a:ext cx="41325" cy="76800"/>
            </a:xfrm>
            <a:custGeom>
              <a:avLst/>
              <a:gdLst/>
              <a:ahLst/>
              <a:cxnLst/>
              <a:rect l="l" t="t" r="r" b="b"/>
              <a:pathLst>
                <a:path w="1653" h="3072" extrusionOk="0">
                  <a:moveTo>
                    <a:pt x="198" y="0"/>
                  </a:moveTo>
                  <a:cubicBezTo>
                    <a:pt x="123" y="0"/>
                    <a:pt x="47" y="24"/>
                    <a:pt x="1" y="70"/>
                  </a:cubicBezTo>
                  <a:lnTo>
                    <a:pt x="1" y="349"/>
                  </a:lnTo>
                  <a:cubicBezTo>
                    <a:pt x="1" y="1326"/>
                    <a:pt x="675" y="2303"/>
                    <a:pt x="1071" y="3071"/>
                  </a:cubicBezTo>
                  <a:cubicBezTo>
                    <a:pt x="1652" y="2397"/>
                    <a:pt x="1071" y="931"/>
                    <a:pt x="582" y="256"/>
                  </a:cubicBezTo>
                  <a:cubicBezTo>
                    <a:pt x="489" y="163"/>
                    <a:pt x="489" y="70"/>
                    <a:pt x="396" y="70"/>
                  </a:cubicBezTo>
                  <a:cubicBezTo>
                    <a:pt x="349" y="24"/>
                    <a:pt x="274" y="0"/>
                    <a:pt x="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043850" y="1988300"/>
              <a:ext cx="96575" cy="73000"/>
            </a:xfrm>
            <a:custGeom>
              <a:avLst/>
              <a:gdLst/>
              <a:ahLst/>
              <a:cxnLst/>
              <a:rect l="l" t="t" r="r" b="b"/>
              <a:pathLst>
                <a:path w="3863" h="2920" extrusionOk="0">
                  <a:moveTo>
                    <a:pt x="3059" y="0"/>
                  </a:moveTo>
                  <a:cubicBezTo>
                    <a:pt x="2271" y="0"/>
                    <a:pt x="1486" y="444"/>
                    <a:pt x="954" y="1082"/>
                  </a:cubicBezTo>
                  <a:cubicBezTo>
                    <a:pt x="582" y="1547"/>
                    <a:pt x="0" y="2338"/>
                    <a:pt x="0" y="2920"/>
                  </a:cubicBezTo>
                  <a:cubicBezTo>
                    <a:pt x="768" y="2036"/>
                    <a:pt x="1931" y="1547"/>
                    <a:pt x="3094" y="1175"/>
                  </a:cubicBezTo>
                  <a:cubicBezTo>
                    <a:pt x="3280" y="1082"/>
                    <a:pt x="3490" y="1082"/>
                    <a:pt x="3676" y="873"/>
                  </a:cubicBezTo>
                  <a:cubicBezTo>
                    <a:pt x="3769" y="780"/>
                    <a:pt x="3862" y="500"/>
                    <a:pt x="3769" y="291"/>
                  </a:cubicBezTo>
                  <a:cubicBezTo>
                    <a:pt x="3676" y="105"/>
                    <a:pt x="3490" y="12"/>
                    <a:pt x="3280" y="12"/>
                  </a:cubicBezTo>
                  <a:cubicBezTo>
                    <a:pt x="3207" y="4"/>
                    <a:pt x="3133" y="0"/>
                    <a:pt x="30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077575" y="1920525"/>
              <a:ext cx="77375" cy="55875"/>
            </a:xfrm>
            <a:custGeom>
              <a:avLst/>
              <a:gdLst/>
              <a:ahLst/>
              <a:cxnLst/>
              <a:rect l="l" t="t" r="r" b="b"/>
              <a:pathLst>
                <a:path w="3095" h="2235" extrusionOk="0">
                  <a:moveTo>
                    <a:pt x="2513" y="1"/>
                  </a:moveTo>
                  <a:cubicBezTo>
                    <a:pt x="1838" y="1"/>
                    <a:pt x="1257" y="303"/>
                    <a:pt x="768" y="885"/>
                  </a:cubicBezTo>
                  <a:cubicBezTo>
                    <a:pt x="489" y="1257"/>
                    <a:pt x="94" y="1746"/>
                    <a:pt x="1" y="2234"/>
                  </a:cubicBezTo>
                  <a:cubicBezTo>
                    <a:pt x="582" y="1653"/>
                    <a:pt x="1559" y="1164"/>
                    <a:pt x="2420" y="885"/>
                  </a:cubicBezTo>
                  <a:cubicBezTo>
                    <a:pt x="2513" y="885"/>
                    <a:pt x="2722" y="769"/>
                    <a:pt x="2816" y="676"/>
                  </a:cubicBezTo>
                  <a:cubicBezTo>
                    <a:pt x="3002" y="583"/>
                    <a:pt x="3095" y="396"/>
                    <a:pt x="3002" y="187"/>
                  </a:cubicBezTo>
                  <a:cubicBezTo>
                    <a:pt x="2909" y="94"/>
                    <a:pt x="2722" y="1"/>
                    <a:pt x="2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089800" y="1823400"/>
              <a:ext cx="26775" cy="58200"/>
            </a:xfrm>
            <a:custGeom>
              <a:avLst/>
              <a:gdLst/>
              <a:ahLst/>
              <a:cxnLst/>
              <a:rect l="l" t="t" r="r" b="b"/>
              <a:pathLst>
                <a:path w="1071" h="2328" extrusionOk="0">
                  <a:moveTo>
                    <a:pt x="372" y="1"/>
                  </a:moveTo>
                  <a:cubicBezTo>
                    <a:pt x="93" y="117"/>
                    <a:pt x="0" y="396"/>
                    <a:pt x="0" y="699"/>
                  </a:cubicBezTo>
                  <a:cubicBezTo>
                    <a:pt x="93" y="978"/>
                    <a:pt x="279" y="1164"/>
                    <a:pt x="372" y="1373"/>
                  </a:cubicBezTo>
                  <a:cubicBezTo>
                    <a:pt x="582" y="1653"/>
                    <a:pt x="582" y="2048"/>
                    <a:pt x="675" y="2327"/>
                  </a:cubicBezTo>
                  <a:cubicBezTo>
                    <a:pt x="1070" y="2141"/>
                    <a:pt x="954" y="1071"/>
                    <a:pt x="954" y="792"/>
                  </a:cubicBezTo>
                  <a:cubicBezTo>
                    <a:pt x="954" y="583"/>
                    <a:pt x="861" y="396"/>
                    <a:pt x="768" y="303"/>
                  </a:cubicBezTo>
                  <a:cubicBezTo>
                    <a:pt x="675" y="117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121200" y="1812350"/>
              <a:ext cx="70400" cy="45400"/>
            </a:xfrm>
            <a:custGeom>
              <a:avLst/>
              <a:gdLst/>
              <a:ahLst/>
              <a:cxnLst/>
              <a:rect l="l" t="t" r="r" b="b"/>
              <a:pathLst>
                <a:path w="2816" h="1816" extrusionOk="0">
                  <a:moveTo>
                    <a:pt x="2359" y="1"/>
                  </a:moveTo>
                  <a:cubicBezTo>
                    <a:pt x="2251" y="1"/>
                    <a:pt x="2129" y="24"/>
                    <a:pt x="2024" y="71"/>
                  </a:cubicBezTo>
                  <a:cubicBezTo>
                    <a:pt x="1257" y="350"/>
                    <a:pt x="396" y="1025"/>
                    <a:pt x="0" y="1815"/>
                  </a:cubicBezTo>
                  <a:cubicBezTo>
                    <a:pt x="186" y="1606"/>
                    <a:pt x="396" y="1513"/>
                    <a:pt x="582" y="1420"/>
                  </a:cubicBezTo>
                  <a:lnTo>
                    <a:pt x="1350" y="1420"/>
                  </a:lnTo>
                  <a:cubicBezTo>
                    <a:pt x="1652" y="1420"/>
                    <a:pt x="1931" y="1420"/>
                    <a:pt x="2234" y="1327"/>
                  </a:cubicBezTo>
                  <a:cubicBezTo>
                    <a:pt x="2513" y="1234"/>
                    <a:pt x="2815" y="838"/>
                    <a:pt x="2815" y="559"/>
                  </a:cubicBezTo>
                  <a:cubicBezTo>
                    <a:pt x="2815" y="350"/>
                    <a:pt x="2815" y="164"/>
                    <a:pt x="2606" y="71"/>
                  </a:cubicBezTo>
                  <a:cubicBezTo>
                    <a:pt x="2559" y="24"/>
                    <a:pt x="2466" y="1"/>
                    <a:pt x="2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099100" y="1862375"/>
              <a:ext cx="70400" cy="43650"/>
            </a:xfrm>
            <a:custGeom>
              <a:avLst/>
              <a:gdLst/>
              <a:ahLst/>
              <a:cxnLst/>
              <a:rect l="l" t="t" r="r" b="b"/>
              <a:pathLst>
                <a:path w="2816" h="1746" extrusionOk="0">
                  <a:moveTo>
                    <a:pt x="2048" y="1"/>
                  </a:moveTo>
                  <a:cubicBezTo>
                    <a:pt x="1745" y="1"/>
                    <a:pt x="1559" y="187"/>
                    <a:pt x="1280" y="396"/>
                  </a:cubicBezTo>
                  <a:cubicBezTo>
                    <a:pt x="977" y="582"/>
                    <a:pt x="0" y="1257"/>
                    <a:pt x="117" y="1745"/>
                  </a:cubicBezTo>
                  <a:cubicBezTo>
                    <a:pt x="791" y="1652"/>
                    <a:pt x="1955" y="1559"/>
                    <a:pt x="2443" y="1071"/>
                  </a:cubicBezTo>
                  <a:cubicBezTo>
                    <a:pt x="2722" y="885"/>
                    <a:pt x="2815" y="582"/>
                    <a:pt x="2722" y="303"/>
                  </a:cubicBezTo>
                  <a:cubicBezTo>
                    <a:pt x="2629" y="94"/>
                    <a:pt x="2234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71" name="Google Shape;71;p2"/>
          <p:cNvGrpSpPr/>
          <p:nvPr/>
        </p:nvGrpSpPr>
        <p:grpSpPr>
          <a:xfrm rot="9275241">
            <a:off x="14400008" y="8331989"/>
            <a:ext cx="4353216" cy="1818090"/>
            <a:chOff x="2915775" y="2073500"/>
            <a:chExt cx="874750" cy="365333"/>
          </a:xfrm>
        </p:grpSpPr>
        <p:sp>
          <p:nvSpPr>
            <p:cNvPr id="72" name="Google Shape;72;p2"/>
            <p:cNvSpPr/>
            <p:nvPr/>
          </p:nvSpPr>
          <p:spPr>
            <a:xfrm>
              <a:off x="3004557" y="2399858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34334" y="2346583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094872" y="2268209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241721" y="2268481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410726">
            <a:off x="16612222" y="1852753"/>
            <a:ext cx="1343327" cy="1347077"/>
            <a:chOff x="1474000" y="3672875"/>
            <a:chExt cx="492050" cy="495800"/>
          </a:xfrm>
        </p:grpSpPr>
        <p:sp>
          <p:nvSpPr>
            <p:cNvPr id="93" name="Google Shape;93;p2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102" name="Google Shape;102;p2"/>
          <p:cNvGrpSpPr/>
          <p:nvPr/>
        </p:nvGrpSpPr>
        <p:grpSpPr>
          <a:xfrm rot="-789270">
            <a:off x="379744" y="235303"/>
            <a:ext cx="1566290" cy="2167452"/>
            <a:chOff x="5709775" y="2441350"/>
            <a:chExt cx="700850" cy="908350"/>
          </a:xfrm>
        </p:grpSpPr>
        <p:sp>
          <p:nvSpPr>
            <p:cNvPr id="103" name="Google Shape;103;p2"/>
            <p:cNvSpPr/>
            <p:nvPr/>
          </p:nvSpPr>
          <p:spPr>
            <a:xfrm>
              <a:off x="6044200" y="2441350"/>
              <a:ext cx="366425" cy="341725"/>
            </a:xfrm>
            <a:custGeom>
              <a:avLst/>
              <a:gdLst/>
              <a:ahLst/>
              <a:cxnLst/>
              <a:rect l="l" t="t" r="r" b="b"/>
              <a:pathLst>
                <a:path w="14657" h="13669" extrusionOk="0">
                  <a:moveTo>
                    <a:pt x="8510" y="1"/>
                  </a:moveTo>
                  <a:cubicBezTo>
                    <a:pt x="8081" y="1"/>
                    <a:pt x="7753" y="439"/>
                    <a:pt x="7561" y="780"/>
                  </a:cubicBezTo>
                  <a:cubicBezTo>
                    <a:pt x="6700" y="2339"/>
                    <a:pt x="5816" y="3781"/>
                    <a:pt x="4955" y="5340"/>
                  </a:cubicBezTo>
                  <a:cubicBezTo>
                    <a:pt x="4955" y="4479"/>
                    <a:pt x="5048" y="3502"/>
                    <a:pt x="5048" y="2618"/>
                  </a:cubicBezTo>
                  <a:cubicBezTo>
                    <a:pt x="5005" y="2614"/>
                    <a:pt x="4962" y="2612"/>
                    <a:pt x="4919" y="2612"/>
                  </a:cubicBezTo>
                  <a:cubicBezTo>
                    <a:pt x="4004" y="2612"/>
                    <a:pt x="3291" y="3545"/>
                    <a:pt x="3024" y="4479"/>
                  </a:cubicBezTo>
                  <a:cubicBezTo>
                    <a:pt x="2815" y="5433"/>
                    <a:pt x="2908" y="6410"/>
                    <a:pt x="2815" y="7387"/>
                  </a:cubicBezTo>
                  <a:cubicBezTo>
                    <a:pt x="2815" y="7666"/>
                    <a:pt x="2722" y="7969"/>
                    <a:pt x="2536" y="7969"/>
                  </a:cubicBezTo>
                  <a:cubicBezTo>
                    <a:pt x="2484" y="7993"/>
                    <a:pt x="2433" y="8004"/>
                    <a:pt x="2386" y="8004"/>
                  </a:cubicBezTo>
                  <a:cubicBezTo>
                    <a:pt x="2073" y="8004"/>
                    <a:pt x="1874" y="7521"/>
                    <a:pt x="1954" y="7178"/>
                  </a:cubicBezTo>
                  <a:cubicBezTo>
                    <a:pt x="2047" y="6898"/>
                    <a:pt x="2233" y="6410"/>
                    <a:pt x="2047" y="6107"/>
                  </a:cubicBezTo>
                  <a:cubicBezTo>
                    <a:pt x="1913" y="5900"/>
                    <a:pt x="1704" y="5804"/>
                    <a:pt x="1489" y="5804"/>
                  </a:cubicBezTo>
                  <a:cubicBezTo>
                    <a:pt x="1222" y="5804"/>
                    <a:pt x="946" y="5953"/>
                    <a:pt x="791" y="6224"/>
                  </a:cubicBezTo>
                  <a:cubicBezTo>
                    <a:pt x="489" y="6596"/>
                    <a:pt x="489" y="7085"/>
                    <a:pt x="489" y="7573"/>
                  </a:cubicBezTo>
                  <a:cubicBezTo>
                    <a:pt x="489" y="9411"/>
                    <a:pt x="0" y="11923"/>
                    <a:pt x="489" y="13668"/>
                  </a:cubicBezTo>
                  <a:cubicBezTo>
                    <a:pt x="1163" y="13575"/>
                    <a:pt x="1861" y="13389"/>
                    <a:pt x="2536" y="13389"/>
                  </a:cubicBezTo>
                  <a:cubicBezTo>
                    <a:pt x="3232" y="13464"/>
                    <a:pt x="3883" y="13601"/>
                    <a:pt x="4513" y="13601"/>
                  </a:cubicBezTo>
                  <a:cubicBezTo>
                    <a:pt x="4661" y="13601"/>
                    <a:pt x="4809" y="13593"/>
                    <a:pt x="4955" y="13575"/>
                  </a:cubicBezTo>
                  <a:cubicBezTo>
                    <a:pt x="5723" y="13482"/>
                    <a:pt x="6514" y="13087"/>
                    <a:pt x="6886" y="12412"/>
                  </a:cubicBezTo>
                  <a:cubicBezTo>
                    <a:pt x="7189" y="11644"/>
                    <a:pt x="6700" y="10667"/>
                    <a:pt x="5932" y="10574"/>
                  </a:cubicBezTo>
                  <a:cubicBezTo>
                    <a:pt x="5630" y="10574"/>
                    <a:pt x="5234" y="10760"/>
                    <a:pt x="4955" y="10877"/>
                  </a:cubicBezTo>
                  <a:cubicBezTo>
                    <a:pt x="4560" y="10877"/>
                    <a:pt x="4188" y="10760"/>
                    <a:pt x="4071" y="10481"/>
                  </a:cubicBezTo>
                  <a:cubicBezTo>
                    <a:pt x="3978" y="10295"/>
                    <a:pt x="4071" y="9993"/>
                    <a:pt x="4281" y="9806"/>
                  </a:cubicBezTo>
                  <a:cubicBezTo>
                    <a:pt x="4798" y="8986"/>
                    <a:pt x="5767" y="8507"/>
                    <a:pt x="6716" y="8507"/>
                  </a:cubicBezTo>
                  <a:cubicBezTo>
                    <a:pt x="7004" y="8507"/>
                    <a:pt x="7290" y="8551"/>
                    <a:pt x="7561" y="8643"/>
                  </a:cubicBezTo>
                  <a:cubicBezTo>
                    <a:pt x="8259" y="8829"/>
                    <a:pt x="8724" y="9225"/>
                    <a:pt x="9422" y="9318"/>
                  </a:cubicBezTo>
                  <a:cubicBezTo>
                    <a:pt x="9479" y="9327"/>
                    <a:pt x="9538" y="9331"/>
                    <a:pt x="9598" y="9331"/>
                  </a:cubicBezTo>
                  <a:cubicBezTo>
                    <a:pt x="10148" y="9331"/>
                    <a:pt x="10780" y="8958"/>
                    <a:pt x="10864" y="8434"/>
                  </a:cubicBezTo>
                  <a:cubicBezTo>
                    <a:pt x="10957" y="7759"/>
                    <a:pt x="10190" y="7271"/>
                    <a:pt x="9608" y="7085"/>
                  </a:cubicBezTo>
                  <a:cubicBezTo>
                    <a:pt x="8933" y="6898"/>
                    <a:pt x="8142" y="6689"/>
                    <a:pt x="7956" y="6107"/>
                  </a:cubicBezTo>
                  <a:cubicBezTo>
                    <a:pt x="9422" y="5921"/>
                    <a:pt x="10957" y="5642"/>
                    <a:pt x="12516" y="5433"/>
                  </a:cubicBezTo>
                  <a:cubicBezTo>
                    <a:pt x="13098" y="5433"/>
                    <a:pt x="13679" y="5247"/>
                    <a:pt x="14075" y="4851"/>
                  </a:cubicBezTo>
                  <a:cubicBezTo>
                    <a:pt x="14656" y="4084"/>
                    <a:pt x="13958" y="2827"/>
                    <a:pt x="13098" y="2525"/>
                  </a:cubicBezTo>
                  <a:cubicBezTo>
                    <a:pt x="12814" y="2444"/>
                    <a:pt x="12532" y="2410"/>
                    <a:pt x="12253" y="2410"/>
                  </a:cubicBezTo>
                  <a:cubicBezTo>
                    <a:pt x="11572" y="2410"/>
                    <a:pt x="10910" y="2613"/>
                    <a:pt x="10283" y="2827"/>
                  </a:cubicBezTo>
                  <a:cubicBezTo>
                    <a:pt x="9515" y="3106"/>
                    <a:pt x="8840" y="3316"/>
                    <a:pt x="8049" y="3502"/>
                  </a:cubicBezTo>
                  <a:cubicBezTo>
                    <a:pt x="7863" y="2920"/>
                    <a:pt x="8445" y="2246"/>
                    <a:pt x="8840" y="1664"/>
                  </a:cubicBezTo>
                  <a:cubicBezTo>
                    <a:pt x="9306" y="1176"/>
                    <a:pt x="9306" y="105"/>
                    <a:pt x="8631" y="12"/>
                  </a:cubicBezTo>
                  <a:cubicBezTo>
                    <a:pt x="8590" y="5"/>
                    <a:pt x="8550" y="1"/>
                    <a:pt x="85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709775" y="2465725"/>
              <a:ext cx="342000" cy="301325"/>
            </a:xfrm>
            <a:custGeom>
              <a:avLst/>
              <a:gdLst/>
              <a:ahLst/>
              <a:cxnLst/>
              <a:rect l="l" t="t" r="r" b="b"/>
              <a:pathLst>
                <a:path w="13680" h="12053" extrusionOk="0">
                  <a:moveTo>
                    <a:pt x="1158" y="0"/>
                  </a:moveTo>
                  <a:cubicBezTo>
                    <a:pt x="949" y="0"/>
                    <a:pt x="749" y="60"/>
                    <a:pt x="582" y="201"/>
                  </a:cubicBezTo>
                  <a:cubicBezTo>
                    <a:pt x="0" y="689"/>
                    <a:pt x="117" y="1550"/>
                    <a:pt x="396" y="2225"/>
                  </a:cubicBezTo>
                  <a:cubicBezTo>
                    <a:pt x="884" y="3597"/>
                    <a:pt x="1862" y="4760"/>
                    <a:pt x="3118" y="5435"/>
                  </a:cubicBezTo>
                  <a:cubicBezTo>
                    <a:pt x="3490" y="5621"/>
                    <a:pt x="3979" y="5923"/>
                    <a:pt x="3885" y="6412"/>
                  </a:cubicBezTo>
                  <a:cubicBezTo>
                    <a:pt x="3809" y="6642"/>
                    <a:pt x="3465" y="6808"/>
                    <a:pt x="3189" y="6808"/>
                  </a:cubicBezTo>
                  <a:cubicBezTo>
                    <a:pt x="3130" y="6808"/>
                    <a:pt x="3074" y="6801"/>
                    <a:pt x="3025" y="6784"/>
                  </a:cubicBezTo>
                  <a:cubicBezTo>
                    <a:pt x="2708" y="6784"/>
                    <a:pt x="2451" y="6665"/>
                    <a:pt x="2171" y="6665"/>
                  </a:cubicBezTo>
                  <a:cubicBezTo>
                    <a:pt x="2101" y="6665"/>
                    <a:pt x="2029" y="6673"/>
                    <a:pt x="1955" y="6691"/>
                  </a:cubicBezTo>
                  <a:cubicBezTo>
                    <a:pt x="1164" y="6784"/>
                    <a:pt x="791" y="7854"/>
                    <a:pt x="1164" y="8529"/>
                  </a:cubicBezTo>
                  <a:cubicBezTo>
                    <a:pt x="1512" y="9124"/>
                    <a:pt x="2241" y="9429"/>
                    <a:pt x="2935" y="9429"/>
                  </a:cubicBezTo>
                  <a:cubicBezTo>
                    <a:pt x="3028" y="9429"/>
                    <a:pt x="3120" y="9424"/>
                    <a:pt x="3211" y="9413"/>
                  </a:cubicBezTo>
                  <a:cubicBezTo>
                    <a:pt x="3979" y="9413"/>
                    <a:pt x="4769" y="9111"/>
                    <a:pt x="5537" y="8924"/>
                  </a:cubicBezTo>
                  <a:cubicBezTo>
                    <a:pt x="5819" y="8871"/>
                    <a:pt x="6101" y="8817"/>
                    <a:pt x="6379" y="8817"/>
                  </a:cubicBezTo>
                  <a:cubicBezTo>
                    <a:pt x="6582" y="8817"/>
                    <a:pt x="6783" y="8846"/>
                    <a:pt x="6980" y="8924"/>
                  </a:cubicBezTo>
                  <a:cubicBezTo>
                    <a:pt x="7375" y="9204"/>
                    <a:pt x="7561" y="9902"/>
                    <a:pt x="7189" y="10181"/>
                  </a:cubicBezTo>
                  <a:cubicBezTo>
                    <a:pt x="7065" y="10275"/>
                    <a:pt x="6914" y="10302"/>
                    <a:pt x="6750" y="10302"/>
                  </a:cubicBezTo>
                  <a:cubicBezTo>
                    <a:pt x="6545" y="10302"/>
                    <a:pt x="6319" y="10261"/>
                    <a:pt x="6101" y="10261"/>
                  </a:cubicBezTo>
                  <a:cubicBezTo>
                    <a:pt x="5936" y="10261"/>
                    <a:pt x="5775" y="10284"/>
                    <a:pt x="5630" y="10367"/>
                  </a:cubicBezTo>
                  <a:cubicBezTo>
                    <a:pt x="5142" y="10576"/>
                    <a:pt x="5049" y="11251"/>
                    <a:pt x="5444" y="11646"/>
                  </a:cubicBezTo>
                  <a:cubicBezTo>
                    <a:pt x="5729" y="11931"/>
                    <a:pt x="6135" y="12052"/>
                    <a:pt x="6529" y="12052"/>
                  </a:cubicBezTo>
                  <a:cubicBezTo>
                    <a:pt x="6651" y="12052"/>
                    <a:pt x="6771" y="12041"/>
                    <a:pt x="6887" y="12019"/>
                  </a:cubicBezTo>
                  <a:cubicBezTo>
                    <a:pt x="7375" y="12019"/>
                    <a:pt x="7864" y="11739"/>
                    <a:pt x="8445" y="11646"/>
                  </a:cubicBezTo>
                  <a:cubicBezTo>
                    <a:pt x="8736" y="11542"/>
                    <a:pt x="9073" y="11489"/>
                    <a:pt x="9411" y="11489"/>
                  </a:cubicBezTo>
                  <a:cubicBezTo>
                    <a:pt x="9748" y="11489"/>
                    <a:pt x="10085" y="11542"/>
                    <a:pt x="10376" y="11646"/>
                  </a:cubicBezTo>
                  <a:cubicBezTo>
                    <a:pt x="10609" y="11718"/>
                    <a:pt x="11171" y="12023"/>
                    <a:pt x="11556" y="12023"/>
                  </a:cubicBezTo>
                  <a:cubicBezTo>
                    <a:pt x="11672" y="12023"/>
                    <a:pt x="11772" y="11995"/>
                    <a:pt x="11842" y="11926"/>
                  </a:cubicBezTo>
                  <a:cubicBezTo>
                    <a:pt x="12028" y="11832"/>
                    <a:pt x="12028" y="10762"/>
                    <a:pt x="12121" y="10367"/>
                  </a:cubicBezTo>
                  <a:cubicBezTo>
                    <a:pt x="12330" y="9902"/>
                    <a:pt x="12702" y="9413"/>
                    <a:pt x="13005" y="9018"/>
                  </a:cubicBezTo>
                  <a:cubicBezTo>
                    <a:pt x="13377" y="8343"/>
                    <a:pt x="13680" y="7668"/>
                    <a:pt x="13493" y="6877"/>
                  </a:cubicBezTo>
                  <a:cubicBezTo>
                    <a:pt x="13406" y="6370"/>
                    <a:pt x="12845" y="5968"/>
                    <a:pt x="12325" y="5968"/>
                  </a:cubicBezTo>
                  <a:cubicBezTo>
                    <a:pt x="12153" y="5968"/>
                    <a:pt x="11986" y="6012"/>
                    <a:pt x="11842" y="6110"/>
                  </a:cubicBezTo>
                  <a:cubicBezTo>
                    <a:pt x="11446" y="6412"/>
                    <a:pt x="11260" y="7180"/>
                    <a:pt x="10679" y="7180"/>
                  </a:cubicBezTo>
                  <a:cubicBezTo>
                    <a:pt x="10190" y="7180"/>
                    <a:pt x="9888" y="6505"/>
                    <a:pt x="10097" y="6017"/>
                  </a:cubicBezTo>
                  <a:cubicBezTo>
                    <a:pt x="10283" y="5621"/>
                    <a:pt x="10679" y="5249"/>
                    <a:pt x="10958" y="4853"/>
                  </a:cubicBezTo>
                  <a:cubicBezTo>
                    <a:pt x="11260" y="4458"/>
                    <a:pt x="11446" y="3876"/>
                    <a:pt x="11167" y="3504"/>
                  </a:cubicBezTo>
                  <a:cubicBezTo>
                    <a:pt x="10992" y="3329"/>
                    <a:pt x="10781" y="3250"/>
                    <a:pt x="10558" y="3250"/>
                  </a:cubicBezTo>
                  <a:cubicBezTo>
                    <a:pt x="10276" y="3250"/>
                    <a:pt x="9974" y="3376"/>
                    <a:pt x="9701" y="3597"/>
                  </a:cubicBezTo>
                  <a:cubicBezTo>
                    <a:pt x="9306" y="3876"/>
                    <a:pt x="9120" y="4365"/>
                    <a:pt x="8631" y="4667"/>
                  </a:cubicBezTo>
                  <a:cubicBezTo>
                    <a:pt x="8406" y="4893"/>
                    <a:pt x="8104" y="5016"/>
                    <a:pt x="7813" y="5016"/>
                  </a:cubicBezTo>
                  <a:cubicBezTo>
                    <a:pt x="7623" y="5016"/>
                    <a:pt x="7438" y="4963"/>
                    <a:pt x="7282" y="4853"/>
                  </a:cubicBezTo>
                  <a:cubicBezTo>
                    <a:pt x="6887" y="4365"/>
                    <a:pt x="7096" y="3690"/>
                    <a:pt x="7468" y="3202"/>
                  </a:cubicBezTo>
                  <a:cubicBezTo>
                    <a:pt x="7864" y="2806"/>
                    <a:pt x="8259" y="2341"/>
                    <a:pt x="8259" y="1759"/>
                  </a:cubicBezTo>
                  <a:cubicBezTo>
                    <a:pt x="8155" y="1132"/>
                    <a:pt x="7599" y="768"/>
                    <a:pt x="6998" y="768"/>
                  </a:cubicBezTo>
                  <a:cubicBezTo>
                    <a:pt x="6930" y="768"/>
                    <a:pt x="6862" y="773"/>
                    <a:pt x="6793" y="782"/>
                  </a:cubicBezTo>
                  <a:cubicBezTo>
                    <a:pt x="6212" y="875"/>
                    <a:pt x="5723" y="1457"/>
                    <a:pt x="5444" y="2038"/>
                  </a:cubicBezTo>
                  <a:cubicBezTo>
                    <a:pt x="5235" y="2713"/>
                    <a:pt x="5235" y="3295"/>
                    <a:pt x="5235" y="3969"/>
                  </a:cubicBezTo>
                  <a:cubicBezTo>
                    <a:pt x="5126" y="3999"/>
                    <a:pt x="5020" y="4013"/>
                    <a:pt x="4916" y="4013"/>
                  </a:cubicBezTo>
                  <a:cubicBezTo>
                    <a:pt x="4284" y="4013"/>
                    <a:pt x="3750" y="3502"/>
                    <a:pt x="3490" y="2922"/>
                  </a:cubicBezTo>
                  <a:cubicBezTo>
                    <a:pt x="3118" y="2225"/>
                    <a:pt x="3025" y="1457"/>
                    <a:pt x="2536" y="782"/>
                  </a:cubicBezTo>
                  <a:cubicBezTo>
                    <a:pt x="2254" y="368"/>
                    <a:pt x="1677" y="0"/>
                    <a:pt x="1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833650" y="2608575"/>
              <a:ext cx="218125" cy="271625"/>
            </a:xfrm>
            <a:custGeom>
              <a:avLst/>
              <a:gdLst/>
              <a:ahLst/>
              <a:cxnLst/>
              <a:rect l="l" t="t" r="r" b="b"/>
              <a:pathLst>
                <a:path w="8725" h="10865" extrusionOk="0">
                  <a:moveTo>
                    <a:pt x="1" y="0"/>
                  </a:moveTo>
                  <a:cubicBezTo>
                    <a:pt x="1071" y="582"/>
                    <a:pt x="2141" y="1280"/>
                    <a:pt x="3002" y="2047"/>
                  </a:cubicBezTo>
                  <a:cubicBezTo>
                    <a:pt x="3886" y="2722"/>
                    <a:pt x="4746" y="3606"/>
                    <a:pt x="5421" y="4467"/>
                  </a:cubicBezTo>
                  <a:cubicBezTo>
                    <a:pt x="6212" y="5444"/>
                    <a:pt x="6794" y="6398"/>
                    <a:pt x="7259" y="7468"/>
                  </a:cubicBezTo>
                  <a:cubicBezTo>
                    <a:pt x="7841" y="8538"/>
                    <a:pt x="8236" y="9701"/>
                    <a:pt x="8538" y="10864"/>
                  </a:cubicBezTo>
                  <a:cubicBezTo>
                    <a:pt x="8725" y="9701"/>
                    <a:pt x="8538" y="8352"/>
                    <a:pt x="8143" y="7189"/>
                  </a:cubicBezTo>
                  <a:cubicBezTo>
                    <a:pt x="7747" y="5932"/>
                    <a:pt x="7166" y="4769"/>
                    <a:pt x="6398" y="3792"/>
                  </a:cubicBezTo>
                  <a:cubicBezTo>
                    <a:pt x="5630" y="2815"/>
                    <a:pt x="4653" y="1954"/>
                    <a:pt x="3583" y="1280"/>
                  </a:cubicBezTo>
                  <a:cubicBezTo>
                    <a:pt x="2420" y="582"/>
                    <a:pt x="1257" y="11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039550" y="2550400"/>
              <a:ext cx="220450" cy="329800"/>
            </a:xfrm>
            <a:custGeom>
              <a:avLst/>
              <a:gdLst/>
              <a:ahLst/>
              <a:cxnLst/>
              <a:rect l="l" t="t" r="r" b="b"/>
              <a:pathLst>
                <a:path w="8818" h="13192" extrusionOk="0">
                  <a:moveTo>
                    <a:pt x="8817" y="1"/>
                  </a:moveTo>
                  <a:lnTo>
                    <a:pt x="8817" y="1"/>
                  </a:lnTo>
                  <a:cubicBezTo>
                    <a:pt x="7468" y="303"/>
                    <a:pt x="6118" y="1071"/>
                    <a:pt x="5048" y="1955"/>
                  </a:cubicBezTo>
                  <a:cubicBezTo>
                    <a:pt x="3885" y="2816"/>
                    <a:pt x="2908" y="3886"/>
                    <a:pt x="2140" y="5049"/>
                  </a:cubicBezTo>
                  <a:cubicBezTo>
                    <a:pt x="1349" y="6305"/>
                    <a:pt x="768" y="7678"/>
                    <a:pt x="489" y="9027"/>
                  </a:cubicBezTo>
                  <a:cubicBezTo>
                    <a:pt x="93" y="10376"/>
                    <a:pt x="0" y="11842"/>
                    <a:pt x="186" y="13191"/>
                  </a:cubicBezTo>
                  <a:cubicBezTo>
                    <a:pt x="489" y="11842"/>
                    <a:pt x="884" y="10586"/>
                    <a:pt x="1349" y="9306"/>
                  </a:cubicBezTo>
                  <a:cubicBezTo>
                    <a:pt x="1838" y="8050"/>
                    <a:pt x="2419" y="6794"/>
                    <a:pt x="3094" y="5724"/>
                  </a:cubicBezTo>
                  <a:cubicBezTo>
                    <a:pt x="3885" y="4560"/>
                    <a:pt x="4746" y="3607"/>
                    <a:pt x="5630" y="2630"/>
                  </a:cubicBezTo>
                  <a:cubicBezTo>
                    <a:pt x="6584" y="1652"/>
                    <a:pt x="7654" y="792"/>
                    <a:pt x="88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867375" y="2810250"/>
              <a:ext cx="346675" cy="539450"/>
            </a:xfrm>
            <a:custGeom>
              <a:avLst/>
              <a:gdLst/>
              <a:ahLst/>
              <a:cxnLst/>
              <a:rect l="l" t="t" r="r" b="b"/>
              <a:pathLst>
                <a:path w="13867" h="21578" extrusionOk="0">
                  <a:moveTo>
                    <a:pt x="6909" y="0"/>
                  </a:moveTo>
                  <a:cubicBezTo>
                    <a:pt x="4470" y="0"/>
                    <a:pt x="2052" y="1119"/>
                    <a:pt x="978" y="3379"/>
                  </a:cubicBezTo>
                  <a:cubicBezTo>
                    <a:pt x="1" y="5426"/>
                    <a:pt x="303" y="7939"/>
                    <a:pt x="1746" y="9683"/>
                  </a:cubicBezTo>
                  <a:cubicBezTo>
                    <a:pt x="3211" y="11335"/>
                    <a:pt x="5631" y="12103"/>
                    <a:pt x="7283" y="13568"/>
                  </a:cubicBezTo>
                  <a:cubicBezTo>
                    <a:pt x="6887" y="16569"/>
                    <a:pt x="6119" y="19850"/>
                    <a:pt x="9306" y="21501"/>
                  </a:cubicBezTo>
                  <a:cubicBezTo>
                    <a:pt x="9411" y="21554"/>
                    <a:pt x="9516" y="21577"/>
                    <a:pt x="9616" y="21577"/>
                  </a:cubicBezTo>
                  <a:cubicBezTo>
                    <a:pt x="10272" y="21577"/>
                    <a:pt x="10748" y="20576"/>
                    <a:pt x="9981" y="20152"/>
                  </a:cubicBezTo>
                  <a:cubicBezTo>
                    <a:pt x="8143" y="19268"/>
                    <a:pt x="8143" y="16849"/>
                    <a:pt x="8446" y="15104"/>
                  </a:cubicBezTo>
                  <a:cubicBezTo>
                    <a:pt x="8539" y="14732"/>
                    <a:pt x="8632" y="14429"/>
                    <a:pt x="8632" y="14150"/>
                  </a:cubicBezTo>
                  <a:cubicBezTo>
                    <a:pt x="10190" y="12684"/>
                    <a:pt x="11726" y="11126"/>
                    <a:pt x="12703" y="9288"/>
                  </a:cubicBezTo>
                  <a:cubicBezTo>
                    <a:pt x="13773" y="7171"/>
                    <a:pt x="13866" y="4542"/>
                    <a:pt x="12517" y="2611"/>
                  </a:cubicBezTo>
                  <a:cubicBezTo>
                    <a:pt x="11240" y="875"/>
                    <a:pt x="9066" y="0"/>
                    <a:pt x="69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877275" y="2926125"/>
              <a:ext cx="276275" cy="55850"/>
            </a:xfrm>
            <a:custGeom>
              <a:avLst/>
              <a:gdLst/>
              <a:ahLst/>
              <a:cxnLst/>
              <a:rect l="l" t="t" r="r" b="b"/>
              <a:pathLst>
                <a:path w="11051" h="2234" extrusionOk="0">
                  <a:moveTo>
                    <a:pt x="11051" y="0"/>
                  </a:moveTo>
                  <a:lnTo>
                    <a:pt x="11051" y="0"/>
                  </a:lnTo>
                  <a:cubicBezTo>
                    <a:pt x="10074" y="303"/>
                    <a:pt x="9213" y="582"/>
                    <a:pt x="8236" y="791"/>
                  </a:cubicBezTo>
                  <a:cubicBezTo>
                    <a:pt x="7375" y="884"/>
                    <a:pt x="6491" y="977"/>
                    <a:pt x="5514" y="1070"/>
                  </a:cubicBezTo>
                  <a:cubicBezTo>
                    <a:pt x="4653" y="1070"/>
                    <a:pt x="3676" y="977"/>
                    <a:pt x="2815" y="884"/>
                  </a:cubicBezTo>
                  <a:cubicBezTo>
                    <a:pt x="1838" y="791"/>
                    <a:pt x="977" y="489"/>
                    <a:pt x="0" y="303"/>
                  </a:cubicBezTo>
                  <a:lnTo>
                    <a:pt x="0" y="303"/>
                  </a:lnTo>
                  <a:cubicBezTo>
                    <a:pt x="675" y="977"/>
                    <a:pt x="1652" y="1466"/>
                    <a:pt x="2606" y="1745"/>
                  </a:cubicBezTo>
                  <a:cubicBezTo>
                    <a:pt x="3490" y="2047"/>
                    <a:pt x="4560" y="2233"/>
                    <a:pt x="5514" y="2233"/>
                  </a:cubicBezTo>
                  <a:cubicBezTo>
                    <a:pt x="6584" y="2140"/>
                    <a:pt x="7561" y="1954"/>
                    <a:pt x="8538" y="1652"/>
                  </a:cubicBezTo>
                  <a:cubicBezTo>
                    <a:pt x="9492" y="1256"/>
                    <a:pt x="10376" y="675"/>
                    <a:pt x="110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032550" y="2974975"/>
              <a:ext cx="171600" cy="75050"/>
            </a:xfrm>
            <a:custGeom>
              <a:avLst/>
              <a:gdLst/>
              <a:ahLst/>
              <a:cxnLst/>
              <a:rect l="l" t="t" r="r" b="b"/>
              <a:pathLst>
                <a:path w="6864" h="3002" extrusionOk="0">
                  <a:moveTo>
                    <a:pt x="6771" y="0"/>
                  </a:moveTo>
                  <a:cubicBezTo>
                    <a:pt x="6398" y="582"/>
                    <a:pt x="5910" y="954"/>
                    <a:pt x="5421" y="1257"/>
                  </a:cubicBezTo>
                  <a:cubicBezTo>
                    <a:pt x="4933" y="1443"/>
                    <a:pt x="4351" y="1629"/>
                    <a:pt x="3770" y="1745"/>
                  </a:cubicBezTo>
                  <a:cubicBezTo>
                    <a:pt x="2606" y="2024"/>
                    <a:pt x="1257" y="2117"/>
                    <a:pt x="1" y="2606"/>
                  </a:cubicBezTo>
                  <a:cubicBezTo>
                    <a:pt x="676" y="2792"/>
                    <a:pt x="1350" y="2908"/>
                    <a:pt x="2025" y="3001"/>
                  </a:cubicBezTo>
                  <a:cubicBezTo>
                    <a:pt x="2606" y="3001"/>
                    <a:pt x="3281" y="3001"/>
                    <a:pt x="4072" y="2908"/>
                  </a:cubicBezTo>
                  <a:cubicBezTo>
                    <a:pt x="4747" y="2792"/>
                    <a:pt x="5421" y="2420"/>
                    <a:pt x="6003" y="1931"/>
                  </a:cubicBezTo>
                  <a:cubicBezTo>
                    <a:pt x="6491" y="1443"/>
                    <a:pt x="6864" y="675"/>
                    <a:pt x="67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925550" y="3054650"/>
              <a:ext cx="167525" cy="45975"/>
            </a:xfrm>
            <a:custGeom>
              <a:avLst/>
              <a:gdLst/>
              <a:ahLst/>
              <a:cxnLst/>
              <a:rect l="l" t="t" r="r" b="b"/>
              <a:pathLst>
                <a:path w="6701" h="1839" extrusionOk="0">
                  <a:moveTo>
                    <a:pt x="0" y="0"/>
                  </a:moveTo>
                  <a:lnTo>
                    <a:pt x="0" y="0"/>
                  </a:lnTo>
                  <a:cubicBezTo>
                    <a:pt x="303" y="582"/>
                    <a:pt x="791" y="1071"/>
                    <a:pt x="1373" y="1350"/>
                  </a:cubicBezTo>
                  <a:cubicBezTo>
                    <a:pt x="1954" y="1652"/>
                    <a:pt x="2629" y="1838"/>
                    <a:pt x="3304" y="1838"/>
                  </a:cubicBezTo>
                  <a:cubicBezTo>
                    <a:pt x="3978" y="1838"/>
                    <a:pt x="4653" y="1745"/>
                    <a:pt x="5235" y="1466"/>
                  </a:cubicBezTo>
                  <a:cubicBezTo>
                    <a:pt x="5816" y="1164"/>
                    <a:pt x="6398" y="675"/>
                    <a:pt x="6700" y="93"/>
                  </a:cubicBezTo>
                  <a:lnTo>
                    <a:pt x="6700" y="93"/>
                  </a:lnTo>
                  <a:cubicBezTo>
                    <a:pt x="6026" y="303"/>
                    <a:pt x="5537" y="489"/>
                    <a:pt x="4956" y="582"/>
                  </a:cubicBezTo>
                  <a:cubicBezTo>
                    <a:pt x="4374" y="675"/>
                    <a:pt x="3885" y="675"/>
                    <a:pt x="3304" y="675"/>
                  </a:cubicBezTo>
                  <a:cubicBezTo>
                    <a:pt x="2815" y="675"/>
                    <a:pt x="2234" y="675"/>
                    <a:pt x="1745" y="489"/>
                  </a:cubicBezTo>
                  <a:cubicBezTo>
                    <a:pt x="1163" y="396"/>
                    <a:pt x="582" y="18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111" name="Google Shape;111;p2"/>
          <p:cNvGrpSpPr/>
          <p:nvPr/>
        </p:nvGrpSpPr>
        <p:grpSpPr>
          <a:xfrm>
            <a:off x="16792791" y="4053085"/>
            <a:ext cx="1542822" cy="1654205"/>
            <a:chOff x="1721175" y="2665325"/>
            <a:chExt cx="809625" cy="868075"/>
          </a:xfrm>
        </p:grpSpPr>
        <p:sp>
          <p:nvSpPr>
            <p:cNvPr id="112" name="Google Shape;112;p2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118" name="Google Shape;118;p2"/>
          <p:cNvGrpSpPr/>
          <p:nvPr/>
        </p:nvGrpSpPr>
        <p:grpSpPr>
          <a:xfrm rot="-84533">
            <a:off x="423148" y="1122403"/>
            <a:ext cx="3530474" cy="2534873"/>
            <a:chOff x="3095850" y="2740875"/>
            <a:chExt cx="1972838" cy="1216700"/>
          </a:xfrm>
        </p:grpSpPr>
        <p:sp>
          <p:nvSpPr>
            <p:cNvPr id="119" name="Google Shape;119;p2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124" name="Google Shape;124;p2"/>
          <p:cNvGrpSpPr/>
          <p:nvPr/>
        </p:nvGrpSpPr>
        <p:grpSpPr>
          <a:xfrm rot="196141">
            <a:off x="146437" y="3538170"/>
            <a:ext cx="791213" cy="1199304"/>
            <a:chOff x="2525525" y="689125"/>
            <a:chExt cx="298400" cy="452275"/>
          </a:xfrm>
        </p:grpSpPr>
        <p:sp>
          <p:nvSpPr>
            <p:cNvPr id="125" name="Google Shape;125;p2"/>
            <p:cNvSpPr/>
            <p:nvPr/>
          </p:nvSpPr>
          <p:spPr>
            <a:xfrm>
              <a:off x="2525525" y="689125"/>
              <a:ext cx="269300" cy="187475"/>
            </a:xfrm>
            <a:custGeom>
              <a:avLst/>
              <a:gdLst/>
              <a:ahLst/>
              <a:cxnLst/>
              <a:rect l="l" t="t" r="r" b="b"/>
              <a:pathLst>
                <a:path w="10772" h="7499" extrusionOk="0">
                  <a:moveTo>
                    <a:pt x="4571" y="0"/>
                  </a:moveTo>
                  <a:cubicBezTo>
                    <a:pt x="3917" y="0"/>
                    <a:pt x="3244" y="296"/>
                    <a:pt x="2816" y="798"/>
                  </a:cubicBezTo>
                  <a:cubicBezTo>
                    <a:pt x="2234" y="1566"/>
                    <a:pt x="2141" y="2729"/>
                    <a:pt x="2327" y="3706"/>
                  </a:cubicBezTo>
                  <a:cubicBezTo>
                    <a:pt x="2443" y="3986"/>
                    <a:pt x="2537" y="4288"/>
                    <a:pt x="2723" y="4660"/>
                  </a:cubicBezTo>
                  <a:cubicBezTo>
                    <a:pt x="2537" y="4567"/>
                    <a:pt x="2327" y="4474"/>
                    <a:pt x="2141" y="4381"/>
                  </a:cubicBezTo>
                  <a:cubicBezTo>
                    <a:pt x="1921" y="4297"/>
                    <a:pt x="1702" y="4251"/>
                    <a:pt x="1493" y="4251"/>
                  </a:cubicBezTo>
                  <a:cubicBezTo>
                    <a:pt x="1237" y="4251"/>
                    <a:pt x="997" y="4320"/>
                    <a:pt x="792" y="4474"/>
                  </a:cubicBezTo>
                  <a:cubicBezTo>
                    <a:pt x="117" y="4870"/>
                    <a:pt x="1" y="5823"/>
                    <a:pt x="396" y="6405"/>
                  </a:cubicBezTo>
                  <a:cubicBezTo>
                    <a:pt x="792" y="7103"/>
                    <a:pt x="1559" y="7382"/>
                    <a:pt x="2234" y="7475"/>
                  </a:cubicBezTo>
                  <a:cubicBezTo>
                    <a:pt x="2365" y="7491"/>
                    <a:pt x="2503" y="7498"/>
                    <a:pt x="2645" y="7498"/>
                  </a:cubicBezTo>
                  <a:cubicBezTo>
                    <a:pt x="3359" y="7498"/>
                    <a:pt x="4168" y="7301"/>
                    <a:pt x="4654" y="6894"/>
                  </a:cubicBezTo>
                  <a:cubicBezTo>
                    <a:pt x="4863" y="6894"/>
                    <a:pt x="4956" y="6987"/>
                    <a:pt x="5142" y="6987"/>
                  </a:cubicBezTo>
                  <a:cubicBezTo>
                    <a:pt x="5142" y="6894"/>
                    <a:pt x="5142" y="6800"/>
                    <a:pt x="5235" y="6707"/>
                  </a:cubicBezTo>
                  <a:cubicBezTo>
                    <a:pt x="6026" y="6614"/>
                    <a:pt x="6887" y="6405"/>
                    <a:pt x="7678" y="6312"/>
                  </a:cubicBezTo>
                  <a:cubicBezTo>
                    <a:pt x="8259" y="6219"/>
                    <a:pt x="8841" y="6126"/>
                    <a:pt x="9423" y="5823"/>
                  </a:cubicBezTo>
                  <a:cubicBezTo>
                    <a:pt x="10004" y="5544"/>
                    <a:pt x="10470" y="5056"/>
                    <a:pt x="10586" y="4474"/>
                  </a:cubicBezTo>
                  <a:cubicBezTo>
                    <a:pt x="10772" y="3497"/>
                    <a:pt x="10004" y="2543"/>
                    <a:pt x="9120" y="2334"/>
                  </a:cubicBezTo>
                  <a:cubicBezTo>
                    <a:pt x="8954" y="2302"/>
                    <a:pt x="8789" y="2287"/>
                    <a:pt x="8625" y="2287"/>
                  </a:cubicBezTo>
                  <a:cubicBezTo>
                    <a:pt x="7824" y="2287"/>
                    <a:pt x="7055" y="2642"/>
                    <a:pt x="6398" y="3125"/>
                  </a:cubicBezTo>
                  <a:cubicBezTo>
                    <a:pt x="6305" y="3218"/>
                    <a:pt x="6305" y="3218"/>
                    <a:pt x="6212" y="3311"/>
                  </a:cubicBezTo>
                  <a:cubicBezTo>
                    <a:pt x="6305" y="2915"/>
                    <a:pt x="6398" y="2450"/>
                    <a:pt x="6398" y="2055"/>
                  </a:cubicBezTo>
                  <a:cubicBezTo>
                    <a:pt x="6398" y="1380"/>
                    <a:pt x="6119" y="705"/>
                    <a:pt x="5631" y="310"/>
                  </a:cubicBezTo>
                  <a:cubicBezTo>
                    <a:pt x="5317" y="98"/>
                    <a:pt x="4947" y="0"/>
                    <a:pt x="4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542975" y="832625"/>
              <a:ext cx="280950" cy="308775"/>
            </a:xfrm>
            <a:custGeom>
              <a:avLst/>
              <a:gdLst/>
              <a:ahLst/>
              <a:cxnLst/>
              <a:rect l="l" t="t" r="r" b="b"/>
              <a:pathLst>
                <a:path w="11238" h="12351" extrusionOk="0">
                  <a:moveTo>
                    <a:pt x="7904" y="0"/>
                  </a:moveTo>
                  <a:cubicBezTo>
                    <a:pt x="6382" y="0"/>
                    <a:pt x="4677" y="365"/>
                    <a:pt x="3862" y="572"/>
                  </a:cubicBezTo>
                  <a:cubicBezTo>
                    <a:pt x="2420" y="967"/>
                    <a:pt x="955" y="2038"/>
                    <a:pt x="466" y="3480"/>
                  </a:cubicBezTo>
                  <a:cubicBezTo>
                    <a:pt x="1" y="4852"/>
                    <a:pt x="373" y="6388"/>
                    <a:pt x="1257" y="7551"/>
                  </a:cubicBezTo>
                  <a:cubicBezTo>
                    <a:pt x="2025" y="8807"/>
                    <a:pt x="3188" y="9691"/>
                    <a:pt x="4258" y="10668"/>
                  </a:cubicBezTo>
                  <a:cubicBezTo>
                    <a:pt x="5026" y="11250"/>
                    <a:pt x="5817" y="11832"/>
                    <a:pt x="6677" y="12111"/>
                  </a:cubicBezTo>
                  <a:cubicBezTo>
                    <a:pt x="7035" y="12271"/>
                    <a:pt x="7420" y="12351"/>
                    <a:pt x="7803" y="12351"/>
                  </a:cubicBezTo>
                  <a:cubicBezTo>
                    <a:pt x="8367" y="12351"/>
                    <a:pt x="8928" y="12178"/>
                    <a:pt x="9399" y="11832"/>
                  </a:cubicBezTo>
                  <a:cubicBezTo>
                    <a:pt x="10167" y="11250"/>
                    <a:pt x="10353" y="10180"/>
                    <a:pt x="10562" y="9203"/>
                  </a:cubicBezTo>
                  <a:cubicBezTo>
                    <a:pt x="10842" y="7458"/>
                    <a:pt x="11051" y="5713"/>
                    <a:pt x="11144" y="3968"/>
                  </a:cubicBezTo>
                  <a:cubicBezTo>
                    <a:pt x="11237" y="2898"/>
                    <a:pt x="11237" y="1828"/>
                    <a:pt x="10656" y="967"/>
                  </a:cubicBezTo>
                  <a:cubicBezTo>
                    <a:pt x="10221" y="234"/>
                    <a:pt x="9121" y="0"/>
                    <a:pt x="7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572050" y="929775"/>
              <a:ext cx="32450" cy="39625"/>
            </a:xfrm>
            <a:custGeom>
              <a:avLst/>
              <a:gdLst/>
              <a:ahLst/>
              <a:cxnLst/>
              <a:rect l="l" t="t" r="r" b="b"/>
              <a:pathLst>
                <a:path w="1298" h="1585" extrusionOk="0">
                  <a:moveTo>
                    <a:pt x="398" y="1"/>
                  </a:moveTo>
                  <a:cubicBezTo>
                    <a:pt x="261" y="1"/>
                    <a:pt x="131" y="82"/>
                    <a:pt x="94" y="269"/>
                  </a:cubicBezTo>
                  <a:cubicBezTo>
                    <a:pt x="1" y="757"/>
                    <a:pt x="187" y="1246"/>
                    <a:pt x="582" y="1548"/>
                  </a:cubicBezTo>
                  <a:cubicBezTo>
                    <a:pt x="632" y="1573"/>
                    <a:pt x="682" y="1584"/>
                    <a:pt x="731" y="1584"/>
                  </a:cubicBezTo>
                  <a:cubicBezTo>
                    <a:pt x="1046" y="1584"/>
                    <a:pt x="1297" y="1112"/>
                    <a:pt x="955" y="850"/>
                  </a:cubicBezTo>
                  <a:cubicBezTo>
                    <a:pt x="862" y="850"/>
                    <a:pt x="862" y="757"/>
                    <a:pt x="769" y="757"/>
                  </a:cubicBezTo>
                  <a:lnTo>
                    <a:pt x="769" y="571"/>
                  </a:lnTo>
                  <a:lnTo>
                    <a:pt x="769" y="478"/>
                  </a:lnTo>
                  <a:cubicBezTo>
                    <a:pt x="824" y="185"/>
                    <a:pt x="604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630225" y="1020500"/>
              <a:ext cx="38400" cy="28250"/>
            </a:xfrm>
            <a:custGeom>
              <a:avLst/>
              <a:gdLst/>
              <a:ahLst/>
              <a:cxnLst/>
              <a:rect l="l" t="t" r="r" b="b"/>
              <a:pathLst>
                <a:path w="1536" h="1130" extrusionOk="0">
                  <a:moveTo>
                    <a:pt x="389" y="0"/>
                  </a:moveTo>
                  <a:cubicBezTo>
                    <a:pt x="343" y="0"/>
                    <a:pt x="304" y="12"/>
                    <a:pt x="279" y="36"/>
                  </a:cubicBezTo>
                  <a:cubicBezTo>
                    <a:pt x="93" y="245"/>
                    <a:pt x="0" y="432"/>
                    <a:pt x="93" y="618"/>
                  </a:cubicBezTo>
                  <a:cubicBezTo>
                    <a:pt x="248" y="946"/>
                    <a:pt x="610" y="1130"/>
                    <a:pt x="1008" y="1130"/>
                  </a:cubicBezTo>
                  <a:cubicBezTo>
                    <a:pt x="1090" y="1130"/>
                    <a:pt x="1173" y="1122"/>
                    <a:pt x="1257" y="1106"/>
                  </a:cubicBezTo>
                  <a:cubicBezTo>
                    <a:pt x="1443" y="1106"/>
                    <a:pt x="1536" y="827"/>
                    <a:pt x="1443" y="711"/>
                  </a:cubicBezTo>
                  <a:cubicBezTo>
                    <a:pt x="1443" y="432"/>
                    <a:pt x="1257" y="432"/>
                    <a:pt x="1047" y="432"/>
                  </a:cubicBezTo>
                  <a:lnTo>
                    <a:pt x="861" y="432"/>
                  </a:lnTo>
                  <a:cubicBezTo>
                    <a:pt x="954" y="432"/>
                    <a:pt x="954" y="432"/>
                    <a:pt x="861" y="339"/>
                  </a:cubicBezTo>
                  <a:lnTo>
                    <a:pt x="768" y="339"/>
                  </a:lnTo>
                  <a:cubicBezTo>
                    <a:pt x="861" y="339"/>
                    <a:pt x="768" y="245"/>
                    <a:pt x="768" y="245"/>
                  </a:cubicBezTo>
                  <a:cubicBezTo>
                    <a:pt x="699" y="91"/>
                    <a:pt x="517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717450" y="1077225"/>
              <a:ext cx="21550" cy="29100"/>
            </a:xfrm>
            <a:custGeom>
              <a:avLst/>
              <a:gdLst/>
              <a:ahLst/>
              <a:cxnLst/>
              <a:rect l="l" t="t" r="r" b="b"/>
              <a:pathLst>
                <a:path w="862" h="1164" extrusionOk="0">
                  <a:moveTo>
                    <a:pt x="466" y="0"/>
                  </a:moveTo>
                  <a:cubicBezTo>
                    <a:pt x="280" y="0"/>
                    <a:pt x="94" y="93"/>
                    <a:pt x="94" y="303"/>
                  </a:cubicBezTo>
                  <a:lnTo>
                    <a:pt x="94" y="768"/>
                  </a:lnTo>
                  <a:cubicBezTo>
                    <a:pt x="1" y="978"/>
                    <a:pt x="187" y="1164"/>
                    <a:pt x="373" y="1164"/>
                  </a:cubicBezTo>
                  <a:cubicBezTo>
                    <a:pt x="675" y="1164"/>
                    <a:pt x="769" y="978"/>
                    <a:pt x="769" y="768"/>
                  </a:cubicBezTo>
                  <a:cubicBezTo>
                    <a:pt x="769" y="582"/>
                    <a:pt x="769" y="489"/>
                    <a:pt x="862" y="303"/>
                  </a:cubicBezTo>
                  <a:cubicBezTo>
                    <a:pt x="862" y="93"/>
                    <a:pt x="675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758175" y="1064400"/>
              <a:ext cx="29100" cy="40225"/>
            </a:xfrm>
            <a:custGeom>
              <a:avLst/>
              <a:gdLst/>
              <a:ahLst/>
              <a:cxnLst/>
              <a:rect l="l" t="t" r="r" b="b"/>
              <a:pathLst>
                <a:path w="1164" h="1609" extrusionOk="0">
                  <a:moveTo>
                    <a:pt x="680" y="0"/>
                  </a:moveTo>
                  <a:cubicBezTo>
                    <a:pt x="520" y="0"/>
                    <a:pt x="396" y="156"/>
                    <a:pt x="396" y="327"/>
                  </a:cubicBezTo>
                  <a:cubicBezTo>
                    <a:pt x="303" y="606"/>
                    <a:pt x="117" y="909"/>
                    <a:pt x="0" y="1188"/>
                  </a:cubicBezTo>
                  <a:cubicBezTo>
                    <a:pt x="0" y="1281"/>
                    <a:pt x="117" y="1584"/>
                    <a:pt x="303" y="1584"/>
                  </a:cubicBezTo>
                  <a:cubicBezTo>
                    <a:pt x="338" y="1601"/>
                    <a:pt x="375" y="1609"/>
                    <a:pt x="411" y="1609"/>
                  </a:cubicBezTo>
                  <a:cubicBezTo>
                    <a:pt x="565" y="1609"/>
                    <a:pt x="716" y="1473"/>
                    <a:pt x="791" y="1397"/>
                  </a:cubicBezTo>
                  <a:cubicBezTo>
                    <a:pt x="884" y="1095"/>
                    <a:pt x="977" y="816"/>
                    <a:pt x="1070" y="513"/>
                  </a:cubicBezTo>
                  <a:cubicBezTo>
                    <a:pt x="1164" y="327"/>
                    <a:pt x="977" y="25"/>
                    <a:pt x="791" y="25"/>
                  </a:cubicBezTo>
                  <a:cubicBezTo>
                    <a:pt x="753" y="8"/>
                    <a:pt x="716" y="0"/>
                    <a:pt x="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774700" y="994375"/>
              <a:ext cx="28900" cy="37325"/>
            </a:xfrm>
            <a:custGeom>
              <a:avLst/>
              <a:gdLst/>
              <a:ahLst/>
              <a:cxnLst/>
              <a:rect l="l" t="t" r="r" b="b"/>
              <a:pathLst>
                <a:path w="1156" h="1493" extrusionOk="0">
                  <a:moveTo>
                    <a:pt x="687" y="1"/>
                  </a:moveTo>
                  <a:cubicBezTo>
                    <a:pt x="538" y="1"/>
                    <a:pt x="389" y="67"/>
                    <a:pt x="316" y="220"/>
                  </a:cubicBezTo>
                  <a:cubicBezTo>
                    <a:pt x="223" y="500"/>
                    <a:pt x="223" y="802"/>
                    <a:pt x="130" y="1081"/>
                  </a:cubicBezTo>
                  <a:cubicBezTo>
                    <a:pt x="0" y="1327"/>
                    <a:pt x="257" y="1492"/>
                    <a:pt x="492" y="1492"/>
                  </a:cubicBezTo>
                  <a:cubicBezTo>
                    <a:pt x="635" y="1492"/>
                    <a:pt x="770" y="1431"/>
                    <a:pt x="805" y="1290"/>
                  </a:cubicBezTo>
                  <a:cubicBezTo>
                    <a:pt x="898" y="988"/>
                    <a:pt x="991" y="709"/>
                    <a:pt x="1084" y="406"/>
                  </a:cubicBezTo>
                  <a:cubicBezTo>
                    <a:pt x="1155" y="165"/>
                    <a:pt x="922" y="1"/>
                    <a:pt x="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738975" y="1016725"/>
              <a:ext cx="19225" cy="29125"/>
            </a:xfrm>
            <a:custGeom>
              <a:avLst/>
              <a:gdLst/>
              <a:ahLst/>
              <a:cxnLst/>
              <a:rect l="l" t="t" r="r" b="b"/>
              <a:pathLst>
                <a:path w="769" h="1165" extrusionOk="0">
                  <a:moveTo>
                    <a:pt x="396" y="1"/>
                  </a:moveTo>
                  <a:cubicBezTo>
                    <a:pt x="187" y="1"/>
                    <a:pt x="94" y="187"/>
                    <a:pt x="1" y="396"/>
                  </a:cubicBezTo>
                  <a:lnTo>
                    <a:pt x="1" y="769"/>
                  </a:lnTo>
                  <a:cubicBezTo>
                    <a:pt x="1" y="978"/>
                    <a:pt x="187" y="1164"/>
                    <a:pt x="396" y="1164"/>
                  </a:cubicBezTo>
                  <a:cubicBezTo>
                    <a:pt x="582" y="1164"/>
                    <a:pt x="675" y="978"/>
                    <a:pt x="768" y="769"/>
                  </a:cubicBezTo>
                  <a:lnTo>
                    <a:pt x="768" y="396"/>
                  </a:lnTo>
                  <a:cubicBezTo>
                    <a:pt x="768" y="187"/>
                    <a:pt x="582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2678225" y="1010300"/>
              <a:ext cx="37725" cy="41975"/>
            </a:xfrm>
            <a:custGeom>
              <a:avLst/>
              <a:gdLst/>
              <a:ahLst/>
              <a:cxnLst/>
              <a:rect l="l" t="t" r="r" b="b"/>
              <a:pathLst>
                <a:path w="1509" h="1679" extrusionOk="0">
                  <a:moveTo>
                    <a:pt x="524" y="1"/>
                  </a:moveTo>
                  <a:cubicBezTo>
                    <a:pt x="278" y="1"/>
                    <a:pt x="0" y="275"/>
                    <a:pt x="197" y="537"/>
                  </a:cubicBezTo>
                  <a:cubicBezTo>
                    <a:pt x="290" y="840"/>
                    <a:pt x="500" y="1235"/>
                    <a:pt x="686" y="1514"/>
                  </a:cubicBezTo>
                  <a:cubicBezTo>
                    <a:pt x="740" y="1630"/>
                    <a:pt x="839" y="1678"/>
                    <a:pt x="945" y="1678"/>
                  </a:cubicBezTo>
                  <a:cubicBezTo>
                    <a:pt x="1203" y="1678"/>
                    <a:pt x="1509" y="1398"/>
                    <a:pt x="1360" y="1119"/>
                  </a:cubicBezTo>
                  <a:cubicBezTo>
                    <a:pt x="1174" y="840"/>
                    <a:pt x="988" y="537"/>
                    <a:pt x="779" y="165"/>
                  </a:cubicBezTo>
                  <a:cubicBezTo>
                    <a:pt x="724" y="48"/>
                    <a:pt x="627" y="1"/>
                    <a:pt x="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2712225" y="977775"/>
              <a:ext cx="22125" cy="36650"/>
            </a:xfrm>
            <a:custGeom>
              <a:avLst/>
              <a:gdLst/>
              <a:ahLst/>
              <a:cxnLst/>
              <a:rect l="l" t="t" r="r" b="b"/>
              <a:pathLst>
                <a:path w="885" h="1466" extrusionOk="0">
                  <a:moveTo>
                    <a:pt x="396" y="0"/>
                  </a:moveTo>
                  <a:cubicBezTo>
                    <a:pt x="210" y="0"/>
                    <a:pt x="0" y="210"/>
                    <a:pt x="0" y="396"/>
                  </a:cubicBezTo>
                  <a:cubicBezTo>
                    <a:pt x="0" y="582"/>
                    <a:pt x="0" y="884"/>
                    <a:pt x="94" y="1070"/>
                  </a:cubicBezTo>
                  <a:cubicBezTo>
                    <a:pt x="94" y="1257"/>
                    <a:pt x="210" y="1466"/>
                    <a:pt x="489" y="1466"/>
                  </a:cubicBezTo>
                  <a:cubicBezTo>
                    <a:pt x="582" y="1466"/>
                    <a:pt x="884" y="1257"/>
                    <a:pt x="791" y="1070"/>
                  </a:cubicBezTo>
                  <a:cubicBezTo>
                    <a:pt x="791" y="884"/>
                    <a:pt x="791" y="582"/>
                    <a:pt x="675" y="396"/>
                  </a:cubicBezTo>
                  <a:cubicBezTo>
                    <a:pt x="675" y="210"/>
                    <a:pt x="582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2748875" y="9609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675" y="1"/>
                  </a:moveTo>
                  <a:cubicBezTo>
                    <a:pt x="489" y="1"/>
                    <a:pt x="186" y="94"/>
                    <a:pt x="186" y="303"/>
                  </a:cubicBezTo>
                  <a:cubicBezTo>
                    <a:pt x="186" y="489"/>
                    <a:pt x="93" y="675"/>
                    <a:pt x="93" y="885"/>
                  </a:cubicBezTo>
                  <a:cubicBezTo>
                    <a:pt x="0" y="1071"/>
                    <a:pt x="93" y="1257"/>
                    <a:pt x="279" y="1350"/>
                  </a:cubicBezTo>
                  <a:cubicBezTo>
                    <a:pt x="321" y="1373"/>
                    <a:pt x="362" y="1383"/>
                    <a:pt x="402" y="1383"/>
                  </a:cubicBezTo>
                  <a:cubicBezTo>
                    <a:pt x="559" y="1383"/>
                    <a:pt x="693" y="1220"/>
                    <a:pt x="768" y="1071"/>
                  </a:cubicBezTo>
                  <a:cubicBezTo>
                    <a:pt x="768" y="885"/>
                    <a:pt x="861" y="675"/>
                    <a:pt x="861" y="489"/>
                  </a:cubicBezTo>
                  <a:cubicBezTo>
                    <a:pt x="954" y="303"/>
                    <a:pt x="861" y="94"/>
                    <a:pt x="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784925" y="918000"/>
              <a:ext cx="20950" cy="40450"/>
            </a:xfrm>
            <a:custGeom>
              <a:avLst/>
              <a:gdLst/>
              <a:ahLst/>
              <a:cxnLst/>
              <a:rect l="l" t="t" r="r" b="b"/>
              <a:pathLst>
                <a:path w="838" h="1618" extrusionOk="0">
                  <a:moveTo>
                    <a:pt x="477" y="1"/>
                  </a:moveTo>
                  <a:cubicBezTo>
                    <a:pt x="291" y="1"/>
                    <a:pt x="94" y="123"/>
                    <a:pt x="94" y="367"/>
                  </a:cubicBezTo>
                  <a:cubicBezTo>
                    <a:pt x="94" y="647"/>
                    <a:pt x="94" y="949"/>
                    <a:pt x="0" y="1321"/>
                  </a:cubicBezTo>
                  <a:cubicBezTo>
                    <a:pt x="0" y="1519"/>
                    <a:pt x="198" y="1618"/>
                    <a:pt x="396" y="1618"/>
                  </a:cubicBezTo>
                  <a:cubicBezTo>
                    <a:pt x="594" y="1618"/>
                    <a:pt x="791" y="1519"/>
                    <a:pt x="791" y="1321"/>
                  </a:cubicBezTo>
                  <a:lnTo>
                    <a:pt x="791" y="367"/>
                  </a:lnTo>
                  <a:cubicBezTo>
                    <a:pt x="838" y="123"/>
                    <a:pt x="663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630225" y="976600"/>
              <a:ext cx="31425" cy="32025"/>
            </a:xfrm>
            <a:custGeom>
              <a:avLst/>
              <a:gdLst/>
              <a:ahLst/>
              <a:cxnLst/>
              <a:rect l="l" t="t" r="r" b="b"/>
              <a:pathLst>
                <a:path w="1257" h="1281" extrusionOk="0">
                  <a:moveTo>
                    <a:pt x="375" y="1"/>
                  </a:moveTo>
                  <a:cubicBezTo>
                    <a:pt x="279" y="1"/>
                    <a:pt x="186" y="47"/>
                    <a:pt x="93" y="140"/>
                  </a:cubicBezTo>
                  <a:cubicBezTo>
                    <a:pt x="0" y="257"/>
                    <a:pt x="0" y="536"/>
                    <a:pt x="93" y="629"/>
                  </a:cubicBezTo>
                  <a:cubicBezTo>
                    <a:pt x="279" y="838"/>
                    <a:pt x="372" y="1024"/>
                    <a:pt x="582" y="1211"/>
                  </a:cubicBezTo>
                  <a:cubicBezTo>
                    <a:pt x="628" y="1257"/>
                    <a:pt x="721" y="1280"/>
                    <a:pt x="814" y="1280"/>
                  </a:cubicBezTo>
                  <a:cubicBezTo>
                    <a:pt x="908" y="1280"/>
                    <a:pt x="1001" y="1257"/>
                    <a:pt x="1047" y="1211"/>
                  </a:cubicBezTo>
                  <a:cubicBezTo>
                    <a:pt x="1257" y="1024"/>
                    <a:pt x="1257" y="838"/>
                    <a:pt x="1047" y="629"/>
                  </a:cubicBezTo>
                  <a:cubicBezTo>
                    <a:pt x="954" y="536"/>
                    <a:pt x="768" y="350"/>
                    <a:pt x="675" y="140"/>
                  </a:cubicBezTo>
                  <a:cubicBezTo>
                    <a:pt x="570" y="47"/>
                    <a:pt x="471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2661625" y="944775"/>
              <a:ext cx="29275" cy="35375"/>
            </a:xfrm>
            <a:custGeom>
              <a:avLst/>
              <a:gdLst/>
              <a:ahLst/>
              <a:cxnLst/>
              <a:rect l="l" t="t" r="r" b="b"/>
              <a:pathLst>
                <a:path w="1171" h="1415" extrusionOk="0">
                  <a:moveTo>
                    <a:pt x="338" y="0"/>
                  </a:moveTo>
                  <a:cubicBezTo>
                    <a:pt x="169" y="0"/>
                    <a:pt x="1" y="122"/>
                    <a:pt x="1" y="366"/>
                  </a:cubicBezTo>
                  <a:cubicBezTo>
                    <a:pt x="1" y="739"/>
                    <a:pt x="94" y="1041"/>
                    <a:pt x="373" y="1320"/>
                  </a:cubicBezTo>
                  <a:cubicBezTo>
                    <a:pt x="459" y="1386"/>
                    <a:pt x="549" y="1414"/>
                    <a:pt x="634" y="1414"/>
                  </a:cubicBezTo>
                  <a:cubicBezTo>
                    <a:pt x="939" y="1414"/>
                    <a:pt x="1171" y="1048"/>
                    <a:pt x="861" y="739"/>
                  </a:cubicBezTo>
                  <a:cubicBezTo>
                    <a:pt x="768" y="646"/>
                    <a:pt x="675" y="553"/>
                    <a:pt x="675" y="366"/>
                  </a:cubicBezTo>
                  <a:cubicBezTo>
                    <a:pt x="675" y="122"/>
                    <a:pt x="507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2717450" y="910300"/>
              <a:ext cx="21550" cy="33775"/>
            </a:xfrm>
            <a:custGeom>
              <a:avLst/>
              <a:gdLst/>
              <a:ahLst/>
              <a:cxnLst/>
              <a:rect l="l" t="t" r="r" b="b"/>
              <a:pathLst>
                <a:path w="862" h="1351" extrusionOk="0">
                  <a:moveTo>
                    <a:pt x="280" y="1"/>
                  </a:moveTo>
                  <a:cubicBezTo>
                    <a:pt x="94" y="94"/>
                    <a:pt x="1" y="280"/>
                    <a:pt x="94" y="466"/>
                  </a:cubicBezTo>
                  <a:cubicBezTo>
                    <a:pt x="94" y="675"/>
                    <a:pt x="94" y="861"/>
                    <a:pt x="187" y="1048"/>
                  </a:cubicBezTo>
                  <a:cubicBezTo>
                    <a:pt x="187" y="1257"/>
                    <a:pt x="373" y="1350"/>
                    <a:pt x="582" y="1350"/>
                  </a:cubicBezTo>
                  <a:cubicBezTo>
                    <a:pt x="769" y="1257"/>
                    <a:pt x="862" y="1048"/>
                    <a:pt x="862" y="861"/>
                  </a:cubicBezTo>
                  <a:cubicBezTo>
                    <a:pt x="862" y="675"/>
                    <a:pt x="769" y="466"/>
                    <a:pt x="769" y="280"/>
                  </a:cubicBezTo>
                  <a:cubicBezTo>
                    <a:pt x="769" y="94"/>
                    <a:pt x="466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753525" y="901150"/>
              <a:ext cx="16875" cy="34150"/>
            </a:xfrm>
            <a:custGeom>
              <a:avLst/>
              <a:gdLst/>
              <a:ahLst/>
              <a:cxnLst/>
              <a:rect l="l" t="t" r="r" b="b"/>
              <a:pathLst>
                <a:path w="675" h="1366" extrusionOk="0">
                  <a:moveTo>
                    <a:pt x="338" y="0"/>
                  </a:moveTo>
                  <a:cubicBezTo>
                    <a:pt x="169" y="0"/>
                    <a:pt x="0" y="122"/>
                    <a:pt x="0" y="367"/>
                  </a:cubicBezTo>
                  <a:lnTo>
                    <a:pt x="0" y="1041"/>
                  </a:lnTo>
                  <a:cubicBezTo>
                    <a:pt x="0" y="1240"/>
                    <a:pt x="192" y="1366"/>
                    <a:pt x="371" y="1366"/>
                  </a:cubicBezTo>
                  <a:cubicBezTo>
                    <a:pt x="528" y="1366"/>
                    <a:pt x="675" y="1269"/>
                    <a:pt x="675" y="1041"/>
                  </a:cubicBezTo>
                  <a:lnTo>
                    <a:pt x="675" y="367"/>
                  </a:lnTo>
                  <a:cubicBezTo>
                    <a:pt x="675" y="122"/>
                    <a:pt x="506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772750" y="863350"/>
              <a:ext cx="26750" cy="29550"/>
            </a:xfrm>
            <a:custGeom>
              <a:avLst/>
              <a:gdLst/>
              <a:ahLst/>
              <a:cxnLst/>
              <a:rect l="l" t="t" r="r" b="b"/>
              <a:pathLst>
                <a:path w="1070" h="1182" extrusionOk="0">
                  <a:moveTo>
                    <a:pt x="541" y="0"/>
                  </a:moveTo>
                  <a:cubicBezTo>
                    <a:pt x="264" y="0"/>
                    <a:pt x="1" y="387"/>
                    <a:pt x="301" y="599"/>
                  </a:cubicBezTo>
                  <a:lnTo>
                    <a:pt x="301" y="716"/>
                  </a:lnTo>
                  <a:cubicBezTo>
                    <a:pt x="246" y="994"/>
                    <a:pt x="465" y="1181"/>
                    <a:pt x="691" y="1181"/>
                  </a:cubicBezTo>
                  <a:cubicBezTo>
                    <a:pt x="841" y="1181"/>
                    <a:pt x="994" y="1097"/>
                    <a:pt x="1069" y="902"/>
                  </a:cubicBezTo>
                  <a:cubicBezTo>
                    <a:pt x="1069" y="599"/>
                    <a:pt x="1069" y="320"/>
                    <a:pt x="790" y="134"/>
                  </a:cubicBezTo>
                  <a:cubicBezTo>
                    <a:pt x="717" y="39"/>
                    <a:pt x="629" y="0"/>
                    <a:pt x="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676175" y="890525"/>
              <a:ext cx="19200" cy="34350"/>
            </a:xfrm>
            <a:custGeom>
              <a:avLst/>
              <a:gdLst/>
              <a:ahLst/>
              <a:cxnLst/>
              <a:rect l="l" t="t" r="r" b="b"/>
              <a:pathLst>
                <a:path w="768" h="1374" extrusionOk="0">
                  <a:moveTo>
                    <a:pt x="372" y="1"/>
                  </a:moveTo>
                  <a:cubicBezTo>
                    <a:pt x="186" y="1"/>
                    <a:pt x="0" y="210"/>
                    <a:pt x="0" y="396"/>
                  </a:cubicBezTo>
                  <a:lnTo>
                    <a:pt x="0" y="978"/>
                  </a:lnTo>
                  <a:cubicBezTo>
                    <a:pt x="0" y="1164"/>
                    <a:pt x="186" y="1373"/>
                    <a:pt x="372" y="1373"/>
                  </a:cubicBezTo>
                  <a:cubicBezTo>
                    <a:pt x="582" y="1373"/>
                    <a:pt x="768" y="1164"/>
                    <a:pt x="768" y="978"/>
                  </a:cubicBezTo>
                  <a:cubicBezTo>
                    <a:pt x="768" y="792"/>
                    <a:pt x="768" y="582"/>
                    <a:pt x="675" y="396"/>
                  </a:cubicBezTo>
                  <a:cubicBezTo>
                    <a:pt x="675" y="210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718975" y="864325"/>
              <a:ext cx="30600" cy="23725"/>
            </a:xfrm>
            <a:custGeom>
              <a:avLst/>
              <a:gdLst/>
              <a:ahLst/>
              <a:cxnLst/>
              <a:rect l="l" t="t" r="r" b="b"/>
              <a:pathLst>
                <a:path w="1224" h="949" extrusionOk="0">
                  <a:moveTo>
                    <a:pt x="496" y="1"/>
                  </a:moveTo>
                  <a:cubicBezTo>
                    <a:pt x="238" y="1"/>
                    <a:pt x="1" y="367"/>
                    <a:pt x="219" y="677"/>
                  </a:cubicBezTo>
                  <a:cubicBezTo>
                    <a:pt x="312" y="677"/>
                    <a:pt x="405" y="770"/>
                    <a:pt x="521" y="863"/>
                  </a:cubicBezTo>
                  <a:cubicBezTo>
                    <a:pt x="582" y="923"/>
                    <a:pt x="652" y="948"/>
                    <a:pt x="721" y="948"/>
                  </a:cubicBezTo>
                  <a:cubicBezTo>
                    <a:pt x="975" y="948"/>
                    <a:pt x="1224" y="611"/>
                    <a:pt x="987" y="374"/>
                  </a:cubicBezTo>
                  <a:cubicBezTo>
                    <a:pt x="894" y="281"/>
                    <a:pt x="801" y="188"/>
                    <a:pt x="708" y="95"/>
                  </a:cubicBezTo>
                  <a:cubicBezTo>
                    <a:pt x="642" y="29"/>
                    <a:pt x="568" y="1"/>
                    <a:pt x="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622650" y="885875"/>
              <a:ext cx="24450" cy="36075"/>
            </a:xfrm>
            <a:custGeom>
              <a:avLst/>
              <a:gdLst/>
              <a:ahLst/>
              <a:cxnLst/>
              <a:rect l="l" t="t" r="r" b="b"/>
              <a:pathLst>
                <a:path w="978" h="1443" extrusionOk="0">
                  <a:moveTo>
                    <a:pt x="582" y="1"/>
                  </a:moveTo>
                  <a:cubicBezTo>
                    <a:pt x="489" y="1"/>
                    <a:pt x="187" y="94"/>
                    <a:pt x="187" y="280"/>
                  </a:cubicBezTo>
                  <a:cubicBezTo>
                    <a:pt x="94" y="489"/>
                    <a:pt x="94" y="768"/>
                    <a:pt x="1" y="978"/>
                  </a:cubicBezTo>
                  <a:cubicBezTo>
                    <a:pt x="1" y="1164"/>
                    <a:pt x="94" y="1350"/>
                    <a:pt x="303" y="1443"/>
                  </a:cubicBezTo>
                  <a:cubicBezTo>
                    <a:pt x="489" y="1443"/>
                    <a:pt x="675" y="1350"/>
                    <a:pt x="769" y="1164"/>
                  </a:cubicBezTo>
                  <a:cubicBezTo>
                    <a:pt x="769" y="978"/>
                    <a:pt x="885" y="675"/>
                    <a:pt x="885" y="489"/>
                  </a:cubicBezTo>
                  <a:cubicBezTo>
                    <a:pt x="978" y="280"/>
                    <a:pt x="885" y="94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586600" y="993150"/>
              <a:ext cx="29100" cy="37350"/>
            </a:xfrm>
            <a:custGeom>
              <a:avLst/>
              <a:gdLst/>
              <a:ahLst/>
              <a:cxnLst/>
              <a:rect l="l" t="t" r="r" b="b"/>
              <a:pathLst>
                <a:path w="1164" h="1494" extrusionOk="0">
                  <a:moveTo>
                    <a:pt x="445" y="0"/>
                  </a:moveTo>
                  <a:cubicBezTo>
                    <a:pt x="354" y="0"/>
                    <a:pt x="261" y="23"/>
                    <a:pt x="187" y="60"/>
                  </a:cubicBezTo>
                  <a:cubicBezTo>
                    <a:pt x="0" y="176"/>
                    <a:pt x="0" y="362"/>
                    <a:pt x="94" y="549"/>
                  </a:cubicBezTo>
                  <a:cubicBezTo>
                    <a:pt x="187" y="851"/>
                    <a:pt x="280" y="1037"/>
                    <a:pt x="373" y="1339"/>
                  </a:cubicBezTo>
                  <a:cubicBezTo>
                    <a:pt x="427" y="1448"/>
                    <a:pt x="554" y="1494"/>
                    <a:pt x="686" y="1494"/>
                  </a:cubicBezTo>
                  <a:cubicBezTo>
                    <a:pt x="780" y="1494"/>
                    <a:pt x="877" y="1471"/>
                    <a:pt x="954" y="1433"/>
                  </a:cubicBezTo>
                  <a:cubicBezTo>
                    <a:pt x="1164" y="1339"/>
                    <a:pt x="1164" y="1130"/>
                    <a:pt x="1047" y="944"/>
                  </a:cubicBezTo>
                  <a:cubicBezTo>
                    <a:pt x="954" y="758"/>
                    <a:pt x="861" y="455"/>
                    <a:pt x="768" y="176"/>
                  </a:cubicBezTo>
                  <a:cubicBezTo>
                    <a:pt x="712" y="51"/>
                    <a:pt x="581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658775" y="1066900"/>
              <a:ext cx="37425" cy="29575"/>
            </a:xfrm>
            <a:custGeom>
              <a:avLst/>
              <a:gdLst/>
              <a:ahLst/>
              <a:cxnLst/>
              <a:rect l="l" t="t" r="r" b="b"/>
              <a:pathLst>
                <a:path w="1497" h="1183" extrusionOk="0">
                  <a:moveTo>
                    <a:pt x="502" y="1"/>
                  </a:moveTo>
                  <a:cubicBezTo>
                    <a:pt x="210" y="1"/>
                    <a:pt x="0" y="387"/>
                    <a:pt x="301" y="600"/>
                  </a:cubicBezTo>
                  <a:cubicBezTo>
                    <a:pt x="394" y="809"/>
                    <a:pt x="603" y="902"/>
                    <a:pt x="789" y="1088"/>
                  </a:cubicBezTo>
                  <a:cubicBezTo>
                    <a:pt x="850" y="1154"/>
                    <a:pt x="921" y="1182"/>
                    <a:pt x="991" y="1182"/>
                  </a:cubicBezTo>
                  <a:cubicBezTo>
                    <a:pt x="1245" y="1182"/>
                    <a:pt x="1496" y="816"/>
                    <a:pt x="1278" y="506"/>
                  </a:cubicBezTo>
                  <a:cubicBezTo>
                    <a:pt x="1068" y="413"/>
                    <a:pt x="975" y="227"/>
                    <a:pt x="789" y="134"/>
                  </a:cubicBezTo>
                  <a:cubicBezTo>
                    <a:pt x="694" y="39"/>
                    <a:pt x="594" y="1"/>
                    <a:pt x="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2612775" y="940800"/>
              <a:ext cx="24450" cy="29175"/>
            </a:xfrm>
            <a:custGeom>
              <a:avLst/>
              <a:gdLst/>
              <a:ahLst/>
              <a:cxnLst/>
              <a:rect l="l" t="t" r="r" b="b"/>
              <a:pathLst>
                <a:path w="978" h="1167" extrusionOk="0">
                  <a:moveTo>
                    <a:pt x="629" y="0"/>
                  </a:moveTo>
                  <a:cubicBezTo>
                    <a:pt x="489" y="0"/>
                    <a:pt x="371" y="87"/>
                    <a:pt x="303" y="223"/>
                  </a:cubicBezTo>
                  <a:cubicBezTo>
                    <a:pt x="210" y="316"/>
                    <a:pt x="210" y="525"/>
                    <a:pt x="117" y="619"/>
                  </a:cubicBezTo>
                  <a:cubicBezTo>
                    <a:pt x="0" y="805"/>
                    <a:pt x="0" y="991"/>
                    <a:pt x="210" y="1107"/>
                  </a:cubicBezTo>
                  <a:cubicBezTo>
                    <a:pt x="284" y="1144"/>
                    <a:pt x="377" y="1167"/>
                    <a:pt x="462" y="1167"/>
                  </a:cubicBezTo>
                  <a:cubicBezTo>
                    <a:pt x="589" y="1167"/>
                    <a:pt x="698" y="1116"/>
                    <a:pt x="698" y="991"/>
                  </a:cubicBezTo>
                  <a:cubicBezTo>
                    <a:pt x="791" y="805"/>
                    <a:pt x="884" y="712"/>
                    <a:pt x="884" y="525"/>
                  </a:cubicBezTo>
                  <a:cubicBezTo>
                    <a:pt x="977" y="409"/>
                    <a:pt x="977" y="130"/>
                    <a:pt x="791" y="37"/>
                  </a:cubicBezTo>
                  <a:cubicBezTo>
                    <a:pt x="735" y="12"/>
                    <a:pt x="681" y="0"/>
                    <a:pt x="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</p:spTree>
    <p:extLst>
      <p:ext uri="{BB962C8B-B14F-4D97-AF65-F5344CB8AC3E}">
        <p14:creationId xmlns:p14="http://schemas.microsoft.com/office/powerpoint/2010/main" val="152559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/>
          <p:nvPr/>
        </p:nvSpPr>
        <p:spPr>
          <a:xfrm>
            <a:off x="-505636" y="6514915"/>
            <a:ext cx="6603053" cy="3986876"/>
          </a:xfrm>
          <a:custGeom>
            <a:avLst/>
            <a:gdLst/>
            <a:ahLst/>
            <a:cxnLst/>
            <a:rect l="l" t="t" r="r" b="b"/>
            <a:pathLst>
              <a:path w="100710" h="60808" extrusionOk="0">
                <a:moveTo>
                  <a:pt x="20725" y="1"/>
                </a:moveTo>
                <a:cubicBezTo>
                  <a:pt x="18693" y="1"/>
                  <a:pt x="16637" y="491"/>
                  <a:pt x="14842" y="1433"/>
                </a:cubicBezTo>
                <a:cubicBezTo>
                  <a:pt x="0" y="9087"/>
                  <a:pt x="1349" y="37306"/>
                  <a:pt x="3885" y="50776"/>
                </a:cubicBezTo>
                <a:cubicBezTo>
                  <a:pt x="4374" y="53381"/>
                  <a:pt x="5048" y="56103"/>
                  <a:pt x="6979" y="57848"/>
                </a:cubicBezTo>
                <a:cubicBezTo>
                  <a:pt x="9037" y="59742"/>
                  <a:pt x="11908" y="60153"/>
                  <a:pt x="14788" y="60153"/>
                </a:cubicBezTo>
                <a:cubicBezTo>
                  <a:pt x="15586" y="60153"/>
                  <a:pt x="16386" y="60122"/>
                  <a:pt x="17169" y="60081"/>
                </a:cubicBezTo>
                <a:cubicBezTo>
                  <a:pt x="26850" y="59672"/>
                  <a:pt x="36519" y="59467"/>
                  <a:pt x="46182" y="59467"/>
                </a:cubicBezTo>
                <a:cubicBezTo>
                  <a:pt x="59621" y="59467"/>
                  <a:pt x="73046" y="59864"/>
                  <a:pt x="86472" y="60663"/>
                </a:cubicBezTo>
                <a:cubicBezTo>
                  <a:pt x="87638" y="60735"/>
                  <a:pt x="88832" y="60807"/>
                  <a:pt x="90021" y="60807"/>
                </a:cubicBezTo>
                <a:cubicBezTo>
                  <a:pt x="91893" y="60807"/>
                  <a:pt x="93754" y="60628"/>
                  <a:pt x="95475" y="59988"/>
                </a:cubicBezTo>
                <a:cubicBezTo>
                  <a:pt x="98290" y="58825"/>
                  <a:pt x="100709" y="56010"/>
                  <a:pt x="100221" y="53009"/>
                </a:cubicBezTo>
                <a:cubicBezTo>
                  <a:pt x="99848" y="49519"/>
                  <a:pt x="96056" y="47565"/>
                  <a:pt x="92567" y="46891"/>
                </a:cubicBezTo>
                <a:cubicBezTo>
                  <a:pt x="89077" y="46123"/>
                  <a:pt x="85402" y="46123"/>
                  <a:pt x="82494" y="43983"/>
                </a:cubicBezTo>
                <a:cubicBezTo>
                  <a:pt x="76678" y="39725"/>
                  <a:pt x="77934" y="29536"/>
                  <a:pt x="71839" y="25674"/>
                </a:cubicBezTo>
                <a:cubicBezTo>
                  <a:pt x="70267" y="24640"/>
                  <a:pt x="68426" y="24230"/>
                  <a:pt x="66525" y="24230"/>
                </a:cubicBezTo>
                <a:cubicBezTo>
                  <a:pt x="64320" y="24230"/>
                  <a:pt x="62034" y="24783"/>
                  <a:pt x="59998" y="25558"/>
                </a:cubicBezTo>
                <a:cubicBezTo>
                  <a:pt x="56136" y="27023"/>
                  <a:pt x="52344" y="29047"/>
                  <a:pt x="48273" y="29443"/>
                </a:cubicBezTo>
                <a:cubicBezTo>
                  <a:pt x="47966" y="29465"/>
                  <a:pt x="47659" y="29475"/>
                  <a:pt x="47351" y="29475"/>
                </a:cubicBezTo>
                <a:cubicBezTo>
                  <a:pt x="42133" y="29475"/>
                  <a:pt x="36902" y="26348"/>
                  <a:pt x="34617" y="21603"/>
                </a:cubicBezTo>
                <a:cubicBezTo>
                  <a:pt x="31709" y="15577"/>
                  <a:pt x="32965" y="7528"/>
                  <a:pt x="28219" y="2875"/>
                </a:cubicBezTo>
                <a:cubicBezTo>
                  <a:pt x="26255" y="924"/>
                  <a:pt x="23512" y="1"/>
                  <a:pt x="2072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150" name="Google Shape;150;p3"/>
          <p:cNvSpPr txBox="1">
            <a:spLocks noGrp="1"/>
          </p:cNvSpPr>
          <p:nvPr>
            <p:ph type="title" hasCustomPrompt="1"/>
          </p:nvPr>
        </p:nvSpPr>
        <p:spPr>
          <a:xfrm>
            <a:off x="5325600" y="2772176"/>
            <a:ext cx="7636800" cy="28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24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24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24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24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24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24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24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24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2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1" name="Google Shape;151;p3"/>
          <p:cNvSpPr txBox="1">
            <a:spLocks noGrp="1"/>
          </p:cNvSpPr>
          <p:nvPr>
            <p:ph type="title" idx="2"/>
          </p:nvPr>
        </p:nvSpPr>
        <p:spPr>
          <a:xfrm>
            <a:off x="5842500" y="4513604"/>
            <a:ext cx="6603000" cy="14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880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880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880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880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880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880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880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880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880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3"/>
          <p:cNvSpPr/>
          <p:nvPr/>
        </p:nvSpPr>
        <p:spPr>
          <a:xfrm>
            <a:off x="-740651" y="-453463"/>
            <a:ext cx="5053356" cy="4468124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153" name="Google Shape;153;p3"/>
          <p:cNvSpPr/>
          <p:nvPr/>
        </p:nvSpPr>
        <p:spPr>
          <a:xfrm>
            <a:off x="10220285" y="6796990"/>
            <a:ext cx="8961162" cy="4077422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grpSp>
        <p:nvGrpSpPr>
          <p:cNvPr id="154" name="Google Shape;154;p3"/>
          <p:cNvGrpSpPr/>
          <p:nvPr/>
        </p:nvGrpSpPr>
        <p:grpSpPr>
          <a:xfrm>
            <a:off x="2241425" y="-565158"/>
            <a:ext cx="3535104" cy="2785028"/>
            <a:chOff x="2533100" y="1212175"/>
            <a:chExt cx="1066075" cy="839825"/>
          </a:xfrm>
        </p:grpSpPr>
        <p:sp>
          <p:nvSpPr>
            <p:cNvPr id="155" name="Google Shape;155;p3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176" name="Google Shape;176;p3"/>
          <p:cNvGrpSpPr/>
          <p:nvPr/>
        </p:nvGrpSpPr>
        <p:grpSpPr>
          <a:xfrm>
            <a:off x="9276463" y="8715061"/>
            <a:ext cx="4530608" cy="2562881"/>
            <a:chOff x="3260100" y="4040200"/>
            <a:chExt cx="1579600" cy="893550"/>
          </a:xfrm>
        </p:grpSpPr>
        <p:sp>
          <p:nvSpPr>
            <p:cNvPr id="177" name="Google Shape;177;p3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204" name="Google Shape;204;p3"/>
          <p:cNvGrpSpPr/>
          <p:nvPr/>
        </p:nvGrpSpPr>
        <p:grpSpPr>
          <a:xfrm rot="8219760">
            <a:off x="-365580" y="-374757"/>
            <a:ext cx="1824492" cy="1956210"/>
            <a:chOff x="1721175" y="2665325"/>
            <a:chExt cx="809625" cy="868075"/>
          </a:xfrm>
        </p:grpSpPr>
        <p:sp>
          <p:nvSpPr>
            <p:cNvPr id="205" name="Google Shape;205;p3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211" name="Google Shape;211;p3"/>
          <p:cNvGrpSpPr/>
          <p:nvPr/>
        </p:nvGrpSpPr>
        <p:grpSpPr>
          <a:xfrm>
            <a:off x="16603893" y="3411715"/>
            <a:ext cx="1401654" cy="1412336"/>
            <a:chOff x="1474000" y="3672875"/>
            <a:chExt cx="492050" cy="495800"/>
          </a:xfrm>
        </p:grpSpPr>
        <p:sp>
          <p:nvSpPr>
            <p:cNvPr id="212" name="Google Shape;212;p3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221" name="Google Shape;221;p3"/>
          <p:cNvGrpSpPr/>
          <p:nvPr/>
        </p:nvGrpSpPr>
        <p:grpSpPr>
          <a:xfrm>
            <a:off x="5238877" y="-69474"/>
            <a:ext cx="858500" cy="1123301"/>
            <a:chOff x="5840625" y="3436675"/>
            <a:chExt cx="429250" cy="561650"/>
          </a:xfrm>
        </p:grpSpPr>
        <p:sp>
          <p:nvSpPr>
            <p:cNvPr id="222" name="Google Shape;222;p3"/>
            <p:cNvSpPr/>
            <p:nvPr/>
          </p:nvSpPr>
          <p:spPr>
            <a:xfrm>
              <a:off x="5928950" y="3436675"/>
              <a:ext cx="132725" cy="215600"/>
            </a:xfrm>
            <a:custGeom>
              <a:avLst/>
              <a:gdLst/>
              <a:ahLst/>
              <a:cxnLst/>
              <a:rect l="l" t="t" r="r" b="b"/>
              <a:pathLst>
                <a:path w="5309" h="8624" extrusionOk="0">
                  <a:moveTo>
                    <a:pt x="1033" y="0"/>
                  </a:moveTo>
                  <a:cubicBezTo>
                    <a:pt x="430" y="0"/>
                    <a:pt x="0" y="995"/>
                    <a:pt x="655" y="1400"/>
                  </a:cubicBezTo>
                  <a:cubicBezTo>
                    <a:pt x="2772" y="2935"/>
                    <a:pt x="3749" y="5378"/>
                    <a:pt x="3656" y="7890"/>
                  </a:cubicBezTo>
                  <a:cubicBezTo>
                    <a:pt x="3610" y="8379"/>
                    <a:pt x="3947" y="8623"/>
                    <a:pt x="4308" y="8623"/>
                  </a:cubicBezTo>
                  <a:cubicBezTo>
                    <a:pt x="4668" y="8623"/>
                    <a:pt x="5052" y="8379"/>
                    <a:pt x="5099" y="7890"/>
                  </a:cubicBezTo>
                  <a:cubicBezTo>
                    <a:pt x="5308" y="4796"/>
                    <a:pt x="3935" y="1981"/>
                    <a:pt x="1423" y="143"/>
                  </a:cubicBezTo>
                  <a:cubicBezTo>
                    <a:pt x="1291" y="43"/>
                    <a:pt x="1158" y="0"/>
                    <a:pt x="10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5840625" y="3551400"/>
              <a:ext cx="429250" cy="446925"/>
            </a:xfrm>
            <a:custGeom>
              <a:avLst/>
              <a:gdLst/>
              <a:ahLst/>
              <a:cxnLst/>
              <a:rect l="l" t="t" r="r" b="b"/>
              <a:pathLst>
                <a:path w="17170" h="17877" extrusionOk="0">
                  <a:moveTo>
                    <a:pt x="12144" y="0"/>
                  </a:moveTo>
                  <a:cubicBezTo>
                    <a:pt x="11134" y="0"/>
                    <a:pt x="10165" y="631"/>
                    <a:pt x="9423" y="1649"/>
                  </a:cubicBezTo>
                  <a:cubicBezTo>
                    <a:pt x="8779" y="1179"/>
                    <a:pt x="8081" y="916"/>
                    <a:pt x="7403" y="916"/>
                  </a:cubicBezTo>
                  <a:cubicBezTo>
                    <a:pt x="6537" y="916"/>
                    <a:pt x="5701" y="1346"/>
                    <a:pt x="5049" y="2324"/>
                  </a:cubicBezTo>
                  <a:cubicBezTo>
                    <a:pt x="4444" y="1969"/>
                    <a:pt x="3816" y="1776"/>
                    <a:pt x="3221" y="1776"/>
                  </a:cubicBezTo>
                  <a:cubicBezTo>
                    <a:pt x="1712" y="1776"/>
                    <a:pt x="410" y="3020"/>
                    <a:pt x="210" y="6023"/>
                  </a:cubicBezTo>
                  <a:cubicBezTo>
                    <a:pt x="1" y="10094"/>
                    <a:pt x="1746" y="14258"/>
                    <a:pt x="4863" y="16864"/>
                  </a:cubicBezTo>
                  <a:cubicBezTo>
                    <a:pt x="5450" y="17370"/>
                    <a:pt x="6266" y="17876"/>
                    <a:pt x="7097" y="17876"/>
                  </a:cubicBezTo>
                  <a:cubicBezTo>
                    <a:pt x="7221" y="17876"/>
                    <a:pt x="7345" y="17865"/>
                    <a:pt x="7468" y="17841"/>
                  </a:cubicBezTo>
                  <a:cubicBezTo>
                    <a:pt x="7864" y="17748"/>
                    <a:pt x="8143" y="17539"/>
                    <a:pt x="8446" y="17260"/>
                  </a:cubicBezTo>
                  <a:cubicBezTo>
                    <a:pt x="8841" y="17446"/>
                    <a:pt x="9213" y="17539"/>
                    <a:pt x="9702" y="17539"/>
                  </a:cubicBezTo>
                  <a:cubicBezTo>
                    <a:pt x="10470" y="17446"/>
                    <a:pt x="11051" y="16957"/>
                    <a:pt x="11447" y="16282"/>
                  </a:cubicBezTo>
                  <a:cubicBezTo>
                    <a:pt x="11773" y="16532"/>
                    <a:pt x="12162" y="16702"/>
                    <a:pt x="12614" y="16702"/>
                  </a:cubicBezTo>
                  <a:cubicBezTo>
                    <a:pt x="12711" y="16702"/>
                    <a:pt x="12810" y="16694"/>
                    <a:pt x="12912" y="16678"/>
                  </a:cubicBezTo>
                  <a:cubicBezTo>
                    <a:pt x="13773" y="16585"/>
                    <a:pt x="14448" y="15701"/>
                    <a:pt x="14936" y="14840"/>
                  </a:cubicBezTo>
                  <a:cubicBezTo>
                    <a:pt x="16983" y="11351"/>
                    <a:pt x="17170" y="6884"/>
                    <a:pt x="15611" y="3115"/>
                  </a:cubicBezTo>
                  <a:cubicBezTo>
                    <a:pt x="14611" y="900"/>
                    <a:pt x="13349" y="0"/>
                    <a:pt x="12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5918575" y="3604850"/>
              <a:ext cx="82025" cy="324550"/>
            </a:xfrm>
            <a:custGeom>
              <a:avLst/>
              <a:gdLst/>
              <a:ahLst/>
              <a:cxnLst/>
              <a:rect l="l" t="t" r="r" b="b"/>
              <a:pathLst>
                <a:path w="3281" h="12982" extrusionOk="0">
                  <a:moveTo>
                    <a:pt x="1349" y="0"/>
                  </a:moveTo>
                  <a:lnTo>
                    <a:pt x="1349" y="0"/>
                  </a:lnTo>
                  <a:cubicBezTo>
                    <a:pt x="768" y="977"/>
                    <a:pt x="372" y="2140"/>
                    <a:pt x="186" y="3303"/>
                  </a:cubicBezTo>
                  <a:cubicBezTo>
                    <a:pt x="0" y="4467"/>
                    <a:pt x="0" y="5630"/>
                    <a:pt x="186" y="6793"/>
                  </a:cubicBezTo>
                  <a:cubicBezTo>
                    <a:pt x="372" y="7956"/>
                    <a:pt x="675" y="9119"/>
                    <a:pt x="1256" y="10166"/>
                  </a:cubicBezTo>
                  <a:cubicBezTo>
                    <a:pt x="1745" y="11236"/>
                    <a:pt x="2420" y="12214"/>
                    <a:pt x="3280" y="12981"/>
                  </a:cubicBezTo>
                  <a:cubicBezTo>
                    <a:pt x="2815" y="11911"/>
                    <a:pt x="2420" y="10864"/>
                    <a:pt x="2024" y="9887"/>
                  </a:cubicBezTo>
                  <a:cubicBezTo>
                    <a:pt x="1745" y="8817"/>
                    <a:pt x="1536" y="7747"/>
                    <a:pt x="1349" y="6677"/>
                  </a:cubicBezTo>
                  <a:cubicBezTo>
                    <a:pt x="1163" y="5514"/>
                    <a:pt x="1070" y="4467"/>
                    <a:pt x="1163" y="3397"/>
                  </a:cubicBezTo>
                  <a:cubicBezTo>
                    <a:pt x="1163" y="2233"/>
                    <a:pt x="1256" y="1163"/>
                    <a:pt x="1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6124450" y="3711275"/>
              <a:ext cx="36075" cy="244875"/>
            </a:xfrm>
            <a:custGeom>
              <a:avLst/>
              <a:gdLst/>
              <a:ahLst/>
              <a:cxnLst/>
              <a:rect l="l" t="t" r="r" b="b"/>
              <a:pathLst>
                <a:path w="1443" h="9795" extrusionOk="0">
                  <a:moveTo>
                    <a:pt x="582" y="0"/>
                  </a:moveTo>
                  <a:cubicBezTo>
                    <a:pt x="489" y="884"/>
                    <a:pt x="489" y="1745"/>
                    <a:pt x="396" y="2536"/>
                  </a:cubicBezTo>
                  <a:lnTo>
                    <a:pt x="187" y="4956"/>
                  </a:lnTo>
                  <a:lnTo>
                    <a:pt x="94" y="7375"/>
                  </a:lnTo>
                  <a:cubicBezTo>
                    <a:pt x="94" y="8143"/>
                    <a:pt x="1" y="9027"/>
                    <a:pt x="1" y="9794"/>
                  </a:cubicBezTo>
                  <a:cubicBezTo>
                    <a:pt x="489" y="9120"/>
                    <a:pt x="768" y="8352"/>
                    <a:pt x="978" y="7468"/>
                  </a:cubicBezTo>
                  <a:cubicBezTo>
                    <a:pt x="1257" y="6700"/>
                    <a:pt x="1350" y="5816"/>
                    <a:pt x="1350" y="5049"/>
                  </a:cubicBezTo>
                  <a:cubicBezTo>
                    <a:pt x="1443" y="4165"/>
                    <a:pt x="1443" y="3304"/>
                    <a:pt x="1257" y="2536"/>
                  </a:cubicBezTo>
                  <a:cubicBezTo>
                    <a:pt x="1164" y="1652"/>
                    <a:pt x="978" y="884"/>
                    <a:pt x="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226" name="Google Shape;226;p3"/>
          <p:cNvGrpSpPr/>
          <p:nvPr/>
        </p:nvGrpSpPr>
        <p:grpSpPr>
          <a:xfrm>
            <a:off x="16986134" y="8549551"/>
            <a:ext cx="1401749" cy="1533149"/>
            <a:chOff x="5164825" y="3105675"/>
            <a:chExt cx="569400" cy="622775"/>
          </a:xfrm>
        </p:grpSpPr>
        <p:sp>
          <p:nvSpPr>
            <p:cNvPr id="227" name="Google Shape;227;p3"/>
            <p:cNvSpPr/>
            <p:nvPr/>
          </p:nvSpPr>
          <p:spPr>
            <a:xfrm>
              <a:off x="5239850" y="3284950"/>
              <a:ext cx="458325" cy="443500"/>
            </a:xfrm>
            <a:custGeom>
              <a:avLst/>
              <a:gdLst/>
              <a:ahLst/>
              <a:cxnLst/>
              <a:rect l="l" t="t" r="r" b="b"/>
              <a:pathLst>
                <a:path w="18333" h="17740" extrusionOk="0">
                  <a:moveTo>
                    <a:pt x="18332" y="1"/>
                  </a:moveTo>
                  <a:lnTo>
                    <a:pt x="18332" y="1"/>
                  </a:lnTo>
                  <a:cubicBezTo>
                    <a:pt x="13200" y="489"/>
                    <a:pt x="8085" y="698"/>
                    <a:pt x="2958" y="698"/>
                  </a:cubicBezTo>
                  <a:cubicBezTo>
                    <a:pt x="1973" y="698"/>
                    <a:pt x="987" y="691"/>
                    <a:pt x="0" y="676"/>
                  </a:cubicBezTo>
                  <a:lnTo>
                    <a:pt x="0" y="676"/>
                  </a:lnTo>
                  <a:cubicBezTo>
                    <a:pt x="2629" y="6398"/>
                    <a:pt x="5235" y="12121"/>
                    <a:pt x="7863" y="17728"/>
                  </a:cubicBezTo>
                  <a:cubicBezTo>
                    <a:pt x="7870" y="17736"/>
                    <a:pt x="7901" y="17740"/>
                    <a:pt x="7953" y="17740"/>
                  </a:cubicBezTo>
                  <a:cubicBezTo>
                    <a:pt x="8670" y="17740"/>
                    <a:pt x="13404" y="17041"/>
                    <a:pt x="13772" y="16867"/>
                  </a:cubicBezTo>
                  <a:cubicBezTo>
                    <a:pt x="15308" y="15797"/>
                    <a:pt x="14843" y="14541"/>
                    <a:pt x="15029" y="12494"/>
                  </a:cubicBezTo>
                  <a:cubicBezTo>
                    <a:pt x="15424" y="8143"/>
                    <a:pt x="16587" y="3886"/>
                    <a:pt x="18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5329400" y="3355325"/>
              <a:ext cx="143100" cy="285600"/>
            </a:xfrm>
            <a:custGeom>
              <a:avLst/>
              <a:gdLst/>
              <a:ahLst/>
              <a:cxnLst/>
              <a:rect l="l" t="t" r="r" b="b"/>
              <a:pathLst>
                <a:path w="5724" h="11424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955"/>
                    <a:pt x="675" y="2025"/>
                    <a:pt x="1164" y="3002"/>
                  </a:cubicBezTo>
                  <a:cubicBezTo>
                    <a:pt x="1560" y="3979"/>
                    <a:pt x="2048" y="4933"/>
                    <a:pt x="2537" y="5910"/>
                  </a:cubicBezTo>
                  <a:cubicBezTo>
                    <a:pt x="3002" y="6887"/>
                    <a:pt x="3490" y="7748"/>
                    <a:pt x="3979" y="8725"/>
                  </a:cubicBezTo>
                  <a:cubicBezTo>
                    <a:pt x="4561" y="9679"/>
                    <a:pt x="5142" y="10563"/>
                    <a:pt x="5724" y="11423"/>
                  </a:cubicBezTo>
                  <a:cubicBezTo>
                    <a:pt x="5445" y="10470"/>
                    <a:pt x="4956" y="9399"/>
                    <a:pt x="4561" y="8422"/>
                  </a:cubicBezTo>
                  <a:cubicBezTo>
                    <a:pt x="4165" y="7469"/>
                    <a:pt x="3700" y="6491"/>
                    <a:pt x="3211" y="5514"/>
                  </a:cubicBezTo>
                  <a:cubicBezTo>
                    <a:pt x="2723" y="4561"/>
                    <a:pt x="2234" y="3677"/>
                    <a:pt x="1653" y="2699"/>
                  </a:cubicBezTo>
                  <a:cubicBezTo>
                    <a:pt x="1164" y="1746"/>
                    <a:pt x="582" y="862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5547500" y="3304150"/>
              <a:ext cx="60525" cy="315250"/>
            </a:xfrm>
            <a:custGeom>
              <a:avLst/>
              <a:gdLst/>
              <a:ahLst/>
              <a:cxnLst/>
              <a:rect l="l" t="t" r="r" b="b"/>
              <a:pathLst>
                <a:path w="2421" h="12610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2141" y="1071"/>
                    <a:pt x="1839" y="2141"/>
                    <a:pt x="1559" y="3118"/>
                  </a:cubicBezTo>
                  <a:cubicBezTo>
                    <a:pt x="1257" y="4165"/>
                    <a:pt x="1071" y="5235"/>
                    <a:pt x="885" y="6305"/>
                  </a:cubicBezTo>
                  <a:cubicBezTo>
                    <a:pt x="675" y="7375"/>
                    <a:pt x="489" y="8352"/>
                    <a:pt x="303" y="9399"/>
                  </a:cubicBezTo>
                  <a:cubicBezTo>
                    <a:pt x="210" y="10469"/>
                    <a:pt x="94" y="11539"/>
                    <a:pt x="1" y="12610"/>
                  </a:cubicBezTo>
                  <a:cubicBezTo>
                    <a:pt x="396" y="11633"/>
                    <a:pt x="675" y="10562"/>
                    <a:pt x="885" y="9609"/>
                  </a:cubicBezTo>
                  <a:cubicBezTo>
                    <a:pt x="1164" y="8538"/>
                    <a:pt x="1373" y="7468"/>
                    <a:pt x="1653" y="6398"/>
                  </a:cubicBezTo>
                  <a:cubicBezTo>
                    <a:pt x="1839" y="5328"/>
                    <a:pt x="2048" y="4281"/>
                    <a:pt x="2141" y="3304"/>
                  </a:cubicBezTo>
                  <a:cubicBezTo>
                    <a:pt x="2327" y="2234"/>
                    <a:pt x="2420" y="1164"/>
                    <a:pt x="2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5465500" y="3350100"/>
              <a:ext cx="50625" cy="317575"/>
            </a:xfrm>
            <a:custGeom>
              <a:avLst/>
              <a:gdLst/>
              <a:ahLst/>
              <a:cxnLst/>
              <a:rect l="l" t="t" r="r" b="b"/>
              <a:pathLst>
                <a:path w="2025" h="12703" extrusionOk="0">
                  <a:moveTo>
                    <a:pt x="1" y="0"/>
                  </a:moveTo>
                  <a:cubicBezTo>
                    <a:pt x="1" y="1071"/>
                    <a:pt x="94" y="2141"/>
                    <a:pt x="187" y="3211"/>
                  </a:cubicBezTo>
                  <a:cubicBezTo>
                    <a:pt x="280" y="4281"/>
                    <a:pt x="466" y="5351"/>
                    <a:pt x="582" y="6398"/>
                  </a:cubicBezTo>
                  <a:cubicBezTo>
                    <a:pt x="768" y="7468"/>
                    <a:pt x="954" y="8538"/>
                    <a:pt x="1257" y="9608"/>
                  </a:cubicBezTo>
                  <a:cubicBezTo>
                    <a:pt x="1443" y="10586"/>
                    <a:pt x="1745" y="11632"/>
                    <a:pt x="2025" y="12703"/>
                  </a:cubicBezTo>
                  <a:cubicBezTo>
                    <a:pt x="2025" y="11632"/>
                    <a:pt x="1931" y="10586"/>
                    <a:pt x="1838" y="9515"/>
                  </a:cubicBezTo>
                  <a:cubicBezTo>
                    <a:pt x="1745" y="8445"/>
                    <a:pt x="1536" y="7375"/>
                    <a:pt x="1350" y="6305"/>
                  </a:cubicBezTo>
                  <a:cubicBezTo>
                    <a:pt x="1164" y="5235"/>
                    <a:pt x="954" y="4188"/>
                    <a:pt x="768" y="3118"/>
                  </a:cubicBezTo>
                  <a:cubicBezTo>
                    <a:pt x="582" y="2048"/>
                    <a:pt x="280" y="107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5164825" y="3105675"/>
              <a:ext cx="569400" cy="454375"/>
            </a:xfrm>
            <a:custGeom>
              <a:avLst/>
              <a:gdLst/>
              <a:ahLst/>
              <a:cxnLst/>
              <a:rect l="l" t="t" r="r" b="b"/>
              <a:pathLst>
                <a:path w="22776" h="18175" extrusionOk="0">
                  <a:moveTo>
                    <a:pt x="14355" y="0"/>
                  </a:moveTo>
                  <a:cubicBezTo>
                    <a:pt x="12767" y="0"/>
                    <a:pt x="11233" y="1421"/>
                    <a:pt x="11144" y="3101"/>
                  </a:cubicBezTo>
                  <a:cubicBezTo>
                    <a:pt x="10543" y="1954"/>
                    <a:pt x="9344" y="1291"/>
                    <a:pt x="8104" y="1291"/>
                  </a:cubicBezTo>
                  <a:cubicBezTo>
                    <a:pt x="7759" y="1291"/>
                    <a:pt x="7412" y="1343"/>
                    <a:pt x="7072" y="1449"/>
                  </a:cubicBezTo>
                  <a:cubicBezTo>
                    <a:pt x="5630" y="1845"/>
                    <a:pt x="4560" y="3496"/>
                    <a:pt x="4746" y="5032"/>
                  </a:cubicBezTo>
                  <a:cubicBezTo>
                    <a:pt x="4409" y="4787"/>
                    <a:pt x="3949" y="4642"/>
                    <a:pt x="3513" y="4642"/>
                  </a:cubicBezTo>
                  <a:cubicBezTo>
                    <a:pt x="3077" y="4642"/>
                    <a:pt x="2664" y="4787"/>
                    <a:pt x="2420" y="5125"/>
                  </a:cubicBezTo>
                  <a:cubicBezTo>
                    <a:pt x="1931" y="5613"/>
                    <a:pt x="2420" y="6497"/>
                    <a:pt x="2815" y="6869"/>
                  </a:cubicBezTo>
                  <a:cubicBezTo>
                    <a:pt x="977" y="8149"/>
                    <a:pt x="0" y="10848"/>
                    <a:pt x="1349" y="12802"/>
                  </a:cubicBezTo>
                  <a:cubicBezTo>
                    <a:pt x="2095" y="13901"/>
                    <a:pt x="3403" y="14458"/>
                    <a:pt x="4708" y="14458"/>
                  </a:cubicBezTo>
                  <a:cubicBezTo>
                    <a:pt x="5805" y="14458"/>
                    <a:pt x="6899" y="14064"/>
                    <a:pt x="7654" y="13267"/>
                  </a:cubicBezTo>
                  <a:cubicBezTo>
                    <a:pt x="8329" y="14826"/>
                    <a:pt x="9306" y="16291"/>
                    <a:pt x="10655" y="17245"/>
                  </a:cubicBezTo>
                  <a:cubicBezTo>
                    <a:pt x="11546" y="17839"/>
                    <a:pt x="12608" y="18175"/>
                    <a:pt x="13634" y="18175"/>
                  </a:cubicBezTo>
                  <a:cubicBezTo>
                    <a:pt x="14296" y="18175"/>
                    <a:pt x="14942" y="18035"/>
                    <a:pt x="15517" y="17734"/>
                  </a:cubicBezTo>
                  <a:cubicBezTo>
                    <a:pt x="17053" y="16966"/>
                    <a:pt x="17937" y="15012"/>
                    <a:pt x="17355" y="13476"/>
                  </a:cubicBezTo>
                  <a:lnTo>
                    <a:pt x="17355" y="13476"/>
                  </a:lnTo>
                  <a:cubicBezTo>
                    <a:pt x="17815" y="13751"/>
                    <a:pt x="18346" y="13879"/>
                    <a:pt x="18887" y="13879"/>
                  </a:cubicBezTo>
                  <a:cubicBezTo>
                    <a:pt x="20044" y="13879"/>
                    <a:pt x="21249" y="13296"/>
                    <a:pt x="21915" y="12313"/>
                  </a:cubicBezTo>
                  <a:cubicBezTo>
                    <a:pt x="22775" y="10755"/>
                    <a:pt x="22287" y="8614"/>
                    <a:pt x="20845" y="7660"/>
                  </a:cubicBezTo>
                  <a:cubicBezTo>
                    <a:pt x="22194" y="6986"/>
                    <a:pt x="22589" y="4939"/>
                    <a:pt x="21705" y="3682"/>
                  </a:cubicBezTo>
                  <a:cubicBezTo>
                    <a:pt x="21191" y="3055"/>
                    <a:pt x="20357" y="2711"/>
                    <a:pt x="19531" y="2711"/>
                  </a:cubicBezTo>
                  <a:cubicBezTo>
                    <a:pt x="18826" y="2711"/>
                    <a:pt x="18127" y="2961"/>
                    <a:pt x="17634" y="3496"/>
                  </a:cubicBezTo>
                  <a:cubicBezTo>
                    <a:pt x="17727" y="1751"/>
                    <a:pt x="16285" y="100"/>
                    <a:pt x="14540" y="7"/>
                  </a:cubicBezTo>
                  <a:cubicBezTo>
                    <a:pt x="14478" y="2"/>
                    <a:pt x="14417" y="0"/>
                    <a:pt x="14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356150" y="3226800"/>
              <a:ext cx="65750" cy="159975"/>
            </a:xfrm>
            <a:custGeom>
              <a:avLst/>
              <a:gdLst/>
              <a:ahLst/>
              <a:cxnLst/>
              <a:rect l="l" t="t" r="r" b="b"/>
              <a:pathLst>
                <a:path w="2630" h="6399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582"/>
                    <a:pt x="583" y="1071"/>
                    <a:pt x="885" y="1559"/>
                  </a:cubicBezTo>
                  <a:cubicBezTo>
                    <a:pt x="1071" y="2024"/>
                    <a:pt x="1257" y="2513"/>
                    <a:pt x="1350" y="3002"/>
                  </a:cubicBezTo>
                  <a:cubicBezTo>
                    <a:pt x="1467" y="3583"/>
                    <a:pt x="1467" y="4072"/>
                    <a:pt x="1467" y="4653"/>
                  </a:cubicBezTo>
                  <a:cubicBezTo>
                    <a:pt x="1467" y="5235"/>
                    <a:pt x="1467" y="5723"/>
                    <a:pt x="1257" y="6398"/>
                  </a:cubicBezTo>
                  <a:cubicBezTo>
                    <a:pt x="1839" y="6003"/>
                    <a:pt x="2234" y="5421"/>
                    <a:pt x="2420" y="4746"/>
                  </a:cubicBezTo>
                  <a:cubicBezTo>
                    <a:pt x="2630" y="4165"/>
                    <a:pt x="2630" y="3490"/>
                    <a:pt x="2420" y="2815"/>
                  </a:cubicBezTo>
                  <a:cubicBezTo>
                    <a:pt x="2327" y="2141"/>
                    <a:pt x="2048" y="1559"/>
                    <a:pt x="1653" y="1071"/>
                  </a:cubicBezTo>
                  <a:cubicBezTo>
                    <a:pt x="1164" y="489"/>
                    <a:pt x="583" y="9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5545175" y="3267650"/>
              <a:ext cx="75050" cy="133650"/>
            </a:xfrm>
            <a:custGeom>
              <a:avLst/>
              <a:gdLst/>
              <a:ahLst/>
              <a:cxnLst/>
              <a:rect l="l" t="t" r="r" b="b"/>
              <a:pathLst>
                <a:path w="3002" h="5346" extrusionOk="0">
                  <a:moveTo>
                    <a:pt x="2765" y="0"/>
                  </a:moveTo>
                  <a:cubicBezTo>
                    <a:pt x="2244" y="0"/>
                    <a:pt x="1680" y="245"/>
                    <a:pt x="1257" y="507"/>
                  </a:cubicBezTo>
                  <a:cubicBezTo>
                    <a:pt x="768" y="879"/>
                    <a:pt x="396" y="1461"/>
                    <a:pt x="187" y="2042"/>
                  </a:cubicBezTo>
                  <a:cubicBezTo>
                    <a:pt x="1" y="2717"/>
                    <a:pt x="1" y="3415"/>
                    <a:pt x="187" y="3996"/>
                  </a:cubicBezTo>
                  <a:cubicBezTo>
                    <a:pt x="396" y="4578"/>
                    <a:pt x="768" y="5043"/>
                    <a:pt x="1257" y="5346"/>
                  </a:cubicBezTo>
                  <a:cubicBezTo>
                    <a:pt x="1164" y="4764"/>
                    <a:pt x="1071" y="4276"/>
                    <a:pt x="1071" y="3787"/>
                  </a:cubicBezTo>
                  <a:cubicBezTo>
                    <a:pt x="1071" y="3298"/>
                    <a:pt x="1164" y="2833"/>
                    <a:pt x="1257" y="2438"/>
                  </a:cubicBezTo>
                  <a:cubicBezTo>
                    <a:pt x="1466" y="2042"/>
                    <a:pt x="1652" y="1554"/>
                    <a:pt x="1932" y="1181"/>
                  </a:cubicBezTo>
                  <a:cubicBezTo>
                    <a:pt x="2234" y="786"/>
                    <a:pt x="2513" y="390"/>
                    <a:pt x="3002" y="18"/>
                  </a:cubicBezTo>
                  <a:cubicBezTo>
                    <a:pt x="2924" y="6"/>
                    <a:pt x="2845" y="0"/>
                    <a:pt x="2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234" name="Google Shape;234;p3"/>
          <p:cNvGrpSpPr/>
          <p:nvPr/>
        </p:nvGrpSpPr>
        <p:grpSpPr>
          <a:xfrm rot="3369565">
            <a:off x="14443447" y="6642865"/>
            <a:ext cx="979430" cy="3366317"/>
            <a:chOff x="4871700" y="1797250"/>
            <a:chExt cx="319900" cy="1099500"/>
          </a:xfrm>
        </p:grpSpPr>
        <p:sp>
          <p:nvSpPr>
            <p:cNvPr id="235" name="Google Shape;235;p3"/>
            <p:cNvSpPr/>
            <p:nvPr/>
          </p:nvSpPr>
          <p:spPr>
            <a:xfrm>
              <a:off x="4871700" y="2253700"/>
              <a:ext cx="271050" cy="643050"/>
            </a:xfrm>
            <a:custGeom>
              <a:avLst/>
              <a:gdLst/>
              <a:ahLst/>
              <a:cxnLst/>
              <a:rect l="l" t="t" r="r" b="b"/>
              <a:pathLst>
                <a:path w="10842" h="25722" extrusionOk="0">
                  <a:moveTo>
                    <a:pt x="3856" y="0"/>
                  </a:moveTo>
                  <a:cubicBezTo>
                    <a:pt x="2479" y="0"/>
                    <a:pt x="1198" y="397"/>
                    <a:pt x="489" y="1702"/>
                  </a:cubicBezTo>
                  <a:cubicBezTo>
                    <a:pt x="0" y="2679"/>
                    <a:pt x="93" y="3936"/>
                    <a:pt x="93" y="4890"/>
                  </a:cubicBezTo>
                  <a:cubicBezTo>
                    <a:pt x="0" y="8286"/>
                    <a:pt x="186" y="11683"/>
                    <a:pt x="489" y="15079"/>
                  </a:cubicBezTo>
                  <a:cubicBezTo>
                    <a:pt x="582" y="16731"/>
                    <a:pt x="675" y="18383"/>
                    <a:pt x="861" y="20011"/>
                  </a:cubicBezTo>
                  <a:cubicBezTo>
                    <a:pt x="1070" y="21570"/>
                    <a:pt x="1070" y="23035"/>
                    <a:pt x="1536" y="24571"/>
                  </a:cubicBezTo>
                  <a:cubicBezTo>
                    <a:pt x="1536" y="24873"/>
                    <a:pt x="1745" y="25245"/>
                    <a:pt x="1931" y="25455"/>
                  </a:cubicBezTo>
                  <a:cubicBezTo>
                    <a:pt x="2170" y="25640"/>
                    <a:pt x="2409" y="25721"/>
                    <a:pt x="2645" y="25721"/>
                  </a:cubicBezTo>
                  <a:cubicBezTo>
                    <a:pt x="4130" y="25721"/>
                    <a:pt x="5488" y="22493"/>
                    <a:pt x="5909" y="21570"/>
                  </a:cubicBezTo>
                  <a:cubicBezTo>
                    <a:pt x="6584" y="19732"/>
                    <a:pt x="6886" y="17801"/>
                    <a:pt x="7561" y="15847"/>
                  </a:cubicBezTo>
                  <a:cubicBezTo>
                    <a:pt x="8422" y="13241"/>
                    <a:pt x="9213" y="10612"/>
                    <a:pt x="9980" y="7914"/>
                  </a:cubicBezTo>
                  <a:cubicBezTo>
                    <a:pt x="10469" y="6541"/>
                    <a:pt x="10841" y="5099"/>
                    <a:pt x="10469" y="3726"/>
                  </a:cubicBezTo>
                  <a:cubicBezTo>
                    <a:pt x="9980" y="1982"/>
                    <a:pt x="8236" y="818"/>
                    <a:pt x="6491" y="353"/>
                  </a:cubicBezTo>
                  <a:cubicBezTo>
                    <a:pt x="5656" y="163"/>
                    <a:pt x="4736" y="0"/>
                    <a:pt x="3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4895550" y="2310800"/>
              <a:ext cx="225675" cy="78525"/>
            </a:xfrm>
            <a:custGeom>
              <a:avLst/>
              <a:gdLst/>
              <a:ahLst/>
              <a:cxnLst/>
              <a:rect l="l" t="t" r="r" b="b"/>
              <a:pathLst>
                <a:path w="9027" h="3141" extrusionOk="0">
                  <a:moveTo>
                    <a:pt x="116" y="0"/>
                  </a:moveTo>
                  <a:lnTo>
                    <a:pt x="116" y="0"/>
                  </a:lnTo>
                  <a:cubicBezTo>
                    <a:pt x="0" y="395"/>
                    <a:pt x="209" y="861"/>
                    <a:pt x="489" y="1256"/>
                  </a:cubicBezTo>
                  <a:cubicBezTo>
                    <a:pt x="698" y="1652"/>
                    <a:pt x="1070" y="1931"/>
                    <a:pt x="1466" y="2233"/>
                  </a:cubicBezTo>
                  <a:cubicBezTo>
                    <a:pt x="1861" y="2419"/>
                    <a:pt x="2326" y="2606"/>
                    <a:pt x="2722" y="2722"/>
                  </a:cubicBezTo>
                  <a:cubicBezTo>
                    <a:pt x="3117" y="2908"/>
                    <a:pt x="3606" y="3001"/>
                    <a:pt x="3978" y="3001"/>
                  </a:cubicBezTo>
                  <a:cubicBezTo>
                    <a:pt x="4420" y="3094"/>
                    <a:pt x="4856" y="3141"/>
                    <a:pt x="5293" y="3141"/>
                  </a:cubicBezTo>
                  <a:cubicBezTo>
                    <a:pt x="5729" y="3141"/>
                    <a:pt x="6165" y="3094"/>
                    <a:pt x="6607" y="3001"/>
                  </a:cubicBezTo>
                  <a:cubicBezTo>
                    <a:pt x="7468" y="2815"/>
                    <a:pt x="8352" y="2512"/>
                    <a:pt x="9026" y="2024"/>
                  </a:cubicBezTo>
                  <a:cubicBezTo>
                    <a:pt x="8142" y="2024"/>
                    <a:pt x="7375" y="2140"/>
                    <a:pt x="6514" y="2140"/>
                  </a:cubicBezTo>
                  <a:cubicBezTo>
                    <a:pt x="5723" y="2140"/>
                    <a:pt x="4955" y="2024"/>
                    <a:pt x="4187" y="1931"/>
                  </a:cubicBezTo>
                  <a:cubicBezTo>
                    <a:pt x="3792" y="1838"/>
                    <a:pt x="3397" y="1745"/>
                    <a:pt x="3024" y="1652"/>
                  </a:cubicBezTo>
                  <a:cubicBezTo>
                    <a:pt x="2629" y="1559"/>
                    <a:pt x="2233" y="1442"/>
                    <a:pt x="1861" y="1349"/>
                  </a:cubicBezTo>
                  <a:cubicBezTo>
                    <a:pt x="1559" y="1256"/>
                    <a:pt x="1163" y="1070"/>
                    <a:pt x="884" y="861"/>
                  </a:cubicBezTo>
                  <a:cubicBezTo>
                    <a:pt x="489" y="675"/>
                    <a:pt x="302" y="395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5004875" y="1797250"/>
              <a:ext cx="152400" cy="506000"/>
            </a:xfrm>
            <a:custGeom>
              <a:avLst/>
              <a:gdLst/>
              <a:ahLst/>
              <a:cxnLst/>
              <a:rect l="l" t="t" r="r" b="b"/>
              <a:pathLst>
                <a:path w="6096" h="20240" extrusionOk="0">
                  <a:moveTo>
                    <a:pt x="6096" y="0"/>
                  </a:moveTo>
                  <a:lnTo>
                    <a:pt x="6096" y="0"/>
                  </a:lnTo>
                  <a:cubicBezTo>
                    <a:pt x="5142" y="1442"/>
                    <a:pt x="4165" y="3001"/>
                    <a:pt x="3397" y="4653"/>
                  </a:cubicBezTo>
                  <a:cubicBezTo>
                    <a:pt x="2606" y="6188"/>
                    <a:pt x="2025" y="7933"/>
                    <a:pt x="1443" y="9585"/>
                  </a:cubicBezTo>
                  <a:cubicBezTo>
                    <a:pt x="489" y="13074"/>
                    <a:pt x="1" y="16657"/>
                    <a:pt x="187" y="20240"/>
                  </a:cubicBezTo>
                  <a:cubicBezTo>
                    <a:pt x="489" y="16657"/>
                    <a:pt x="1071" y="13167"/>
                    <a:pt x="2025" y="9771"/>
                  </a:cubicBezTo>
                  <a:cubicBezTo>
                    <a:pt x="2513" y="8142"/>
                    <a:pt x="3188" y="6398"/>
                    <a:pt x="3886" y="4839"/>
                  </a:cubicBezTo>
                  <a:cubicBezTo>
                    <a:pt x="4560" y="3187"/>
                    <a:pt x="5328" y="1535"/>
                    <a:pt x="6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4932175" y="2489925"/>
              <a:ext cx="174500" cy="41300"/>
            </a:xfrm>
            <a:custGeom>
              <a:avLst/>
              <a:gdLst/>
              <a:ahLst/>
              <a:cxnLst/>
              <a:rect l="l" t="t" r="r" b="b"/>
              <a:pathLst>
                <a:path w="6980" h="1652" extrusionOk="0">
                  <a:moveTo>
                    <a:pt x="1" y="0"/>
                  </a:moveTo>
                  <a:cubicBezTo>
                    <a:pt x="489" y="489"/>
                    <a:pt x="1071" y="791"/>
                    <a:pt x="1559" y="1070"/>
                  </a:cubicBezTo>
                  <a:cubicBezTo>
                    <a:pt x="2141" y="1373"/>
                    <a:pt x="2816" y="1559"/>
                    <a:pt x="3490" y="1652"/>
                  </a:cubicBezTo>
                  <a:cubicBezTo>
                    <a:pt x="4072" y="1652"/>
                    <a:pt x="4746" y="1652"/>
                    <a:pt x="5421" y="1373"/>
                  </a:cubicBezTo>
                  <a:cubicBezTo>
                    <a:pt x="6003" y="1163"/>
                    <a:pt x="6584" y="791"/>
                    <a:pt x="6980" y="210"/>
                  </a:cubicBezTo>
                  <a:lnTo>
                    <a:pt x="6980" y="210"/>
                  </a:lnTo>
                  <a:cubicBezTo>
                    <a:pt x="6305" y="396"/>
                    <a:pt x="5817" y="489"/>
                    <a:pt x="5235" y="489"/>
                  </a:cubicBezTo>
                  <a:cubicBezTo>
                    <a:pt x="5041" y="520"/>
                    <a:pt x="4858" y="530"/>
                    <a:pt x="4678" y="530"/>
                  </a:cubicBezTo>
                  <a:cubicBezTo>
                    <a:pt x="4317" y="530"/>
                    <a:pt x="3971" y="489"/>
                    <a:pt x="3583" y="489"/>
                  </a:cubicBezTo>
                  <a:cubicBezTo>
                    <a:pt x="3002" y="396"/>
                    <a:pt x="2420" y="303"/>
                    <a:pt x="1838" y="210"/>
                  </a:cubicBezTo>
                  <a:cubicBezTo>
                    <a:pt x="1257" y="93"/>
                    <a:pt x="67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4949050" y="2599250"/>
              <a:ext cx="126225" cy="37000"/>
            </a:xfrm>
            <a:custGeom>
              <a:avLst/>
              <a:gdLst/>
              <a:ahLst/>
              <a:cxnLst/>
              <a:rect l="l" t="t" r="r" b="b"/>
              <a:pathLst>
                <a:path w="5049" h="1480" extrusionOk="0">
                  <a:moveTo>
                    <a:pt x="5049" y="1"/>
                  </a:moveTo>
                  <a:cubicBezTo>
                    <a:pt x="4560" y="94"/>
                    <a:pt x="4165" y="187"/>
                    <a:pt x="3792" y="187"/>
                  </a:cubicBezTo>
                  <a:cubicBezTo>
                    <a:pt x="3397" y="280"/>
                    <a:pt x="3001" y="280"/>
                    <a:pt x="2629" y="280"/>
                  </a:cubicBezTo>
                  <a:lnTo>
                    <a:pt x="1350" y="373"/>
                  </a:lnTo>
                  <a:cubicBezTo>
                    <a:pt x="977" y="373"/>
                    <a:pt x="489" y="373"/>
                    <a:pt x="0" y="582"/>
                  </a:cubicBezTo>
                  <a:cubicBezTo>
                    <a:pt x="396" y="862"/>
                    <a:pt x="768" y="1164"/>
                    <a:pt x="1257" y="1257"/>
                  </a:cubicBezTo>
                  <a:cubicBezTo>
                    <a:pt x="1546" y="1393"/>
                    <a:pt x="1885" y="1480"/>
                    <a:pt x="2238" y="1480"/>
                  </a:cubicBezTo>
                  <a:cubicBezTo>
                    <a:pt x="2367" y="1480"/>
                    <a:pt x="2498" y="1468"/>
                    <a:pt x="2629" y="1443"/>
                  </a:cubicBezTo>
                  <a:cubicBezTo>
                    <a:pt x="3094" y="1443"/>
                    <a:pt x="3583" y="1350"/>
                    <a:pt x="4071" y="1071"/>
                  </a:cubicBezTo>
                  <a:cubicBezTo>
                    <a:pt x="4467" y="862"/>
                    <a:pt x="4839" y="489"/>
                    <a:pt x="5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4953700" y="2737100"/>
              <a:ext cx="77950" cy="34325"/>
            </a:xfrm>
            <a:custGeom>
              <a:avLst/>
              <a:gdLst/>
              <a:ahLst/>
              <a:cxnLst/>
              <a:rect l="l" t="t" r="r" b="b"/>
              <a:pathLst>
                <a:path w="3118" h="1373" extrusionOk="0">
                  <a:moveTo>
                    <a:pt x="3118" y="0"/>
                  </a:moveTo>
                  <a:cubicBezTo>
                    <a:pt x="2815" y="0"/>
                    <a:pt x="2536" y="0"/>
                    <a:pt x="2234" y="93"/>
                  </a:cubicBezTo>
                  <a:cubicBezTo>
                    <a:pt x="1955" y="93"/>
                    <a:pt x="1745" y="93"/>
                    <a:pt x="1466" y="210"/>
                  </a:cubicBezTo>
                  <a:cubicBezTo>
                    <a:pt x="1280" y="210"/>
                    <a:pt x="1071" y="303"/>
                    <a:pt x="791" y="396"/>
                  </a:cubicBezTo>
                  <a:cubicBezTo>
                    <a:pt x="489" y="582"/>
                    <a:pt x="303" y="675"/>
                    <a:pt x="0" y="884"/>
                  </a:cubicBezTo>
                  <a:cubicBezTo>
                    <a:pt x="210" y="1164"/>
                    <a:pt x="582" y="1257"/>
                    <a:pt x="884" y="1373"/>
                  </a:cubicBezTo>
                  <a:lnTo>
                    <a:pt x="1745" y="1373"/>
                  </a:lnTo>
                  <a:cubicBezTo>
                    <a:pt x="2048" y="1257"/>
                    <a:pt x="2327" y="1071"/>
                    <a:pt x="2629" y="884"/>
                  </a:cubicBezTo>
                  <a:cubicBezTo>
                    <a:pt x="2815" y="675"/>
                    <a:pt x="3118" y="396"/>
                    <a:pt x="3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4992675" y="1974625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46" y="1"/>
                  </a:moveTo>
                  <a:cubicBezTo>
                    <a:pt x="273" y="1"/>
                    <a:pt x="198" y="24"/>
                    <a:pt x="93" y="70"/>
                  </a:cubicBezTo>
                  <a:cubicBezTo>
                    <a:pt x="0" y="163"/>
                    <a:pt x="0" y="349"/>
                    <a:pt x="0" y="559"/>
                  </a:cubicBezTo>
                  <a:cubicBezTo>
                    <a:pt x="93" y="1722"/>
                    <a:pt x="977" y="3071"/>
                    <a:pt x="1559" y="4048"/>
                  </a:cubicBezTo>
                  <a:cubicBezTo>
                    <a:pt x="2233" y="3164"/>
                    <a:pt x="1466" y="1233"/>
                    <a:pt x="884" y="349"/>
                  </a:cubicBezTo>
                  <a:cubicBezTo>
                    <a:pt x="768" y="256"/>
                    <a:pt x="675" y="163"/>
                    <a:pt x="582" y="70"/>
                  </a:cubicBezTo>
                  <a:cubicBezTo>
                    <a:pt x="489" y="24"/>
                    <a:pt x="419" y="1"/>
                    <a:pt x="3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5019425" y="1904250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38" y="1"/>
                  </a:moveTo>
                  <a:cubicBezTo>
                    <a:pt x="262" y="1"/>
                    <a:pt x="186" y="24"/>
                    <a:pt x="93" y="70"/>
                  </a:cubicBezTo>
                  <a:cubicBezTo>
                    <a:pt x="0" y="163"/>
                    <a:pt x="0" y="373"/>
                    <a:pt x="0" y="466"/>
                  </a:cubicBezTo>
                  <a:cubicBezTo>
                    <a:pt x="93" y="1629"/>
                    <a:pt x="977" y="3071"/>
                    <a:pt x="1559" y="4048"/>
                  </a:cubicBezTo>
                  <a:cubicBezTo>
                    <a:pt x="2234" y="3071"/>
                    <a:pt x="1443" y="1141"/>
                    <a:pt x="861" y="373"/>
                  </a:cubicBezTo>
                  <a:cubicBezTo>
                    <a:pt x="768" y="256"/>
                    <a:pt x="675" y="70"/>
                    <a:pt x="582" y="70"/>
                  </a:cubicBezTo>
                  <a:cubicBezTo>
                    <a:pt x="489" y="24"/>
                    <a:pt x="413" y="1"/>
                    <a:pt x="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5053150" y="1872850"/>
              <a:ext cx="41325" cy="76800"/>
            </a:xfrm>
            <a:custGeom>
              <a:avLst/>
              <a:gdLst/>
              <a:ahLst/>
              <a:cxnLst/>
              <a:rect l="l" t="t" r="r" b="b"/>
              <a:pathLst>
                <a:path w="1653" h="3072" extrusionOk="0">
                  <a:moveTo>
                    <a:pt x="198" y="0"/>
                  </a:moveTo>
                  <a:cubicBezTo>
                    <a:pt x="123" y="0"/>
                    <a:pt x="47" y="24"/>
                    <a:pt x="1" y="70"/>
                  </a:cubicBezTo>
                  <a:lnTo>
                    <a:pt x="1" y="349"/>
                  </a:lnTo>
                  <a:cubicBezTo>
                    <a:pt x="1" y="1326"/>
                    <a:pt x="675" y="2303"/>
                    <a:pt x="1071" y="3071"/>
                  </a:cubicBezTo>
                  <a:cubicBezTo>
                    <a:pt x="1652" y="2397"/>
                    <a:pt x="1071" y="931"/>
                    <a:pt x="582" y="256"/>
                  </a:cubicBezTo>
                  <a:cubicBezTo>
                    <a:pt x="489" y="163"/>
                    <a:pt x="489" y="70"/>
                    <a:pt x="396" y="70"/>
                  </a:cubicBezTo>
                  <a:cubicBezTo>
                    <a:pt x="349" y="24"/>
                    <a:pt x="274" y="0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5043850" y="1988300"/>
              <a:ext cx="96575" cy="73000"/>
            </a:xfrm>
            <a:custGeom>
              <a:avLst/>
              <a:gdLst/>
              <a:ahLst/>
              <a:cxnLst/>
              <a:rect l="l" t="t" r="r" b="b"/>
              <a:pathLst>
                <a:path w="3863" h="2920" extrusionOk="0">
                  <a:moveTo>
                    <a:pt x="3059" y="0"/>
                  </a:moveTo>
                  <a:cubicBezTo>
                    <a:pt x="2271" y="0"/>
                    <a:pt x="1486" y="444"/>
                    <a:pt x="954" y="1082"/>
                  </a:cubicBezTo>
                  <a:cubicBezTo>
                    <a:pt x="582" y="1547"/>
                    <a:pt x="0" y="2338"/>
                    <a:pt x="0" y="2920"/>
                  </a:cubicBezTo>
                  <a:cubicBezTo>
                    <a:pt x="768" y="2036"/>
                    <a:pt x="1931" y="1547"/>
                    <a:pt x="3094" y="1175"/>
                  </a:cubicBezTo>
                  <a:cubicBezTo>
                    <a:pt x="3280" y="1082"/>
                    <a:pt x="3490" y="1082"/>
                    <a:pt x="3676" y="873"/>
                  </a:cubicBezTo>
                  <a:cubicBezTo>
                    <a:pt x="3769" y="780"/>
                    <a:pt x="3862" y="500"/>
                    <a:pt x="3769" y="291"/>
                  </a:cubicBezTo>
                  <a:cubicBezTo>
                    <a:pt x="3676" y="105"/>
                    <a:pt x="3490" y="12"/>
                    <a:pt x="3280" y="12"/>
                  </a:cubicBezTo>
                  <a:cubicBezTo>
                    <a:pt x="3207" y="4"/>
                    <a:pt x="3133" y="0"/>
                    <a:pt x="3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5077575" y="1920525"/>
              <a:ext cx="77375" cy="55875"/>
            </a:xfrm>
            <a:custGeom>
              <a:avLst/>
              <a:gdLst/>
              <a:ahLst/>
              <a:cxnLst/>
              <a:rect l="l" t="t" r="r" b="b"/>
              <a:pathLst>
                <a:path w="3095" h="2235" extrusionOk="0">
                  <a:moveTo>
                    <a:pt x="2513" y="1"/>
                  </a:moveTo>
                  <a:cubicBezTo>
                    <a:pt x="1838" y="1"/>
                    <a:pt x="1257" y="303"/>
                    <a:pt x="768" y="885"/>
                  </a:cubicBezTo>
                  <a:cubicBezTo>
                    <a:pt x="489" y="1257"/>
                    <a:pt x="94" y="1746"/>
                    <a:pt x="1" y="2234"/>
                  </a:cubicBezTo>
                  <a:cubicBezTo>
                    <a:pt x="582" y="1653"/>
                    <a:pt x="1559" y="1164"/>
                    <a:pt x="2420" y="885"/>
                  </a:cubicBezTo>
                  <a:cubicBezTo>
                    <a:pt x="2513" y="885"/>
                    <a:pt x="2722" y="769"/>
                    <a:pt x="2816" y="676"/>
                  </a:cubicBezTo>
                  <a:cubicBezTo>
                    <a:pt x="3002" y="583"/>
                    <a:pt x="3095" y="396"/>
                    <a:pt x="3002" y="187"/>
                  </a:cubicBezTo>
                  <a:cubicBezTo>
                    <a:pt x="2909" y="94"/>
                    <a:pt x="2722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5089800" y="1823400"/>
              <a:ext cx="26775" cy="58200"/>
            </a:xfrm>
            <a:custGeom>
              <a:avLst/>
              <a:gdLst/>
              <a:ahLst/>
              <a:cxnLst/>
              <a:rect l="l" t="t" r="r" b="b"/>
              <a:pathLst>
                <a:path w="1071" h="2328" extrusionOk="0">
                  <a:moveTo>
                    <a:pt x="372" y="1"/>
                  </a:moveTo>
                  <a:cubicBezTo>
                    <a:pt x="93" y="117"/>
                    <a:pt x="0" y="396"/>
                    <a:pt x="0" y="699"/>
                  </a:cubicBezTo>
                  <a:cubicBezTo>
                    <a:pt x="93" y="978"/>
                    <a:pt x="279" y="1164"/>
                    <a:pt x="372" y="1373"/>
                  </a:cubicBezTo>
                  <a:cubicBezTo>
                    <a:pt x="582" y="1653"/>
                    <a:pt x="582" y="2048"/>
                    <a:pt x="675" y="2327"/>
                  </a:cubicBezTo>
                  <a:cubicBezTo>
                    <a:pt x="1070" y="2141"/>
                    <a:pt x="954" y="1071"/>
                    <a:pt x="954" y="792"/>
                  </a:cubicBezTo>
                  <a:cubicBezTo>
                    <a:pt x="954" y="583"/>
                    <a:pt x="861" y="396"/>
                    <a:pt x="768" y="303"/>
                  </a:cubicBezTo>
                  <a:cubicBezTo>
                    <a:pt x="675" y="117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5121200" y="1812350"/>
              <a:ext cx="70400" cy="45400"/>
            </a:xfrm>
            <a:custGeom>
              <a:avLst/>
              <a:gdLst/>
              <a:ahLst/>
              <a:cxnLst/>
              <a:rect l="l" t="t" r="r" b="b"/>
              <a:pathLst>
                <a:path w="2816" h="1816" extrusionOk="0">
                  <a:moveTo>
                    <a:pt x="2359" y="1"/>
                  </a:moveTo>
                  <a:cubicBezTo>
                    <a:pt x="2251" y="1"/>
                    <a:pt x="2129" y="24"/>
                    <a:pt x="2024" y="71"/>
                  </a:cubicBezTo>
                  <a:cubicBezTo>
                    <a:pt x="1257" y="350"/>
                    <a:pt x="396" y="1025"/>
                    <a:pt x="0" y="1815"/>
                  </a:cubicBezTo>
                  <a:cubicBezTo>
                    <a:pt x="186" y="1606"/>
                    <a:pt x="396" y="1513"/>
                    <a:pt x="582" y="1420"/>
                  </a:cubicBezTo>
                  <a:lnTo>
                    <a:pt x="1350" y="1420"/>
                  </a:lnTo>
                  <a:cubicBezTo>
                    <a:pt x="1652" y="1420"/>
                    <a:pt x="1931" y="1420"/>
                    <a:pt x="2234" y="1327"/>
                  </a:cubicBezTo>
                  <a:cubicBezTo>
                    <a:pt x="2513" y="1234"/>
                    <a:pt x="2815" y="838"/>
                    <a:pt x="2815" y="559"/>
                  </a:cubicBezTo>
                  <a:cubicBezTo>
                    <a:pt x="2815" y="350"/>
                    <a:pt x="2815" y="164"/>
                    <a:pt x="2606" y="71"/>
                  </a:cubicBezTo>
                  <a:cubicBezTo>
                    <a:pt x="2559" y="24"/>
                    <a:pt x="2466" y="1"/>
                    <a:pt x="23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5099100" y="1862375"/>
              <a:ext cx="70400" cy="43650"/>
            </a:xfrm>
            <a:custGeom>
              <a:avLst/>
              <a:gdLst/>
              <a:ahLst/>
              <a:cxnLst/>
              <a:rect l="l" t="t" r="r" b="b"/>
              <a:pathLst>
                <a:path w="2816" h="1746" extrusionOk="0">
                  <a:moveTo>
                    <a:pt x="2048" y="1"/>
                  </a:moveTo>
                  <a:cubicBezTo>
                    <a:pt x="1745" y="1"/>
                    <a:pt x="1559" y="187"/>
                    <a:pt x="1280" y="396"/>
                  </a:cubicBezTo>
                  <a:cubicBezTo>
                    <a:pt x="977" y="582"/>
                    <a:pt x="0" y="1257"/>
                    <a:pt x="117" y="1745"/>
                  </a:cubicBezTo>
                  <a:cubicBezTo>
                    <a:pt x="791" y="1652"/>
                    <a:pt x="1955" y="1559"/>
                    <a:pt x="2443" y="1071"/>
                  </a:cubicBezTo>
                  <a:cubicBezTo>
                    <a:pt x="2722" y="885"/>
                    <a:pt x="2815" y="582"/>
                    <a:pt x="2722" y="303"/>
                  </a:cubicBezTo>
                  <a:cubicBezTo>
                    <a:pt x="2629" y="94"/>
                    <a:pt x="2234" y="1"/>
                    <a:pt x="2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sp>
        <p:nvSpPr>
          <p:cNvPr id="249" name="Google Shape;249;p3"/>
          <p:cNvSpPr txBox="1">
            <a:spLocks noGrp="1"/>
          </p:cNvSpPr>
          <p:nvPr>
            <p:ph type="subTitle" idx="1"/>
          </p:nvPr>
        </p:nvSpPr>
        <p:spPr>
          <a:xfrm>
            <a:off x="6024000" y="5849450"/>
            <a:ext cx="6240000" cy="12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spcBef>
                <a:spcPts val="3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spcBef>
                <a:spcPts val="3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spcBef>
                <a:spcPts val="3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spcBef>
                <a:spcPts val="3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spcBef>
                <a:spcPts val="3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spcBef>
                <a:spcPts val="3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spcBef>
                <a:spcPts val="3200"/>
              </a:spcBef>
              <a:spcAft>
                <a:spcPts val="3200"/>
              </a:spcAft>
              <a:buClr>
                <a:schemeClr val="accent1"/>
              </a:buClr>
              <a:buSzPts val="18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50" name="Google Shape;250;p3"/>
          <p:cNvSpPr/>
          <p:nvPr/>
        </p:nvSpPr>
        <p:spPr>
          <a:xfrm>
            <a:off x="12568070" y="-685947"/>
            <a:ext cx="6240084" cy="4422491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grpSp>
        <p:nvGrpSpPr>
          <p:cNvPr id="251" name="Google Shape;251;p3"/>
          <p:cNvGrpSpPr/>
          <p:nvPr/>
        </p:nvGrpSpPr>
        <p:grpSpPr>
          <a:xfrm>
            <a:off x="366999" y="7380800"/>
            <a:ext cx="3945677" cy="2433401"/>
            <a:chOff x="3095850" y="2740875"/>
            <a:chExt cx="1972838" cy="1216700"/>
          </a:xfrm>
        </p:grpSpPr>
        <p:sp>
          <p:nvSpPr>
            <p:cNvPr id="252" name="Google Shape;252;p3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257" name="Google Shape;257;p3"/>
          <p:cNvGrpSpPr/>
          <p:nvPr/>
        </p:nvGrpSpPr>
        <p:grpSpPr>
          <a:xfrm rot="659021">
            <a:off x="13924931" y="575021"/>
            <a:ext cx="3526362" cy="2762376"/>
            <a:chOff x="3495050" y="1152875"/>
            <a:chExt cx="1082275" cy="847800"/>
          </a:xfrm>
        </p:grpSpPr>
        <p:sp>
          <p:nvSpPr>
            <p:cNvPr id="258" name="Google Shape;258;p3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4283200" y="1837550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4409450" y="1920125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266" name="Google Shape;266;p3"/>
          <p:cNvGrpSpPr/>
          <p:nvPr/>
        </p:nvGrpSpPr>
        <p:grpSpPr>
          <a:xfrm>
            <a:off x="16812420" y="-180225"/>
            <a:ext cx="984588" cy="2015190"/>
            <a:chOff x="5291025" y="2315450"/>
            <a:chExt cx="319900" cy="654750"/>
          </a:xfrm>
        </p:grpSpPr>
        <p:sp>
          <p:nvSpPr>
            <p:cNvPr id="267" name="Google Shape;267;p3"/>
            <p:cNvSpPr/>
            <p:nvPr/>
          </p:nvSpPr>
          <p:spPr>
            <a:xfrm>
              <a:off x="5382925" y="2317775"/>
              <a:ext cx="193675" cy="348975"/>
            </a:xfrm>
            <a:custGeom>
              <a:avLst/>
              <a:gdLst/>
              <a:ahLst/>
              <a:cxnLst/>
              <a:rect l="l" t="t" r="r" b="b"/>
              <a:pathLst>
                <a:path w="7747" h="13959" extrusionOk="0">
                  <a:moveTo>
                    <a:pt x="7747" y="0"/>
                  </a:moveTo>
                  <a:lnTo>
                    <a:pt x="7747" y="0"/>
                  </a:lnTo>
                  <a:cubicBezTo>
                    <a:pt x="4560" y="2536"/>
                    <a:pt x="0" y="9794"/>
                    <a:pt x="2420" y="13958"/>
                  </a:cubicBezTo>
                  <a:cubicBezTo>
                    <a:pt x="4560" y="13586"/>
                    <a:pt x="6095" y="9608"/>
                    <a:pt x="6793" y="7770"/>
                  </a:cubicBezTo>
                  <a:cubicBezTo>
                    <a:pt x="7165" y="6514"/>
                    <a:pt x="7561" y="5235"/>
                    <a:pt x="7654" y="3885"/>
                  </a:cubicBezTo>
                  <a:cubicBezTo>
                    <a:pt x="7747" y="3397"/>
                    <a:pt x="7561" y="210"/>
                    <a:pt x="77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5322425" y="2315450"/>
              <a:ext cx="196025" cy="342000"/>
            </a:xfrm>
            <a:custGeom>
              <a:avLst/>
              <a:gdLst/>
              <a:ahLst/>
              <a:cxnLst/>
              <a:rect l="l" t="t" r="r" b="b"/>
              <a:pathLst>
                <a:path w="7841" h="13680" extrusionOk="0">
                  <a:moveTo>
                    <a:pt x="489" y="0"/>
                  </a:moveTo>
                  <a:cubicBezTo>
                    <a:pt x="1" y="4071"/>
                    <a:pt x="2025" y="12423"/>
                    <a:pt x="6677" y="13679"/>
                  </a:cubicBezTo>
                  <a:cubicBezTo>
                    <a:pt x="7841" y="11934"/>
                    <a:pt x="6096" y="7956"/>
                    <a:pt x="5328" y="6212"/>
                  </a:cubicBezTo>
                  <a:cubicBezTo>
                    <a:pt x="4747" y="5048"/>
                    <a:pt x="4072" y="3885"/>
                    <a:pt x="3188" y="2815"/>
                  </a:cubicBezTo>
                  <a:cubicBezTo>
                    <a:pt x="2909" y="2420"/>
                    <a:pt x="489" y="303"/>
                    <a:pt x="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5291025" y="2579050"/>
              <a:ext cx="319900" cy="391150"/>
            </a:xfrm>
            <a:custGeom>
              <a:avLst/>
              <a:gdLst/>
              <a:ahLst/>
              <a:cxnLst/>
              <a:rect l="l" t="t" r="r" b="b"/>
              <a:pathLst>
                <a:path w="12796" h="15646" extrusionOk="0">
                  <a:moveTo>
                    <a:pt x="5544" y="1"/>
                  </a:moveTo>
                  <a:cubicBezTo>
                    <a:pt x="5472" y="1"/>
                    <a:pt x="5400" y="6"/>
                    <a:pt x="5328" y="18"/>
                  </a:cubicBezTo>
                  <a:cubicBezTo>
                    <a:pt x="4537" y="134"/>
                    <a:pt x="3955" y="809"/>
                    <a:pt x="3862" y="1484"/>
                  </a:cubicBezTo>
                  <a:cubicBezTo>
                    <a:pt x="1536" y="3042"/>
                    <a:pt x="0" y="6322"/>
                    <a:pt x="768" y="9905"/>
                  </a:cubicBezTo>
                  <a:cubicBezTo>
                    <a:pt x="1164" y="11766"/>
                    <a:pt x="2327" y="13604"/>
                    <a:pt x="4072" y="14465"/>
                  </a:cubicBezTo>
                  <a:cubicBezTo>
                    <a:pt x="4704" y="14714"/>
                    <a:pt x="5337" y="14884"/>
                    <a:pt x="5983" y="14884"/>
                  </a:cubicBezTo>
                  <a:cubicBezTo>
                    <a:pt x="6121" y="14884"/>
                    <a:pt x="6259" y="14877"/>
                    <a:pt x="6398" y="14860"/>
                  </a:cubicBezTo>
                  <a:cubicBezTo>
                    <a:pt x="6804" y="15368"/>
                    <a:pt x="7459" y="15646"/>
                    <a:pt x="8068" y="15646"/>
                  </a:cubicBezTo>
                  <a:cubicBezTo>
                    <a:pt x="8156" y="15646"/>
                    <a:pt x="8244" y="15640"/>
                    <a:pt x="8329" y="15628"/>
                  </a:cubicBezTo>
                  <a:cubicBezTo>
                    <a:pt x="9190" y="15349"/>
                    <a:pt x="9678" y="14465"/>
                    <a:pt x="9678" y="13790"/>
                  </a:cubicBezTo>
                  <a:cubicBezTo>
                    <a:pt x="10167" y="13395"/>
                    <a:pt x="10655" y="13022"/>
                    <a:pt x="11051" y="12441"/>
                  </a:cubicBezTo>
                  <a:cubicBezTo>
                    <a:pt x="12586" y="10301"/>
                    <a:pt x="12796" y="7393"/>
                    <a:pt x="11725" y="4973"/>
                  </a:cubicBezTo>
                  <a:cubicBezTo>
                    <a:pt x="10469" y="2065"/>
                    <a:pt x="8724" y="809"/>
                    <a:pt x="6980" y="599"/>
                  </a:cubicBezTo>
                  <a:cubicBezTo>
                    <a:pt x="6552" y="273"/>
                    <a:pt x="6052" y="1"/>
                    <a:pt x="5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270" name="Google Shape;270;p3"/>
          <p:cNvGrpSpPr/>
          <p:nvPr/>
        </p:nvGrpSpPr>
        <p:grpSpPr>
          <a:xfrm>
            <a:off x="552773" y="2879114"/>
            <a:ext cx="979416" cy="1678553"/>
            <a:chOff x="1332275" y="1990950"/>
            <a:chExt cx="359050" cy="615350"/>
          </a:xfrm>
        </p:grpSpPr>
        <p:sp>
          <p:nvSpPr>
            <p:cNvPr id="271" name="Google Shape;271;p3"/>
            <p:cNvSpPr/>
            <p:nvPr/>
          </p:nvSpPr>
          <p:spPr>
            <a:xfrm>
              <a:off x="137455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93" y="0"/>
                  </a:moveTo>
                  <a:cubicBezTo>
                    <a:pt x="2279" y="0"/>
                    <a:pt x="2163" y="13"/>
                    <a:pt x="2048" y="38"/>
                  </a:cubicBezTo>
                  <a:lnTo>
                    <a:pt x="1955" y="38"/>
                  </a:lnTo>
                  <a:cubicBezTo>
                    <a:pt x="582" y="411"/>
                    <a:pt x="1" y="2458"/>
                    <a:pt x="1071" y="3435"/>
                  </a:cubicBezTo>
                  <a:cubicBezTo>
                    <a:pt x="1419" y="3775"/>
                    <a:pt x="1888" y="3931"/>
                    <a:pt x="2366" y="3931"/>
                  </a:cubicBezTo>
                  <a:cubicBezTo>
                    <a:pt x="3229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147400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04" y="0"/>
                  </a:moveTo>
                  <a:cubicBezTo>
                    <a:pt x="2181" y="0"/>
                    <a:pt x="2057" y="13"/>
                    <a:pt x="1932" y="38"/>
                  </a:cubicBezTo>
                  <a:lnTo>
                    <a:pt x="1839" y="38"/>
                  </a:lnTo>
                  <a:cubicBezTo>
                    <a:pt x="582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9" y="3931"/>
                  </a:cubicBezTo>
                  <a:cubicBezTo>
                    <a:pt x="3181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1573450" y="2220275"/>
              <a:ext cx="117825" cy="98300"/>
            </a:xfrm>
            <a:custGeom>
              <a:avLst/>
              <a:gdLst/>
              <a:ahLst/>
              <a:cxnLst/>
              <a:rect l="l" t="t" r="r" b="b"/>
              <a:pathLst>
                <a:path w="4713" h="3932" extrusionOk="0">
                  <a:moveTo>
                    <a:pt x="2284" y="0"/>
                  </a:moveTo>
                  <a:cubicBezTo>
                    <a:pt x="2167" y="0"/>
                    <a:pt x="2049" y="13"/>
                    <a:pt x="1932" y="38"/>
                  </a:cubicBezTo>
                  <a:lnTo>
                    <a:pt x="1839" y="38"/>
                  </a:lnTo>
                  <a:cubicBezTo>
                    <a:pt x="489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8" y="3931"/>
                  </a:cubicBezTo>
                  <a:cubicBezTo>
                    <a:pt x="3178" y="3931"/>
                    <a:pt x="4112" y="3420"/>
                    <a:pt x="4351" y="2551"/>
                  </a:cubicBezTo>
                  <a:cubicBezTo>
                    <a:pt x="4713" y="1402"/>
                    <a:pt x="3538" y="0"/>
                    <a:pt x="2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137455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373" y="1"/>
                  </a:moveTo>
                  <a:cubicBezTo>
                    <a:pt x="2265" y="1"/>
                    <a:pt x="2156" y="12"/>
                    <a:pt x="2048" y="34"/>
                  </a:cubicBezTo>
                  <a:lnTo>
                    <a:pt x="1955" y="127"/>
                  </a:lnTo>
                  <a:cubicBezTo>
                    <a:pt x="582" y="430"/>
                    <a:pt x="1" y="2454"/>
                    <a:pt x="1071" y="3431"/>
                  </a:cubicBezTo>
                  <a:cubicBezTo>
                    <a:pt x="1425" y="3819"/>
                    <a:pt x="1905" y="3990"/>
                    <a:pt x="2392" y="3990"/>
                  </a:cubicBezTo>
                  <a:cubicBezTo>
                    <a:pt x="3247" y="3990"/>
                    <a:pt x="4122" y="3463"/>
                    <a:pt x="4374" y="2663"/>
                  </a:cubicBezTo>
                  <a:cubicBezTo>
                    <a:pt x="4716" y="1401"/>
                    <a:pt x="3603" y="1"/>
                    <a:pt x="2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147400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282" y="1"/>
                  </a:moveTo>
                  <a:cubicBezTo>
                    <a:pt x="2167" y="1"/>
                    <a:pt x="2050" y="12"/>
                    <a:pt x="1932" y="34"/>
                  </a:cubicBezTo>
                  <a:lnTo>
                    <a:pt x="1839" y="127"/>
                  </a:lnTo>
                  <a:cubicBezTo>
                    <a:pt x="582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7" y="3990"/>
                  </a:cubicBezTo>
                  <a:cubicBezTo>
                    <a:pt x="3200" y="3990"/>
                    <a:pt x="4122" y="3463"/>
                    <a:pt x="4374" y="2663"/>
                  </a:cubicBezTo>
                  <a:cubicBezTo>
                    <a:pt x="4717" y="1401"/>
                    <a:pt x="3603" y="1"/>
                    <a:pt x="2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1573450" y="2314600"/>
              <a:ext cx="117875" cy="99750"/>
            </a:xfrm>
            <a:custGeom>
              <a:avLst/>
              <a:gdLst/>
              <a:ahLst/>
              <a:cxnLst/>
              <a:rect l="l" t="t" r="r" b="b"/>
              <a:pathLst>
                <a:path w="4715" h="3990" extrusionOk="0">
                  <a:moveTo>
                    <a:pt x="2263" y="1"/>
                  </a:moveTo>
                  <a:cubicBezTo>
                    <a:pt x="2153" y="1"/>
                    <a:pt x="2042" y="12"/>
                    <a:pt x="1932" y="34"/>
                  </a:cubicBezTo>
                  <a:lnTo>
                    <a:pt x="1839" y="127"/>
                  </a:lnTo>
                  <a:cubicBezTo>
                    <a:pt x="489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6" y="3990"/>
                  </a:cubicBezTo>
                  <a:cubicBezTo>
                    <a:pt x="3197" y="3990"/>
                    <a:pt x="4114" y="3463"/>
                    <a:pt x="4351" y="2663"/>
                  </a:cubicBezTo>
                  <a:cubicBezTo>
                    <a:pt x="4715" y="1401"/>
                    <a:pt x="3524" y="1"/>
                    <a:pt x="2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137455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481" y="1"/>
                  </a:moveTo>
                  <a:cubicBezTo>
                    <a:pt x="2338" y="1"/>
                    <a:pt x="2193" y="21"/>
                    <a:pt x="2048" y="63"/>
                  </a:cubicBezTo>
                  <a:lnTo>
                    <a:pt x="1955" y="63"/>
                  </a:lnTo>
                  <a:cubicBezTo>
                    <a:pt x="582" y="459"/>
                    <a:pt x="1" y="2390"/>
                    <a:pt x="1071" y="3460"/>
                  </a:cubicBezTo>
                  <a:cubicBezTo>
                    <a:pt x="1421" y="3810"/>
                    <a:pt x="1895" y="3972"/>
                    <a:pt x="2376" y="3972"/>
                  </a:cubicBezTo>
                  <a:cubicBezTo>
                    <a:pt x="3236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147400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300" y="3972"/>
                  </a:cubicBezTo>
                  <a:cubicBezTo>
                    <a:pt x="3188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1573450" y="2413325"/>
              <a:ext cx="117625" cy="99325"/>
            </a:xfrm>
            <a:custGeom>
              <a:avLst/>
              <a:gdLst/>
              <a:ahLst/>
              <a:cxnLst/>
              <a:rect l="l" t="t" r="r" b="b"/>
              <a:pathLst>
                <a:path w="4705" h="3973" extrusionOk="0">
                  <a:moveTo>
                    <a:pt x="2375" y="1"/>
                  </a:moveTo>
                  <a:cubicBezTo>
                    <a:pt x="2228" y="1"/>
                    <a:pt x="2079" y="21"/>
                    <a:pt x="1932" y="63"/>
                  </a:cubicBezTo>
                  <a:lnTo>
                    <a:pt x="1839" y="63"/>
                  </a:lnTo>
                  <a:cubicBezTo>
                    <a:pt x="489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299" y="3972"/>
                  </a:cubicBezTo>
                  <a:cubicBezTo>
                    <a:pt x="3185" y="3972"/>
                    <a:pt x="4113" y="3456"/>
                    <a:pt x="4351" y="2576"/>
                  </a:cubicBezTo>
                  <a:cubicBezTo>
                    <a:pt x="4704" y="1372"/>
                    <a:pt x="3593" y="1"/>
                    <a:pt x="2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1474000" y="2508125"/>
              <a:ext cx="117675" cy="98175"/>
            </a:xfrm>
            <a:custGeom>
              <a:avLst/>
              <a:gdLst/>
              <a:ahLst/>
              <a:cxnLst/>
              <a:rect l="l" t="t" r="r" b="b"/>
              <a:pathLst>
                <a:path w="4707" h="3927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35"/>
                    <a:pt x="1" y="2390"/>
                    <a:pt x="978" y="3343"/>
                  </a:cubicBezTo>
                  <a:cubicBezTo>
                    <a:pt x="1335" y="3744"/>
                    <a:pt x="1846" y="3927"/>
                    <a:pt x="2366" y="3927"/>
                  </a:cubicBezTo>
                  <a:cubicBezTo>
                    <a:pt x="3234" y="3927"/>
                    <a:pt x="4127" y="3419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1507750" y="2012425"/>
              <a:ext cx="128550" cy="223350"/>
            </a:xfrm>
            <a:custGeom>
              <a:avLst/>
              <a:gdLst/>
              <a:ahLst/>
              <a:cxnLst/>
              <a:rect l="l" t="t" r="r" b="b"/>
              <a:pathLst>
                <a:path w="5142" h="8934" extrusionOk="0">
                  <a:moveTo>
                    <a:pt x="4653" y="1"/>
                  </a:moveTo>
                  <a:cubicBezTo>
                    <a:pt x="1745" y="1862"/>
                    <a:pt x="0" y="5444"/>
                    <a:pt x="698" y="8934"/>
                  </a:cubicBezTo>
                  <a:lnTo>
                    <a:pt x="1559" y="8725"/>
                  </a:lnTo>
                  <a:cubicBezTo>
                    <a:pt x="977" y="5724"/>
                    <a:pt x="2536" y="2327"/>
                    <a:pt x="5141" y="792"/>
                  </a:cubicBezTo>
                  <a:lnTo>
                    <a:pt x="4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1332275" y="1990950"/>
              <a:ext cx="204575" cy="186675"/>
            </a:xfrm>
            <a:custGeom>
              <a:avLst/>
              <a:gdLst/>
              <a:ahLst/>
              <a:cxnLst/>
              <a:rect l="l" t="t" r="r" b="b"/>
              <a:pathLst>
                <a:path w="8183" h="7467" extrusionOk="0">
                  <a:moveTo>
                    <a:pt x="1607" y="1"/>
                  </a:moveTo>
                  <a:cubicBezTo>
                    <a:pt x="539" y="1"/>
                    <a:pt x="1" y="645"/>
                    <a:pt x="1110" y="2511"/>
                  </a:cubicBezTo>
                  <a:cubicBezTo>
                    <a:pt x="2576" y="5047"/>
                    <a:pt x="5181" y="6885"/>
                    <a:pt x="8089" y="7467"/>
                  </a:cubicBezTo>
                  <a:cubicBezTo>
                    <a:pt x="8182" y="5326"/>
                    <a:pt x="7321" y="3186"/>
                    <a:pt x="5763" y="1744"/>
                  </a:cubicBezTo>
                  <a:cubicBezTo>
                    <a:pt x="4868" y="900"/>
                    <a:pt x="2868" y="1"/>
                    <a:pt x="16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1532175" y="2079050"/>
              <a:ext cx="147750" cy="95200"/>
            </a:xfrm>
            <a:custGeom>
              <a:avLst/>
              <a:gdLst/>
              <a:ahLst/>
              <a:cxnLst/>
              <a:rect l="l" t="t" r="r" b="b"/>
              <a:pathLst>
                <a:path w="5910" h="3808" extrusionOk="0">
                  <a:moveTo>
                    <a:pt x="4347" y="0"/>
                  </a:moveTo>
                  <a:cubicBezTo>
                    <a:pt x="4058" y="0"/>
                    <a:pt x="3755" y="66"/>
                    <a:pt x="3490" y="151"/>
                  </a:cubicBezTo>
                  <a:cubicBezTo>
                    <a:pt x="1931" y="639"/>
                    <a:pt x="768" y="1895"/>
                    <a:pt x="396" y="3454"/>
                  </a:cubicBezTo>
                  <a:lnTo>
                    <a:pt x="489" y="3454"/>
                  </a:lnTo>
                  <a:cubicBezTo>
                    <a:pt x="396" y="3547"/>
                    <a:pt x="186" y="3547"/>
                    <a:pt x="0" y="3640"/>
                  </a:cubicBezTo>
                  <a:cubicBezTo>
                    <a:pt x="438" y="3751"/>
                    <a:pt x="890" y="3807"/>
                    <a:pt x="1342" y="3807"/>
                  </a:cubicBezTo>
                  <a:cubicBezTo>
                    <a:pt x="2500" y="3807"/>
                    <a:pt x="3656" y="3439"/>
                    <a:pt x="4560" y="2686"/>
                  </a:cubicBezTo>
                  <a:cubicBezTo>
                    <a:pt x="5328" y="2105"/>
                    <a:pt x="5909" y="1035"/>
                    <a:pt x="5234" y="360"/>
                  </a:cubicBezTo>
                  <a:cubicBezTo>
                    <a:pt x="5019" y="94"/>
                    <a:pt x="4693" y="0"/>
                    <a:pt x="43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284" name="Google Shape;284;p3"/>
          <p:cNvGrpSpPr/>
          <p:nvPr/>
        </p:nvGrpSpPr>
        <p:grpSpPr>
          <a:xfrm rot="-7942932">
            <a:off x="11707336" y="-731625"/>
            <a:ext cx="1691282" cy="1663086"/>
            <a:chOff x="4452350" y="1286250"/>
            <a:chExt cx="700275" cy="688600"/>
          </a:xfrm>
        </p:grpSpPr>
        <p:sp>
          <p:nvSpPr>
            <p:cNvPr id="285" name="Google Shape;285;p3"/>
            <p:cNvSpPr/>
            <p:nvPr/>
          </p:nvSpPr>
          <p:spPr>
            <a:xfrm>
              <a:off x="4706525" y="1330225"/>
              <a:ext cx="446100" cy="452175"/>
            </a:xfrm>
            <a:custGeom>
              <a:avLst/>
              <a:gdLst/>
              <a:ahLst/>
              <a:cxnLst/>
              <a:rect l="l" t="t" r="r" b="b"/>
              <a:pathLst>
                <a:path w="17844" h="18087" extrusionOk="0">
                  <a:moveTo>
                    <a:pt x="11588" y="1"/>
                  </a:moveTo>
                  <a:cubicBezTo>
                    <a:pt x="9302" y="1"/>
                    <a:pt x="7157" y="1241"/>
                    <a:pt x="5537" y="2862"/>
                  </a:cubicBezTo>
                  <a:cubicBezTo>
                    <a:pt x="4862" y="3560"/>
                    <a:pt x="4188" y="4327"/>
                    <a:pt x="3606" y="5188"/>
                  </a:cubicBezTo>
                  <a:cubicBezTo>
                    <a:pt x="1559" y="8212"/>
                    <a:pt x="0" y="12377"/>
                    <a:pt x="884" y="15657"/>
                  </a:cubicBezTo>
                  <a:lnTo>
                    <a:pt x="884" y="15866"/>
                  </a:lnTo>
                  <a:cubicBezTo>
                    <a:pt x="1163" y="16634"/>
                    <a:pt x="1559" y="17215"/>
                    <a:pt x="2047" y="17518"/>
                  </a:cubicBezTo>
                  <a:cubicBezTo>
                    <a:pt x="2327" y="17797"/>
                    <a:pt x="2722" y="17890"/>
                    <a:pt x="3118" y="17983"/>
                  </a:cubicBezTo>
                  <a:cubicBezTo>
                    <a:pt x="3423" y="18054"/>
                    <a:pt x="3751" y="18086"/>
                    <a:pt x="4094" y="18086"/>
                  </a:cubicBezTo>
                  <a:cubicBezTo>
                    <a:pt x="6568" y="18086"/>
                    <a:pt x="9843" y="16411"/>
                    <a:pt x="11539" y="15471"/>
                  </a:cubicBezTo>
                  <a:cubicBezTo>
                    <a:pt x="14447" y="13819"/>
                    <a:pt x="16983" y="11004"/>
                    <a:pt x="17355" y="7724"/>
                  </a:cubicBezTo>
                  <a:cubicBezTo>
                    <a:pt x="17844" y="4420"/>
                    <a:pt x="15820" y="652"/>
                    <a:pt x="12516" y="70"/>
                  </a:cubicBezTo>
                  <a:cubicBezTo>
                    <a:pt x="12205" y="23"/>
                    <a:pt x="11895" y="1"/>
                    <a:pt x="11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4633825" y="1768150"/>
              <a:ext cx="150650" cy="206700"/>
            </a:xfrm>
            <a:custGeom>
              <a:avLst/>
              <a:gdLst/>
              <a:ahLst/>
              <a:cxnLst/>
              <a:rect l="l" t="t" r="r" b="b"/>
              <a:pathLst>
                <a:path w="6026" h="8268" extrusionOk="0">
                  <a:moveTo>
                    <a:pt x="4955" y="1"/>
                  </a:moveTo>
                  <a:cubicBezTo>
                    <a:pt x="4281" y="1932"/>
                    <a:pt x="3792" y="3956"/>
                    <a:pt x="3490" y="6003"/>
                  </a:cubicBezTo>
                  <a:lnTo>
                    <a:pt x="1070" y="1164"/>
                  </a:lnTo>
                  <a:cubicBezTo>
                    <a:pt x="698" y="1350"/>
                    <a:pt x="303" y="1443"/>
                    <a:pt x="0" y="1443"/>
                  </a:cubicBezTo>
                  <a:cubicBezTo>
                    <a:pt x="884" y="3863"/>
                    <a:pt x="2047" y="6003"/>
                    <a:pt x="3606" y="8027"/>
                  </a:cubicBezTo>
                  <a:cubicBezTo>
                    <a:pt x="3715" y="8197"/>
                    <a:pt x="3860" y="8268"/>
                    <a:pt x="4005" y="8268"/>
                  </a:cubicBezTo>
                  <a:cubicBezTo>
                    <a:pt x="4356" y="8268"/>
                    <a:pt x="4708" y="7857"/>
                    <a:pt x="4560" y="7445"/>
                  </a:cubicBezTo>
                  <a:lnTo>
                    <a:pt x="4560" y="7352"/>
                  </a:lnTo>
                  <a:cubicBezTo>
                    <a:pt x="4653" y="5026"/>
                    <a:pt x="5142" y="2699"/>
                    <a:pt x="6026" y="466"/>
                  </a:cubicBezTo>
                  <a:cubicBezTo>
                    <a:pt x="5630" y="373"/>
                    <a:pt x="5235" y="280"/>
                    <a:pt x="49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4757700" y="1448300"/>
              <a:ext cx="268800" cy="331525"/>
            </a:xfrm>
            <a:custGeom>
              <a:avLst/>
              <a:gdLst/>
              <a:ahLst/>
              <a:cxnLst/>
              <a:rect l="l" t="t" r="r" b="b"/>
              <a:pathLst>
                <a:path w="10752" h="13261" extrusionOk="0">
                  <a:moveTo>
                    <a:pt x="9910" y="1"/>
                  </a:moveTo>
                  <a:cubicBezTo>
                    <a:pt x="9808" y="1"/>
                    <a:pt x="9698" y="29"/>
                    <a:pt x="9585" y="93"/>
                  </a:cubicBezTo>
                  <a:cubicBezTo>
                    <a:pt x="8538" y="954"/>
                    <a:pt x="7468" y="1838"/>
                    <a:pt x="6398" y="2791"/>
                  </a:cubicBezTo>
                  <a:cubicBezTo>
                    <a:pt x="6096" y="3187"/>
                    <a:pt x="5723" y="3489"/>
                    <a:pt x="5421" y="3862"/>
                  </a:cubicBezTo>
                  <a:cubicBezTo>
                    <a:pt x="4467" y="4932"/>
                    <a:pt x="3490" y="6095"/>
                    <a:pt x="2722" y="7351"/>
                  </a:cubicBezTo>
                  <a:cubicBezTo>
                    <a:pt x="2420" y="7840"/>
                    <a:pt x="2141" y="8328"/>
                    <a:pt x="1838" y="8817"/>
                  </a:cubicBezTo>
                  <a:cubicBezTo>
                    <a:pt x="1071" y="10073"/>
                    <a:pt x="489" y="11422"/>
                    <a:pt x="0" y="12795"/>
                  </a:cubicBezTo>
                  <a:cubicBezTo>
                    <a:pt x="280" y="13074"/>
                    <a:pt x="675" y="13167"/>
                    <a:pt x="1071" y="13260"/>
                  </a:cubicBezTo>
                  <a:cubicBezTo>
                    <a:pt x="1559" y="11818"/>
                    <a:pt x="2234" y="10468"/>
                    <a:pt x="3002" y="9189"/>
                  </a:cubicBezTo>
                  <a:cubicBezTo>
                    <a:pt x="3188" y="8724"/>
                    <a:pt x="3490" y="8235"/>
                    <a:pt x="3769" y="7840"/>
                  </a:cubicBezTo>
                  <a:cubicBezTo>
                    <a:pt x="4560" y="6676"/>
                    <a:pt x="5421" y="5513"/>
                    <a:pt x="6398" y="4443"/>
                  </a:cubicBezTo>
                  <a:lnTo>
                    <a:pt x="7375" y="3489"/>
                  </a:lnTo>
                  <a:cubicBezTo>
                    <a:pt x="8236" y="2605"/>
                    <a:pt x="9213" y="1838"/>
                    <a:pt x="10167" y="1163"/>
                  </a:cubicBezTo>
                  <a:cubicBezTo>
                    <a:pt x="10752" y="753"/>
                    <a:pt x="10438" y="1"/>
                    <a:pt x="9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4791425" y="1526900"/>
              <a:ext cx="44125" cy="153800"/>
            </a:xfrm>
            <a:custGeom>
              <a:avLst/>
              <a:gdLst/>
              <a:ahLst/>
              <a:cxnLst/>
              <a:rect l="l" t="t" r="r" b="b"/>
              <a:pathLst>
                <a:path w="1765" h="6152" extrusionOk="0">
                  <a:moveTo>
                    <a:pt x="766" y="0"/>
                  </a:moveTo>
                  <a:cubicBezTo>
                    <a:pt x="541" y="0"/>
                    <a:pt x="340" y="128"/>
                    <a:pt x="303" y="438"/>
                  </a:cubicBezTo>
                  <a:cubicBezTo>
                    <a:pt x="1" y="2183"/>
                    <a:pt x="94" y="4021"/>
                    <a:pt x="489" y="5766"/>
                  </a:cubicBezTo>
                  <a:cubicBezTo>
                    <a:pt x="563" y="6034"/>
                    <a:pt x="792" y="6152"/>
                    <a:pt x="1029" y="6152"/>
                  </a:cubicBezTo>
                  <a:cubicBezTo>
                    <a:pt x="1388" y="6152"/>
                    <a:pt x="1765" y="5883"/>
                    <a:pt x="1653" y="5463"/>
                  </a:cubicBezTo>
                  <a:cubicBezTo>
                    <a:pt x="1257" y="3928"/>
                    <a:pt x="1164" y="2276"/>
                    <a:pt x="1466" y="718"/>
                  </a:cubicBezTo>
                  <a:cubicBezTo>
                    <a:pt x="1523" y="307"/>
                    <a:pt x="1115" y="0"/>
                    <a:pt x="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4806900" y="1629600"/>
              <a:ext cx="151225" cy="48650"/>
            </a:xfrm>
            <a:custGeom>
              <a:avLst/>
              <a:gdLst/>
              <a:ahLst/>
              <a:cxnLst/>
              <a:rect l="l" t="t" r="r" b="b"/>
              <a:pathLst>
                <a:path w="6049" h="1946" extrusionOk="0">
                  <a:moveTo>
                    <a:pt x="5105" y="0"/>
                  </a:moveTo>
                  <a:cubicBezTo>
                    <a:pt x="5075" y="0"/>
                    <a:pt x="5043" y="2"/>
                    <a:pt x="5012" y="6"/>
                  </a:cubicBezTo>
                  <a:cubicBezTo>
                    <a:pt x="3546" y="308"/>
                    <a:pt x="2104" y="495"/>
                    <a:pt x="754" y="774"/>
                  </a:cubicBezTo>
                  <a:cubicBezTo>
                    <a:pt x="1" y="885"/>
                    <a:pt x="240" y="1945"/>
                    <a:pt x="927" y="1945"/>
                  </a:cubicBezTo>
                  <a:cubicBezTo>
                    <a:pt x="962" y="1945"/>
                    <a:pt x="997" y="1942"/>
                    <a:pt x="1034" y="1937"/>
                  </a:cubicBezTo>
                  <a:cubicBezTo>
                    <a:pt x="2499" y="1658"/>
                    <a:pt x="3848" y="1355"/>
                    <a:pt x="5291" y="1169"/>
                  </a:cubicBezTo>
                  <a:cubicBezTo>
                    <a:pt x="6049" y="991"/>
                    <a:pt x="5803" y="0"/>
                    <a:pt x="5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4881000" y="1408875"/>
              <a:ext cx="77275" cy="149250"/>
            </a:xfrm>
            <a:custGeom>
              <a:avLst/>
              <a:gdLst/>
              <a:ahLst/>
              <a:cxnLst/>
              <a:rect l="l" t="t" r="r" b="b"/>
              <a:pathLst>
                <a:path w="3091" h="5970" extrusionOk="0">
                  <a:moveTo>
                    <a:pt x="2305" y="1"/>
                  </a:moveTo>
                  <a:cubicBezTo>
                    <a:pt x="2160" y="1"/>
                    <a:pt x="2005" y="61"/>
                    <a:pt x="1862" y="204"/>
                  </a:cubicBezTo>
                  <a:cubicBezTo>
                    <a:pt x="489" y="1670"/>
                    <a:pt x="0" y="3601"/>
                    <a:pt x="489" y="5532"/>
                  </a:cubicBezTo>
                  <a:cubicBezTo>
                    <a:pt x="571" y="5842"/>
                    <a:pt x="800" y="5969"/>
                    <a:pt x="1035" y="5969"/>
                  </a:cubicBezTo>
                  <a:cubicBezTo>
                    <a:pt x="1400" y="5969"/>
                    <a:pt x="1779" y="5663"/>
                    <a:pt x="1652" y="5252"/>
                  </a:cubicBezTo>
                  <a:cubicBezTo>
                    <a:pt x="1280" y="3694"/>
                    <a:pt x="1652" y="2158"/>
                    <a:pt x="2722" y="995"/>
                  </a:cubicBezTo>
                  <a:cubicBezTo>
                    <a:pt x="3090" y="557"/>
                    <a:pt x="2746" y="1"/>
                    <a:pt x="2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4904350" y="1532100"/>
              <a:ext cx="135825" cy="35300"/>
            </a:xfrm>
            <a:custGeom>
              <a:avLst/>
              <a:gdLst/>
              <a:ahLst/>
              <a:cxnLst/>
              <a:rect l="l" t="t" r="r" b="b"/>
              <a:pathLst>
                <a:path w="5433" h="1412" extrusionOk="0">
                  <a:moveTo>
                    <a:pt x="780" y="1"/>
                  </a:moveTo>
                  <a:cubicBezTo>
                    <a:pt x="194" y="1"/>
                    <a:pt x="0" y="1012"/>
                    <a:pt x="625" y="1184"/>
                  </a:cubicBezTo>
                  <a:cubicBezTo>
                    <a:pt x="1300" y="1335"/>
                    <a:pt x="1980" y="1411"/>
                    <a:pt x="2661" y="1411"/>
                  </a:cubicBezTo>
                  <a:cubicBezTo>
                    <a:pt x="3341" y="1411"/>
                    <a:pt x="4022" y="1335"/>
                    <a:pt x="4696" y="1184"/>
                  </a:cubicBezTo>
                  <a:cubicBezTo>
                    <a:pt x="5432" y="1006"/>
                    <a:pt x="5206" y="15"/>
                    <a:pt x="4510" y="15"/>
                  </a:cubicBezTo>
                  <a:cubicBezTo>
                    <a:pt x="4480" y="15"/>
                    <a:pt x="4449" y="17"/>
                    <a:pt x="4417" y="21"/>
                  </a:cubicBezTo>
                  <a:cubicBezTo>
                    <a:pt x="3835" y="172"/>
                    <a:pt x="3254" y="248"/>
                    <a:pt x="2672" y="248"/>
                  </a:cubicBezTo>
                  <a:cubicBezTo>
                    <a:pt x="2091" y="248"/>
                    <a:pt x="1509" y="172"/>
                    <a:pt x="928" y="21"/>
                  </a:cubicBezTo>
                  <a:cubicBezTo>
                    <a:pt x="876" y="7"/>
                    <a:pt x="827" y="1"/>
                    <a:pt x="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4452350" y="1286250"/>
              <a:ext cx="351325" cy="518575"/>
            </a:xfrm>
            <a:custGeom>
              <a:avLst/>
              <a:gdLst/>
              <a:ahLst/>
              <a:cxnLst/>
              <a:rect l="l" t="t" r="r" b="b"/>
              <a:pathLst>
                <a:path w="14053" h="20743" extrusionOk="0">
                  <a:moveTo>
                    <a:pt x="6538" y="0"/>
                  </a:moveTo>
                  <a:cubicBezTo>
                    <a:pt x="5567" y="0"/>
                    <a:pt x="4612" y="237"/>
                    <a:pt x="3770" y="759"/>
                  </a:cubicBezTo>
                  <a:cubicBezTo>
                    <a:pt x="1443" y="2015"/>
                    <a:pt x="489" y="4830"/>
                    <a:pt x="280" y="7343"/>
                  </a:cubicBezTo>
                  <a:cubicBezTo>
                    <a:pt x="1" y="11507"/>
                    <a:pt x="1560" y="17718"/>
                    <a:pt x="5235" y="20231"/>
                  </a:cubicBezTo>
                  <a:cubicBezTo>
                    <a:pt x="5795" y="20559"/>
                    <a:pt x="6355" y="20743"/>
                    <a:pt x="6915" y="20743"/>
                  </a:cubicBezTo>
                  <a:cubicBezTo>
                    <a:pt x="7029" y="20743"/>
                    <a:pt x="7144" y="20735"/>
                    <a:pt x="7259" y="20719"/>
                  </a:cubicBezTo>
                  <a:cubicBezTo>
                    <a:pt x="7562" y="20719"/>
                    <a:pt x="7957" y="20626"/>
                    <a:pt x="8329" y="20440"/>
                  </a:cubicBezTo>
                  <a:cubicBezTo>
                    <a:pt x="9400" y="19858"/>
                    <a:pt x="10284" y="18695"/>
                    <a:pt x="11051" y="17416"/>
                  </a:cubicBezTo>
                  <a:cubicBezTo>
                    <a:pt x="11912" y="15880"/>
                    <a:pt x="12703" y="14136"/>
                    <a:pt x="13075" y="12972"/>
                  </a:cubicBezTo>
                  <a:cubicBezTo>
                    <a:pt x="13773" y="11018"/>
                    <a:pt x="14052" y="8901"/>
                    <a:pt x="13773" y="6947"/>
                  </a:cubicBezTo>
                  <a:cubicBezTo>
                    <a:pt x="13564" y="5598"/>
                    <a:pt x="13192" y="4435"/>
                    <a:pt x="12401" y="3271"/>
                  </a:cubicBezTo>
                  <a:cubicBezTo>
                    <a:pt x="11178" y="1299"/>
                    <a:pt x="8813" y="0"/>
                    <a:pt x="6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4587875" y="1398075"/>
              <a:ext cx="72725" cy="406175"/>
            </a:xfrm>
            <a:custGeom>
              <a:avLst/>
              <a:gdLst/>
              <a:ahLst/>
              <a:cxnLst/>
              <a:rect l="l" t="t" r="r" b="b"/>
              <a:pathLst>
                <a:path w="2909" h="16247" extrusionOk="0">
                  <a:moveTo>
                    <a:pt x="1284" y="0"/>
                  </a:moveTo>
                  <a:cubicBezTo>
                    <a:pt x="1064" y="0"/>
                    <a:pt x="860" y="107"/>
                    <a:pt x="791" y="357"/>
                  </a:cubicBezTo>
                  <a:cubicBezTo>
                    <a:pt x="489" y="1706"/>
                    <a:pt x="303" y="3172"/>
                    <a:pt x="210" y="4521"/>
                  </a:cubicBezTo>
                  <a:cubicBezTo>
                    <a:pt x="93" y="5010"/>
                    <a:pt x="93" y="5498"/>
                    <a:pt x="93" y="5964"/>
                  </a:cubicBezTo>
                  <a:cubicBezTo>
                    <a:pt x="0" y="7429"/>
                    <a:pt x="93" y="8872"/>
                    <a:pt x="303" y="10337"/>
                  </a:cubicBezTo>
                  <a:cubicBezTo>
                    <a:pt x="396" y="10919"/>
                    <a:pt x="489" y="11500"/>
                    <a:pt x="582" y="11989"/>
                  </a:cubicBezTo>
                  <a:cubicBezTo>
                    <a:pt x="884" y="13431"/>
                    <a:pt x="1257" y="14897"/>
                    <a:pt x="1838" y="16246"/>
                  </a:cubicBezTo>
                  <a:cubicBezTo>
                    <a:pt x="2141" y="16246"/>
                    <a:pt x="2536" y="16153"/>
                    <a:pt x="2908" y="15967"/>
                  </a:cubicBezTo>
                  <a:cubicBezTo>
                    <a:pt x="2327" y="14501"/>
                    <a:pt x="1955" y="13059"/>
                    <a:pt x="1652" y="11593"/>
                  </a:cubicBezTo>
                  <a:cubicBezTo>
                    <a:pt x="1559" y="11105"/>
                    <a:pt x="1466" y="10523"/>
                    <a:pt x="1466" y="10035"/>
                  </a:cubicBezTo>
                  <a:cubicBezTo>
                    <a:pt x="1257" y="8592"/>
                    <a:pt x="1164" y="7243"/>
                    <a:pt x="1257" y="5777"/>
                  </a:cubicBezTo>
                  <a:lnTo>
                    <a:pt x="1257" y="4428"/>
                  </a:lnTo>
                  <a:cubicBezTo>
                    <a:pt x="1466" y="3172"/>
                    <a:pt x="1652" y="2009"/>
                    <a:pt x="1955" y="729"/>
                  </a:cubicBezTo>
                  <a:cubicBezTo>
                    <a:pt x="2072" y="305"/>
                    <a:pt x="1655" y="0"/>
                    <a:pt x="1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4506300" y="1582700"/>
              <a:ext cx="127600" cy="119750"/>
            </a:xfrm>
            <a:custGeom>
              <a:avLst/>
              <a:gdLst/>
              <a:ahLst/>
              <a:cxnLst/>
              <a:rect l="l" t="t" r="r" b="b"/>
              <a:pathLst>
                <a:path w="5104" h="4790" extrusionOk="0">
                  <a:moveTo>
                    <a:pt x="783" y="0"/>
                  </a:moveTo>
                  <a:cubicBezTo>
                    <a:pt x="381" y="0"/>
                    <a:pt x="1" y="365"/>
                    <a:pt x="262" y="812"/>
                  </a:cubicBezTo>
                  <a:cubicBezTo>
                    <a:pt x="1239" y="2371"/>
                    <a:pt x="2403" y="3627"/>
                    <a:pt x="3938" y="4697"/>
                  </a:cubicBezTo>
                  <a:cubicBezTo>
                    <a:pt x="4033" y="4761"/>
                    <a:pt x="4131" y="4789"/>
                    <a:pt x="4225" y="4789"/>
                  </a:cubicBezTo>
                  <a:cubicBezTo>
                    <a:pt x="4710" y="4789"/>
                    <a:pt x="5104" y="4051"/>
                    <a:pt x="4520" y="3720"/>
                  </a:cubicBezTo>
                  <a:cubicBezTo>
                    <a:pt x="3263" y="2859"/>
                    <a:pt x="2193" y="1696"/>
                    <a:pt x="1333" y="323"/>
                  </a:cubicBezTo>
                  <a:cubicBezTo>
                    <a:pt x="1199" y="95"/>
                    <a:pt x="988" y="0"/>
                    <a:pt x="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4596175" y="1580500"/>
              <a:ext cx="112250" cy="112000"/>
            </a:xfrm>
            <a:custGeom>
              <a:avLst/>
              <a:gdLst/>
              <a:ahLst/>
              <a:cxnLst/>
              <a:rect l="l" t="t" r="r" b="b"/>
              <a:pathLst>
                <a:path w="4490" h="4480" extrusionOk="0">
                  <a:moveTo>
                    <a:pt x="3631" y="0"/>
                  </a:moveTo>
                  <a:cubicBezTo>
                    <a:pt x="3463" y="0"/>
                    <a:pt x="3292" y="65"/>
                    <a:pt x="3158" y="225"/>
                  </a:cubicBezTo>
                  <a:cubicBezTo>
                    <a:pt x="2204" y="1388"/>
                    <a:pt x="1320" y="2459"/>
                    <a:pt x="343" y="3622"/>
                  </a:cubicBezTo>
                  <a:cubicBezTo>
                    <a:pt x="0" y="4051"/>
                    <a:pt x="428" y="4479"/>
                    <a:pt x="873" y="4479"/>
                  </a:cubicBezTo>
                  <a:cubicBezTo>
                    <a:pt x="1031" y="4479"/>
                    <a:pt x="1192" y="4425"/>
                    <a:pt x="1320" y="4296"/>
                  </a:cubicBezTo>
                  <a:cubicBezTo>
                    <a:pt x="2297" y="3133"/>
                    <a:pt x="3158" y="1970"/>
                    <a:pt x="4135" y="807"/>
                  </a:cubicBezTo>
                  <a:cubicBezTo>
                    <a:pt x="4489" y="453"/>
                    <a:pt x="4073" y="0"/>
                    <a:pt x="3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4527375" y="1411475"/>
              <a:ext cx="94500" cy="140725"/>
            </a:xfrm>
            <a:custGeom>
              <a:avLst/>
              <a:gdLst/>
              <a:ahLst/>
              <a:cxnLst/>
              <a:rect l="l" t="t" r="r" b="b"/>
              <a:pathLst>
                <a:path w="3780" h="5629" extrusionOk="0">
                  <a:moveTo>
                    <a:pt x="647" y="1"/>
                  </a:moveTo>
                  <a:cubicBezTo>
                    <a:pt x="366" y="1"/>
                    <a:pt x="94" y="169"/>
                    <a:pt x="94" y="496"/>
                  </a:cubicBezTo>
                  <a:cubicBezTo>
                    <a:pt x="1" y="2520"/>
                    <a:pt x="978" y="4381"/>
                    <a:pt x="2630" y="5544"/>
                  </a:cubicBezTo>
                  <a:cubicBezTo>
                    <a:pt x="2722" y="5603"/>
                    <a:pt x="2816" y="5628"/>
                    <a:pt x="2907" y="5628"/>
                  </a:cubicBezTo>
                  <a:cubicBezTo>
                    <a:pt x="3391" y="5628"/>
                    <a:pt x="3779" y="4900"/>
                    <a:pt x="3211" y="4567"/>
                  </a:cubicBezTo>
                  <a:cubicBezTo>
                    <a:pt x="1932" y="3590"/>
                    <a:pt x="1164" y="2240"/>
                    <a:pt x="1257" y="589"/>
                  </a:cubicBezTo>
                  <a:cubicBezTo>
                    <a:pt x="1257" y="192"/>
                    <a:pt x="947" y="1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4595325" y="1452875"/>
              <a:ext cx="111200" cy="89500"/>
            </a:xfrm>
            <a:custGeom>
              <a:avLst/>
              <a:gdLst/>
              <a:ahLst/>
              <a:cxnLst/>
              <a:rect l="l" t="t" r="r" b="b"/>
              <a:pathLst>
                <a:path w="4448" h="3580" extrusionOk="0">
                  <a:moveTo>
                    <a:pt x="3647" y="0"/>
                  </a:moveTo>
                  <a:cubicBezTo>
                    <a:pt x="3478" y="0"/>
                    <a:pt x="3310" y="82"/>
                    <a:pt x="3192" y="282"/>
                  </a:cubicBezTo>
                  <a:cubicBezTo>
                    <a:pt x="2517" y="1259"/>
                    <a:pt x="1657" y="1934"/>
                    <a:pt x="493" y="2515"/>
                  </a:cubicBezTo>
                  <a:cubicBezTo>
                    <a:pt x="1" y="2772"/>
                    <a:pt x="259" y="3579"/>
                    <a:pt x="774" y="3579"/>
                  </a:cubicBezTo>
                  <a:cubicBezTo>
                    <a:pt x="867" y="3579"/>
                    <a:pt x="968" y="3553"/>
                    <a:pt x="1075" y="3492"/>
                  </a:cubicBezTo>
                  <a:cubicBezTo>
                    <a:pt x="2331" y="2911"/>
                    <a:pt x="3285" y="2027"/>
                    <a:pt x="4169" y="864"/>
                  </a:cubicBezTo>
                  <a:cubicBezTo>
                    <a:pt x="4447" y="455"/>
                    <a:pt x="4047" y="0"/>
                    <a:pt x="3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298" name="Google Shape;298;p3"/>
          <p:cNvGrpSpPr/>
          <p:nvPr/>
        </p:nvGrpSpPr>
        <p:grpSpPr>
          <a:xfrm>
            <a:off x="4822501" y="8715029"/>
            <a:ext cx="1691300" cy="1426151"/>
            <a:chOff x="2385375" y="4063625"/>
            <a:chExt cx="845650" cy="713075"/>
          </a:xfrm>
        </p:grpSpPr>
        <p:sp>
          <p:nvSpPr>
            <p:cNvPr id="299" name="Google Shape;299;p3"/>
            <p:cNvSpPr/>
            <p:nvPr/>
          </p:nvSpPr>
          <p:spPr>
            <a:xfrm>
              <a:off x="2385375" y="4063625"/>
              <a:ext cx="411775" cy="713075"/>
            </a:xfrm>
            <a:custGeom>
              <a:avLst/>
              <a:gdLst/>
              <a:ahLst/>
              <a:cxnLst/>
              <a:rect l="l" t="t" r="r" b="b"/>
              <a:pathLst>
                <a:path w="16471" h="28523" extrusionOk="0">
                  <a:moveTo>
                    <a:pt x="11473" y="1"/>
                  </a:moveTo>
                  <a:cubicBezTo>
                    <a:pt x="10441" y="1"/>
                    <a:pt x="9269" y="518"/>
                    <a:pt x="8236" y="1028"/>
                  </a:cubicBezTo>
                  <a:cubicBezTo>
                    <a:pt x="2699" y="4145"/>
                    <a:pt x="0" y="12287"/>
                    <a:pt x="954" y="18196"/>
                  </a:cubicBezTo>
                  <a:cubicBezTo>
                    <a:pt x="1443" y="21198"/>
                    <a:pt x="2815" y="24012"/>
                    <a:pt x="5025" y="26036"/>
                  </a:cubicBezTo>
                  <a:cubicBezTo>
                    <a:pt x="6758" y="27553"/>
                    <a:pt x="9079" y="28523"/>
                    <a:pt x="11391" y="28523"/>
                  </a:cubicBezTo>
                  <a:cubicBezTo>
                    <a:pt x="12058" y="28523"/>
                    <a:pt x="12725" y="28442"/>
                    <a:pt x="13377" y="28270"/>
                  </a:cubicBezTo>
                  <a:cubicBezTo>
                    <a:pt x="14238" y="27991"/>
                    <a:pt x="15215" y="27502"/>
                    <a:pt x="15796" y="26711"/>
                  </a:cubicBezTo>
                  <a:cubicBezTo>
                    <a:pt x="16285" y="25943"/>
                    <a:pt x="16471" y="24780"/>
                    <a:pt x="15796" y="24012"/>
                  </a:cubicBezTo>
                  <a:cubicBezTo>
                    <a:pt x="15308" y="23338"/>
                    <a:pt x="14540" y="23128"/>
                    <a:pt x="13749" y="22849"/>
                  </a:cubicBezTo>
                  <a:cubicBezTo>
                    <a:pt x="11237" y="21872"/>
                    <a:pt x="9213" y="19732"/>
                    <a:pt x="8329" y="17126"/>
                  </a:cubicBezTo>
                  <a:cubicBezTo>
                    <a:pt x="7468" y="14614"/>
                    <a:pt x="7840" y="11590"/>
                    <a:pt x="9306" y="9380"/>
                  </a:cubicBezTo>
                  <a:cubicBezTo>
                    <a:pt x="10469" y="7425"/>
                    <a:pt x="14726" y="4238"/>
                    <a:pt x="13656" y="1516"/>
                  </a:cubicBezTo>
                  <a:cubicBezTo>
                    <a:pt x="13158" y="391"/>
                    <a:pt x="12369" y="1"/>
                    <a:pt x="11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2472600" y="4225400"/>
              <a:ext cx="280950" cy="503675"/>
            </a:xfrm>
            <a:custGeom>
              <a:avLst/>
              <a:gdLst/>
              <a:ahLst/>
              <a:cxnLst/>
              <a:rect l="l" t="t" r="r" b="b"/>
              <a:pathLst>
                <a:path w="11238" h="20147" extrusionOk="0">
                  <a:moveTo>
                    <a:pt x="2513" y="1"/>
                  </a:moveTo>
                  <a:lnTo>
                    <a:pt x="2513" y="1"/>
                  </a:lnTo>
                  <a:cubicBezTo>
                    <a:pt x="1164" y="1745"/>
                    <a:pt x="373" y="3862"/>
                    <a:pt x="94" y="6096"/>
                  </a:cubicBezTo>
                  <a:cubicBezTo>
                    <a:pt x="1" y="7166"/>
                    <a:pt x="1" y="8329"/>
                    <a:pt x="187" y="9399"/>
                  </a:cubicBezTo>
                  <a:cubicBezTo>
                    <a:pt x="280" y="10469"/>
                    <a:pt x="675" y="11632"/>
                    <a:pt x="1071" y="12586"/>
                  </a:cubicBezTo>
                  <a:cubicBezTo>
                    <a:pt x="1536" y="13656"/>
                    <a:pt x="2118" y="14633"/>
                    <a:pt x="2816" y="15494"/>
                  </a:cubicBezTo>
                  <a:cubicBezTo>
                    <a:pt x="3490" y="16378"/>
                    <a:pt x="4258" y="17146"/>
                    <a:pt x="5235" y="17821"/>
                  </a:cubicBezTo>
                  <a:cubicBezTo>
                    <a:pt x="6980" y="19193"/>
                    <a:pt x="9097" y="20054"/>
                    <a:pt x="11237" y="20147"/>
                  </a:cubicBezTo>
                  <a:cubicBezTo>
                    <a:pt x="9213" y="19565"/>
                    <a:pt x="7352" y="18495"/>
                    <a:pt x="5817" y="17053"/>
                  </a:cubicBezTo>
                  <a:cubicBezTo>
                    <a:pt x="5026" y="16378"/>
                    <a:pt x="4258" y="15704"/>
                    <a:pt x="3676" y="14820"/>
                  </a:cubicBezTo>
                  <a:cubicBezTo>
                    <a:pt x="3095" y="13959"/>
                    <a:pt x="2513" y="13075"/>
                    <a:pt x="2118" y="12098"/>
                  </a:cubicBezTo>
                  <a:cubicBezTo>
                    <a:pt x="1746" y="11237"/>
                    <a:pt x="1443" y="10260"/>
                    <a:pt x="1257" y="9190"/>
                  </a:cubicBezTo>
                  <a:cubicBezTo>
                    <a:pt x="1071" y="8236"/>
                    <a:pt x="955" y="7166"/>
                    <a:pt x="1071" y="6096"/>
                  </a:cubicBezTo>
                  <a:cubicBezTo>
                    <a:pt x="1071" y="4072"/>
                    <a:pt x="1536" y="1931"/>
                    <a:pt x="2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2598225" y="4066700"/>
              <a:ext cx="632800" cy="590350"/>
            </a:xfrm>
            <a:custGeom>
              <a:avLst/>
              <a:gdLst/>
              <a:ahLst/>
              <a:cxnLst/>
              <a:rect l="l" t="t" r="r" b="b"/>
              <a:pathLst>
                <a:path w="25312" h="23614" extrusionOk="0">
                  <a:moveTo>
                    <a:pt x="4745" y="1"/>
                  </a:moveTo>
                  <a:cubicBezTo>
                    <a:pt x="3064" y="1"/>
                    <a:pt x="2233" y="1926"/>
                    <a:pt x="1746" y="3720"/>
                  </a:cubicBezTo>
                  <a:cubicBezTo>
                    <a:pt x="1" y="9722"/>
                    <a:pt x="3793" y="17492"/>
                    <a:pt x="8725" y="20981"/>
                  </a:cubicBezTo>
                  <a:cubicBezTo>
                    <a:pt x="10964" y="22581"/>
                    <a:pt x="13593" y="23613"/>
                    <a:pt x="16327" y="23613"/>
                  </a:cubicBezTo>
                  <a:cubicBezTo>
                    <a:pt x="16576" y="23613"/>
                    <a:pt x="16826" y="23605"/>
                    <a:pt x="17076" y="23587"/>
                  </a:cubicBezTo>
                  <a:cubicBezTo>
                    <a:pt x="20077" y="23494"/>
                    <a:pt x="22985" y="21935"/>
                    <a:pt x="24544" y="19330"/>
                  </a:cubicBezTo>
                  <a:cubicBezTo>
                    <a:pt x="25009" y="18446"/>
                    <a:pt x="25312" y="17492"/>
                    <a:pt x="25126" y="16515"/>
                  </a:cubicBezTo>
                  <a:cubicBezTo>
                    <a:pt x="25009" y="15538"/>
                    <a:pt x="24242" y="14677"/>
                    <a:pt x="23265" y="14584"/>
                  </a:cubicBezTo>
                  <a:cubicBezTo>
                    <a:pt x="23184" y="14574"/>
                    <a:pt x="23103" y="14569"/>
                    <a:pt x="23022" y="14569"/>
                  </a:cubicBezTo>
                  <a:cubicBezTo>
                    <a:pt x="22336" y="14569"/>
                    <a:pt x="21658" y="14905"/>
                    <a:pt x="21055" y="15259"/>
                  </a:cubicBezTo>
                  <a:cubicBezTo>
                    <a:pt x="19893" y="15749"/>
                    <a:pt x="18635" y="15995"/>
                    <a:pt x="17379" y="15995"/>
                  </a:cubicBezTo>
                  <a:cubicBezTo>
                    <a:pt x="15892" y="15995"/>
                    <a:pt x="14410" y="15650"/>
                    <a:pt x="13098" y="14956"/>
                  </a:cubicBezTo>
                  <a:cubicBezTo>
                    <a:pt x="10679" y="13793"/>
                    <a:pt x="8934" y="11467"/>
                    <a:pt x="8259" y="8768"/>
                  </a:cubicBezTo>
                  <a:cubicBezTo>
                    <a:pt x="7771" y="6628"/>
                    <a:pt x="8539" y="1300"/>
                    <a:pt x="5817" y="230"/>
                  </a:cubicBezTo>
                  <a:cubicBezTo>
                    <a:pt x="5425" y="72"/>
                    <a:pt x="5070" y="1"/>
                    <a:pt x="47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2695350" y="4295200"/>
              <a:ext cx="513575" cy="270450"/>
            </a:xfrm>
            <a:custGeom>
              <a:avLst/>
              <a:gdLst/>
              <a:ahLst/>
              <a:cxnLst/>
              <a:rect l="l" t="t" r="r" b="b"/>
              <a:pathLst>
                <a:path w="20543" h="10818" extrusionOk="0">
                  <a:moveTo>
                    <a:pt x="1" y="0"/>
                  </a:moveTo>
                  <a:lnTo>
                    <a:pt x="1" y="0"/>
                  </a:lnTo>
                  <a:cubicBezTo>
                    <a:pt x="303" y="2140"/>
                    <a:pt x="1257" y="4188"/>
                    <a:pt x="2630" y="5932"/>
                  </a:cubicBezTo>
                  <a:cubicBezTo>
                    <a:pt x="3304" y="6793"/>
                    <a:pt x="4165" y="7561"/>
                    <a:pt x="5049" y="8259"/>
                  </a:cubicBezTo>
                  <a:cubicBezTo>
                    <a:pt x="5910" y="8933"/>
                    <a:pt x="6887" y="9515"/>
                    <a:pt x="7957" y="9887"/>
                  </a:cubicBezTo>
                  <a:cubicBezTo>
                    <a:pt x="9027" y="10283"/>
                    <a:pt x="10074" y="10585"/>
                    <a:pt x="11237" y="10678"/>
                  </a:cubicBezTo>
                  <a:cubicBezTo>
                    <a:pt x="11772" y="10771"/>
                    <a:pt x="12331" y="10818"/>
                    <a:pt x="12889" y="10818"/>
                  </a:cubicBezTo>
                  <a:cubicBezTo>
                    <a:pt x="13447" y="10818"/>
                    <a:pt x="14006" y="10771"/>
                    <a:pt x="14541" y="10678"/>
                  </a:cubicBezTo>
                  <a:cubicBezTo>
                    <a:pt x="16774" y="10376"/>
                    <a:pt x="18798" y="9422"/>
                    <a:pt x="20543" y="8049"/>
                  </a:cubicBezTo>
                  <a:lnTo>
                    <a:pt x="20543" y="8049"/>
                  </a:lnTo>
                  <a:cubicBezTo>
                    <a:pt x="18612" y="9027"/>
                    <a:pt x="16472" y="9608"/>
                    <a:pt x="14448" y="9701"/>
                  </a:cubicBezTo>
                  <a:cubicBezTo>
                    <a:pt x="14004" y="9740"/>
                    <a:pt x="13577" y="9762"/>
                    <a:pt x="13154" y="9762"/>
                  </a:cubicBezTo>
                  <a:cubicBezTo>
                    <a:pt x="12556" y="9762"/>
                    <a:pt x="11967" y="9717"/>
                    <a:pt x="11354" y="9608"/>
                  </a:cubicBezTo>
                  <a:cubicBezTo>
                    <a:pt x="10376" y="9422"/>
                    <a:pt x="9306" y="9213"/>
                    <a:pt x="8329" y="8840"/>
                  </a:cubicBezTo>
                  <a:cubicBezTo>
                    <a:pt x="7469" y="8445"/>
                    <a:pt x="6491" y="7956"/>
                    <a:pt x="5724" y="7375"/>
                  </a:cubicBezTo>
                  <a:cubicBezTo>
                    <a:pt x="4840" y="6793"/>
                    <a:pt x="4072" y="6119"/>
                    <a:pt x="3304" y="5351"/>
                  </a:cubicBezTo>
                  <a:cubicBezTo>
                    <a:pt x="1932" y="3792"/>
                    <a:pt x="769" y="204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303" name="Google Shape;303;p3"/>
          <p:cNvGrpSpPr/>
          <p:nvPr/>
        </p:nvGrpSpPr>
        <p:grpSpPr>
          <a:xfrm rot="2700000">
            <a:off x="-585354" y="6214312"/>
            <a:ext cx="1529771" cy="2296166"/>
            <a:chOff x="3463650" y="2615600"/>
            <a:chExt cx="467625" cy="701900"/>
          </a:xfrm>
        </p:grpSpPr>
        <p:sp>
          <p:nvSpPr>
            <p:cNvPr id="304" name="Google Shape;304;p3"/>
            <p:cNvSpPr/>
            <p:nvPr/>
          </p:nvSpPr>
          <p:spPr>
            <a:xfrm>
              <a:off x="3463650" y="2615600"/>
              <a:ext cx="467625" cy="536200"/>
            </a:xfrm>
            <a:custGeom>
              <a:avLst/>
              <a:gdLst/>
              <a:ahLst/>
              <a:cxnLst/>
              <a:rect l="l" t="t" r="r" b="b"/>
              <a:pathLst>
                <a:path w="18705" h="21448" extrusionOk="0">
                  <a:moveTo>
                    <a:pt x="6293" y="0"/>
                  </a:moveTo>
                  <a:cubicBezTo>
                    <a:pt x="6099" y="0"/>
                    <a:pt x="5908" y="8"/>
                    <a:pt x="5723" y="22"/>
                  </a:cubicBezTo>
                  <a:cubicBezTo>
                    <a:pt x="4746" y="208"/>
                    <a:pt x="3676" y="510"/>
                    <a:pt x="3188" y="1371"/>
                  </a:cubicBezTo>
                  <a:cubicBezTo>
                    <a:pt x="2722" y="2348"/>
                    <a:pt x="3188" y="3511"/>
                    <a:pt x="3676" y="4488"/>
                  </a:cubicBezTo>
                  <a:cubicBezTo>
                    <a:pt x="4165" y="5349"/>
                    <a:pt x="4746" y="6326"/>
                    <a:pt x="4653" y="7396"/>
                  </a:cubicBezTo>
                  <a:cubicBezTo>
                    <a:pt x="4524" y="7464"/>
                    <a:pt x="4395" y="7493"/>
                    <a:pt x="4266" y="7493"/>
                  </a:cubicBezTo>
                  <a:cubicBezTo>
                    <a:pt x="3515" y="7493"/>
                    <a:pt x="2765" y="6499"/>
                    <a:pt x="1931" y="6419"/>
                  </a:cubicBezTo>
                  <a:cubicBezTo>
                    <a:pt x="1863" y="6404"/>
                    <a:pt x="1796" y="6397"/>
                    <a:pt x="1729" y="6397"/>
                  </a:cubicBezTo>
                  <a:cubicBezTo>
                    <a:pt x="951" y="6397"/>
                    <a:pt x="289" y="7350"/>
                    <a:pt x="396" y="8164"/>
                  </a:cubicBezTo>
                  <a:cubicBezTo>
                    <a:pt x="489" y="9025"/>
                    <a:pt x="1164" y="9816"/>
                    <a:pt x="1931" y="10397"/>
                  </a:cubicBezTo>
                  <a:cubicBezTo>
                    <a:pt x="2606" y="10886"/>
                    <a:pt x="3490" y="11351"/>
                    <a:pt x="4072" y="12049"/>
                  </a:cubicBezTo>
                  <a:cubicBezTo>
                    <a:pt x="4467" y="12421"/>
                    <a:pt x="4746" y="13212"/>
                    <a:pt x="4351" y="13491"/>
                  </a:cubicBezTo>
                  <a:cubicBezTo>
                    <a:pt x="4186" y="13625"/>
                    <a:pt x="3998" y="13677"/>
                    <a:pt x="3814" y="13677"/>
                  </a:cubicBezTo>
                  <a:cubicBezTo>
                    <a:pt x="3582" y="13677"/>
                    <a:pt x="3356" y="13595"/>
                    <a:pt x="3188" y="13491"/>
                  </a:cubicBezTo>
                  <a:cubicBezTo>
                    <a:pt x="2815" y="13212"/>
                    <a:pt x="2513" y="12910"/>
                    <a:pt x="2141" y="12817"/>
                  </a:cubicBezTo>
                  <a:cubicBezTo>
                    <a:pt x="1978" y="12746"/>
                    <a:pt x="1812" y="12714"/>
                    <a:pt x="1649" y="12714"/>
                  </a:cubicBezTo>
                  <a:cubicBezTo>
                    <a:pt x="1112" y="12714"/>
                    <a:pt x="610" y="13067"/>
                    <a:pt x="396" y="13584"/>
                  </a:cubicBezTo>
                  <a:cubicBezTo>
                    <a:pt x="0" y="14259"/>
                    <a:pt x="93" y="15050"/>
                    <a:pt x="396" y="15725"/>
                  </a:cubicBezTo>
                  <a:cubicBezTo>
                    <a:pt x="977" y="17283"/>
                    <a:pt x="2513" y="18330"/>
                    <a:pt x="4072" y="19121"/>
                  </a:cubicBezTo>
                  <a:cubicBezTo>
                    <a:pt x="5142" y="19703"/>
                    <a:pt x="6398" y="20563"/>
                    <a:pt x="7654" y="21052"/>
                  </a:cubicBezTo>
                  <a:cubicBezTo>
                    <a:pt x="7957" y="21238"/>
                    <a:pt x="8329" y="21354"/>
                    <a:pt x="8631" y="21448"/>
                  </a:cubicBezTo>
                  <a:lnTo>
                    <a:pt x="9213" y="21448"/>
                  </a:lnTo>
                  <a:cubicBezTo>
                    <a:pt x="10562" y="21448"/>
                    <a:pt x="12121" y="20563"/>
                    <a:pt x="13284" y="20191"/>
                  </a:cubicBezTo>
                  <a:cubicBezTo>
                    <a:pt x="14633" y="19703"/>
                    <a:pt x="16099" y="19214"/>
                    <a:pt x="17146" y="18144"/>
                  </a:cubicBezTo>
                  <a:cubicBezTo>
                    <a:pt x="18216" y="17074"/>
                    <a:pt x="18705" y="15422"/>
                    <a:pt x="18030" y="14166"/>
                  </a:cubicBezTo>
                  <a:cubicBezTo>
                    <a:pt x="17637" y="13379"/>
                    <a:pt x="16745" y="12917"/>
                    <a:pt x="15900" y="12917"/>
                  </a:cubicBezTo>
                  <a:cubicBezTo>
                    <a:pt x="15295" y="12917"/>
                    <a:pt x="14713" y="13153"/>
                    <a:pt x="14354" y="13677"/>
                  </a:cubicBezTo>
                  <a:cubicBezTo>
                    <a:pt x="14145" y="14073"/>
                    <a:pt x="13959" y="14561"/>
                    <a:pt x="13470" y="14748"/>
                  </a:cubicBezTo>
                  <a:cubicBezTo>
                    <a:pt x="13416" y="14764"/>
                    <a:pt x="13363" y="14772"/>
                    <a:pt x="13311" y="14772"/>
                  </a:cubicBezTo>
                  <a:cubicBezTo>
                    <a:pt x="12722" y="14772"/>
                    <a:pt x="12339" y="13737"/>
                    <a:pt x="12702" y="13096"/>
                  </a:cubicBezTo>
                  <a:cubicBezTo>
                    <a:pt x="13075" y="12514"/>
                    <a:pt x="13866" y="12235"/>
                    <a:pt x="14540" y="11840"/>
                  </a:cubicBezTo>
                  <a:cubicBezTo>
                    <a:pt x="16099" y="10886"/>
                    <a:pt x="16960" y="8932"/>
                    <a:pt x="16285" y="7280"/>
                  </a:cubicBezTo>
                  <a:cubicBezTo>
                    <a:pt x="15887" y="6164"/>
                    <a:pt x="14669" y="5441"/>
                    <a:pt x="13507" y="5441"/>
                  </a:cubicBezTo>
                  <a:cubicBezTo>
                    <a:pt x="12974" y="5441"/>
                    <a:pt x="12452" y="5594"/>
                    <a:pt x="12028" y="5931"/>
                  </a:cubicBezTo>
                  <a:cubicBezTo>
                    <a:pt x="11632" y="6326"/>
                    <a:pt x="11237" y="6815"/>
                    <a:pt x="10865" y="7094"/>
                  </a:cubicBezTo>
                  <a:cubicBezTo>
                    <a:pt x="10592" y="7314"/>
                    <a:pt x="10261" y="7441"/>
                    <a:pt x="9954" y="7441"/>
                  </a:cubicBezTo>
                  <a:cubicBezTo>
                    <a:pt x="9710" y="7441"/>
                    <a:pt x="9481" y="7362"/>
                    <a:pt x="9306" y="7187"/>
                  </a:cubicBezTo>
                  <a:cubicBezTo>
                    <a:pt x="9701" y="6233"/>
                    <a:pt x="10074" y="5163"/>
                    <a:pt x="10283" y="4093"/>
                  </a:cubicBezTo>
                  <a:cubicBezTo>
                    <a:pt x="10376" y="3023"/>
                    <a:pt x="10074" y="1952"/>
                    <a:pt x="9399" y="1092"/>
                  </a:cubicBezTo>
                  <a:cubicBezTo>
                    <a:pt x="8665" y="258"/>
                    <a:pt x="7422" y="0"/>
                    <a:pt x="62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3655000" y="3141900"/>
              <a:ext cx="91350" cy="175600"/>
            </a:xfrm>
            <a:custGeom>
              <a:avLst/>
              <a:gdLst/>
              <a:ahLst/>
              <a:cxnLst/>
              <a:rect l="l" t="t" r="r" b="b"/>
              <a:pathLst>
                <a:path w="3654" h="7024" extrusionOk="0">
                  <a:moveTo>
                    <a:pt x="0" y="0"/>
                  </a:moveTo>
                  <a:lnTo>
                    <a:pt x="0" y="0"/>
                  </a:lnTo>
                  <a:cubicBezTo>
                    <a:pt x="489" y="2233"/>
                    <a:pt x="1163" y="4467"/>
                    <a:pt x="2047" y="6584"/>
                  </a:cubicBezTo>
                  <a:cubicBezTo>
                    <a:pt x="2178" y="6893"/>
                    <a:pt x="2431" y="7023"/>
                    <a:pt x="2688" y="7023"/>
                  </a:cubicBezTo>
                  <a:cubicBezTo>
                    <a:pt x="3164" y="7023"/>
                    <a:pt x="3654" y="6576"/>
                    <a:pt x="3397" y="6002"/>
                  </a:cubicBezTo>
                  <a:cubicBezTo>
                    <a:pt x="2722" y="4164"/>
                    <a:pt x="2047" y="2326"/>
                    <a:pt x="1559" y="396"/>
                  </a:cubicBezTo>
                  <a:lnTo>
                    <a:pt x="977" y="396"/>
                  </a:lnTo>
                  <a:cubicBezTo>
                    <a:pt x="675" y="302"/>
                    <a:pt x="303" y="186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3611375" y="2701525"/>
              <a:ext cx="82600" cy="450275"/>
            </a:xfrm>
            <a:custGeom>
              <a:avLst/>
              <a:gdLst/>
              <a:ahLst/>
              <a:cxnLst/>
              <a:rect l="l" t="t" r="r" b="b"/>
              <a:pathLst>
                <a:path w="3304" h="18011" extrusionOk="0">
                  <a:moveTo>
                    <a:pt x="1436" y="1"/>
                  </a:moveTo>
                  <a:cubicBezTo>
                    <a:pt x="1119" y="1"/>
                    <a:pt x="819" y="179"/>
                    <a:pt x="768" y="563"/>
                  </a:cubicBezTo>
                  <a:cubicBezTo>
                    <a:pt x="0" y="6286"/>
                    <a:pt x="396" y="12101"/>
                    <a:pt x="1745" y="17615"/>
                  </a:cubicBezTo>
                  <a:cubicBezTo>
                    <a:pt x="2048" y="17801"/>
                    <a:pt x="2420" y="17917"/>
                    <a:pt x="2722" y="18011"/>
                  </a:cubicBezTo>
                  <a:lnTo>
                    <a:pt x="3304" y="18011"/>
                  </a:lnTo>
                  <a:cubicBezTo>
                    <a:pt x="1838" y="12381"/>
                    <a:pt x="1466" y="6565"/>
                    <a:pt x="2234" y="842"/>
                  </a:cubicBezTo>
                  <a:cubicBezTo>
                    <a:pt x="2286" y="302"/>
                    <a:pt x="1848" y="1"/>
                    <a:pt x="14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307" name="Google Shape;307;p3"/>
          <p:cNvGrpSpPr/>
          <p:nvPr/>
        </p:nvGrpSpPr>
        <p:grpSpPr>
          <a:xfrm>
            <a:off x="199868" y="8790491"/>
            <a:ext cx="693600" cy="1051268"/>
            <a:chOff x="2525525" y="689125"/>
            <a:chExt cx="298400" cy="452275"/>
          </a:xfrm>
        </p:grpSpPr>
        <p:sp>
          <p:nvSpPr>
            <p:cNvPr id="308" name="Google Shape;308;p3"/>
            <p:cNvSpPr/>
            <p:nvPr/>
          </p:nvSpPr>
          <p:spPr>
            <a:xfrm>
              <a:off x="2525525" y="689125"/>
              <a:ext cx="269300" cy="187475"/>
            </a:xfrm>
            <a:custGeom>
              <a:avLst/>
              <a:gdLst/>
              <a:ahLst/>
              <a:cxnLst/>
              <a:rect l="l" t="t" r="r" b="b"/>
              <a:pathLst>
                <a:path w="10772" h="7499" extrusionOk="0">
                  <a:moveTo>
                    <a:pt x="4571" y="0"/>
                  </a:moveTo>
                  <a:cubicBezTo>
                    <a:pt x="3917" y="0"/>
                    <a:pt x="3244" y="296"/>
                    <a:pt x="2816" y="798"/>
                  </a:cubicBezTo>
                  <a:cubicBezTo>
                    <a:pt x="2234" y="1566"/>
                    <a:pt x="2141" y="2729"/>
                    <a:pt x="2327" y="3706"/>
                  </a:cubicBezTo>
                  <a:cubicBezTo>
                    <a:pt x="2443" y="3986"/>
                    <a:pt x="2537" y="4288"/>
                    <a:pt x="2723" y="4660"/>
                  </a:cubicBezTo>
                  <a:cubicBezTo>
                    <a:pt x="2537" y="4567"/>
                    <a:pt x="2327" y="4474"/>
                    <a:pt x="2141" y="4381"/>
                  </a:cubicBezTo>
                  <a:cubicBezTo>
                    <a:pt x="1921" y="4297"/>
                    <a:pt x="1702" y="4251"/>
                    <a:pt x="1493" y="4251"/>
                  </a:cubicBezTo>
                  <a:cubicBezTo>
                    <a:pt x="1237" y="4251"/>
                    <a:pt x="997" y="4320"/>
                    <a:pt x="792" y="4474"/>
                  </a:cubicBezTo>
                  <a:cubicBezTo>
                    <a:pt x="117" y="4870"/>
                    <a:pt x="1" y="5823"/>
                    <a:pt x="396" y="6405"/>
                  </a:cubicBezTo>
                  <a:cubicBezTo>
                    <a:pt x="792" y="7103"/>
                    <a:pt x="1559" y="7382"/>
                    <a:pt x="2234" y="7475"/>
                  </a:cubicBezTo>
                  <a:cubicBezTo>
                    <a:pt x="2365" y="7491"/>
                    <a:pt x="2503" y="7498"/>
                    <a:pt x="2645" y="7498"/>
                  </a:cubicBezTo>
                  <a:cubicBezTo>
                    <a:pt x="3359" y="7498"/>
                    <a:pt x="4168" y="7301"/>
                    <a:pt x="4654" y="6894"/>
                  </a:cubicBezTo>
                  <a:cubicBezTo>
                    <a:pt x="4863" y="6894"/>
                    <a:pt x="4956" y="6987"/>
                    <a:pt x="5142" y="6987"/>
                  </a:cubicBezTo>
                  <a:cubicBezTo>
                    <a:pt x="5142" y="6894"/>
                    <a:pt x="5142" y="6800"/>
                    <a:pt x="5235" y="6707"/>
                  </a:cubicBezTo>
                  <a:cubicBezTo>
                    <a:pt x="6026" y="6614"/>
                    <a:pt x="6887" y="6405"/>
                    <a:pt x="7678" y="6312"/>
                  </a:cubicBezTo>
                  <a:cubicBezTo>
                    <a:pt x="8259" y="6219"/>
                    <a:pt x="8841" y="6126"/>
                    <a:pt x="9423" y="5823"/>
                  </a:cubicBezTo>
                  <a:cubicBezTo>
                    <a:pt x="10004" y="5544"/>
                    <a:pt x="10470" y="5056"/>
                    <a:pt x="10586" y="4474"/>
                  </a:cubicBezTo>
                  <a:cubicBezTo>
                    <a:pt x="10772" y="3497"/>
                    <a:pt x="10004" y="2543"/>
                    <a:pt x="9120" y="2334"/>
                  </a:cubicBezTo>
                  <a:cubicBezTo>
                    <a:pt x="8954" y="2302"/>
                    <a:pt x="8789" y="2287"/>
                    <a:pt x="8625" y="2287"/>
                  </a:cubicBezTo>
                  <a:cubicBezTo>
                    <a:pt x="7824" y="2287"/>
                    <a:pt x="7055" y="2642"/>
                    <a:pt x="6398" y="3125"/>
                  </a:cubicBezTo>
                  <a:cubicBezTo>
                    <a:pt x="6305" y="3218"/>
                    <a:pt x="6305" y="3218"/>
                    <a:pt x="6212" y="3311"/>
                  </a:cubicBezTo>
                  <a:cubicBezTo>
                    <a:pt x="6305" y="2915"/>
                    <a:pt x="6398" y="2450"/>
                    <a:pt x="6398" y="2055"/>
                  </a:cubicBezTo>
                  <a:cubicBezTo>
                    <a:pt x="6398" y="1380"/>
                    <a:pt x="6119" y="705"/>
                    <a:pt x="5631" y="310"/>
                  </a:cubicBezTo>
                  <a:cubicBezTo>
                    <a:pt x="5317" y="98"/>
                    <a:pt x="4947" y="0"/>
                    <a:pt x="4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2542975" y="832625"/>
              <a:ext cx="280950" cy="308775"/>
            </a:xfrm>
            <a:custGeom>
              <a:avLst/>
              <a:gdLst/>
              <a:ahLst/>
              <a:cxnLst/>
              <a:rect l="l" t="t" r="r" b="b"/>
              <a:pathLst>
                <a:path w="11238" h="12351" extrusionOk="0">
                  <a:moveTo>
                    <a:pt x="7904" y="0"/>
                  </a:moveTo>
                  <a:cubicBezTo>
                    <a:pt x="6382" y="0"/>
                    <a:pt x="4677" y="365"/>
                    <a:pt x="3862" y="572"/>
                  </a:cubicBezTo>
                  <a:cubicBezTo>
                    <a:pt x="2420" y="967"/>
                    <a:pt x="955" y="2038"/>
                    <a:pt x="466" y="3480"/>
                  </a:cubicBezTo>
                  <a:cubicBezTo>
                    <a:pt x="1" y="4852"/>
                    <a:pt x="373" y="6388"/>
                    <a:pt x="1257" y="7551"/>
                  </a:cubicBezTo>
                  <a:cubicBezTo>
                    <a:pt x="2025" y="8807"/>
                    <a:pt x="3188" y="9691"/>
                    <a:pt x="4258" y="10668"/>
                  </a:cubicBezTo>
                  <a:cubicBezTo>
                    <a:pt x="5026" y="11250"/>
                    <a:pt x="5817" y="11832"/>
                    <a:pt x="6677" y="12111"/>
                  </a:cubicBezTo>
                  <a:cubicBezTo>
                    <a:pt x="7035" y="12271"/>
                    <a:pt x="7420" y="12351"/>
                    <a:pt x="7803" y="12351"/>
                  </a:cubicBezTo>
                  <a:cubicBezTo>
                    <a:pt x="8367" y="12351"/>
                    <a:pt x="8928" y="12178"/>
                    <a:pt x="9399" y="11832"/>
                  </a:cubicBezTo>
                  <a:cubicBezTo>
                    <a:pt x="10167" y="11250"/>
                    <a:pt x="10353" y="10180"/>
                    <a:pt x="10562" y="9203"/>
                  </a:cubicBezTo>
                  <a:cubicBezTo>
                    <a:pt x="10842" y="7458"/>
                    <a:pt x="11051" y="5713"/>
                    <a:pt x="11144" y="3968"/>
                  </a:cubicBezTo>
                  <a:cubicBezTo>
                    <a:pt x="11237" y="2898"/>
                    <a:pt x="11237" y="1828"/>
                    <a:pt x="10656" y="967"/>
                  </a:cubicBezTo>
                  <a:cubicBezTo>
                    <a:pt x="10221" y="234"/>
                    <a:pt x="9121" y="0"/>
                    <a:pt x="7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2572050" y="929775"/>
              <a:ext cx="32450" cy="39625"/>
            </a:xfrm>
            <a:custGeom>
              <a:avLst/>
              <a:gdLst/>
              <a:ahLst/>
              <a:cxnLst/>
              <a:rect l="l" t="t" r="r" b="b"/>
              <a:pathLst>
                <a:path w="1298" h="1585" extrusionOk="0">
                  <a:moveTo>
                    <a:pt x="398" y="1"/>
                  </a:moveTo>
                  <a:cubicBezTo>
                    <a:pt x="261" y="1"/>
                    <a:pt x="131" y="82"/>
                    <a:pt x="94" y="269"/>
                  </a:cubicBezTo>
                  <a:cubicBezTo>
                    <a:pt x="1" y="757"/>
                    <a:pt x="187" y="1246"/>
                    <a:pt x="582" y="1548"/>
                  </a:cubicBezTo>
                  <a:cubicBezTo>
                    <a:pt x="632" y="1573"/>
                    <a:pt x="682" y="1584"/>
                    <a:pt x="731" y="1584"/>
                  </a:cubicBezTo>
                  <a:cubicBezTo>
                    <a:pt x="1046" y="1584"/>
                    <a:pt x="1297" y="1112"/>
                    <a:pt x="955" y="850"/>
                  </a:cubicBezTo>
                  <a:cubicBezTo>
                    <a:pt x="862" y="850"/>
                    <a:pt x="862" y="757"/>
                    <a:pt x="769" y="757"/>
                  </a:cubicBezTo>
                  <a:lnTo>
                    <a:pt x="769" y="571"/>
                  </a:lnTo>
                  <a:lnTo>
                    <a:pt x="769" y="478"/>
                  </a:lnTo>
                  <a:cubicBezTo>
                    <a:pt x="824" y="185"/>
                    <a:pt x="604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2630225" y="1020500"/>
              <a:ext cx="38400" cy="28250"/>
            </a:xfrm>
            <a:custGeom>
              <a:avLst/>
              <a:gdLst/>
              <a:ahLst/>
              <a:cxnLst/>
              <a:rect l="l" t="t" r="r" b="b"/>
              <a:pathLst>
                <a:path w="1536" h="1130" extrusionOk="0">
                  <a:moveTo>
                    <a:pt x="389" y="0"/>
                  </a:moveTo>
                  <a:cubicBezTo>
                    <a:pt x="343" y="0"/>
                    <a:pt x="304" y="12"/>
                    <a:pt x="279" y="36"/>
                  </a:cubicBezTo>
                  <a:cubicBezTo>
                    <a:pt x="93" y="245"/>
                    <a:pt x="0" y="432"/>
                    <a:pt x="93" y="618"/>
                  </a:cubicBezTo>
                  <a:cubicBezTo>
                    <a:pt x="248" y="946"/>
                    <a:pt x="610" y="1130"/>
                    <a:pt x="1008" y="1130"/>
                  </a:cubicBezTo>
                  <a:cubicBezTo>
                    <a:pt x="1090" y="1130"/>
                    <a:pt x="1173" y="1122"/>
                    <a:pt x="1257" y="1106"/>
                  </a:cubicBezTo>
                  <a:cubicBezTo>
                    <a:pt x="1443" y="1106"/>
                    <a:pt x="1536" y="827"/>
                    <a:pt x="1443" y="711"/>
                  </a:cubicBezTo>
                  <a:cubicBezTo>
                    <a:pt x="1443" y="432"/>
                    <a:pt x="1257" y="432"/>
                    <a:pt x="1047" y="432"/>
                  </a:cubicBezTo>
                  <a:lnTo>
                    <a:pt x="861" y="432"/>
                  </a:lnTo>
                  <a:cubicBezTo>
                    <a:pt x="954" y="432"/>
                    <a:pt x="954" y="432"/>
                    <a:pt x="861" y="339"/>
                  </a:cubicBezTo>
                  <a:lnTo>
                    <a:pt x="768" y="339"/>
                  </a:lnTo>
                  <a:cubicBezTo>
                    <a:pt x="861" y="339"/>
                    <a:pt x="768" y="245"/>
                    <a:pt x="768" y="245"/>
                  </a:cubicBezTo>
                  <a:cubicBezTo>
                    <a:pt x="699" y="91"/>
                    <a:pt x="517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2717450" y="1077225"/>
              <a:ext cx="21550" cy="29100"/>
            </a:xfrm>
            <a:custGeom>
              <a:avLst/>
              <a:gdLst/>
              <a:ahLst/>
              <a:cxnLst/>
              <a:rect l="l" t="t" r="r" b="b"/>
              <a:pathLst>
                <a:path w="862" h="1164" extrusionOk="0">
                  <a:moveTo>
                    <a:pt x="466" y="0"/>
                  </a:moveTo>
                  <a:cubicBezTo>
                    <a:pt x="280" y="0"/>
                    <a:pt x="94" y="93"/>
                    <a:pt x="94" y="303"/>
                  </a:cubicBezTo>
                  <a:lnTo>
                    <a:pt x="94" y="768"/>
                  </a:lnTo>
                  <a:cubicBezTo>
                    <a:pt x="1" y="978"/>
                    <a:pt x="187" y="1164"/>
                    <a:pt x="373" y="1164"/>
                  </a:cubicBezTo>
                  <a:cubicBezTo>
                    <a:pt x="675" y="1164"/>
                    <a:pt x="769" y="978"/>
                    <a:pt x="769" y="768"/>
                  </a:cubicBezTo>
                  <a:cubicBezTo>
                    <a:pt x="769" y="582"/>
                    <a:pt x="769" y="489"/>
                    <a:pt x="862" y="303"/>
                  </a:cubicBezTo>
                  <a:cubicBezTo>
                    <a:pt x="862" y="93"/>
                    <a:pt x="675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2758175" y="1064400"/>
              <a:ext cx="29100" cy="40225"/>
            </a:xfrm>
            <a:custGeom>
              <a:avLst/>
              <a:gdLst/>
              <a:ahLst/>
              <a:cxnLst/>
              <a:rect l="l" t="t" r="r" b="b"/>
              <a:pathLst>
                <a:path w="1164" h="1609" extrusionOk="0">
                  <a:moveTo>
                    <a:pt x="680" y="0"/>
                  </a:moveTo>
                  <a:cubicBezTo>
                    <a:pt x="520" y="0"/>
                    <a:pt x="396" y="156"/>
                    <a:pt x="396" y="327"/>
                  </a:cubicBezTo>
                  <a:cubicBezTo>
                    <a:pt x="303" y="606"/>
                    <a:pt x="117" y="909"/>
                    <a:pt x="0" y="1188"/>
                  </a:cubicBezTo>
                  <a:cubicBezTo>
                    <a:pt x="0" y="1281"/>
                    <a:pt x="117" y="1584"/>
                    <a:pt x="303" y="1584"/>
                  </a:cubicBezTo>
                  <a:cubicBezTo>
                    <a:pt x="338" y="1601"/>
                    <a:pt x="375" y="1609"/>
                    <a:pt x="411" y="1609"/>
                  </a:cubicBezTo>
                  <a:cubicBezTo>
                    <a:pt x="565" y="1609"/>
                    <a:pt x="716" y="1473"/>
                    <a:pt x="791" y="1397"/>
                  </a:cubicBezTo>
                  <a:cubicBezTo>
                    <a:pt x="884" y="1095"/>
                    <a:pt x="977" y="816"/>
                    <a:pt x="1070" y="513"/>
                  </a:cubicBezTo>
                  <a:cubicBezTo>
                    <a:pt x="1164" y="327"/>
                    <a:pt x="977" y="25"/>
                    <a:pt x="791" y="25"/>
                  </a:cubicBezTo>
                  <a:cubicBezTo>
                    <a:pt x="753" y="8"/>
                    <a:pt x="716" y="0"/>
                    <a:pt x="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2774700" y="994375"/>
              <a:ext cx="28900" cy="37325"/>
            </a:xfrm>
            <a:custGeom>
              <a:avLst/>
              <a:gdLst/>
              <a:ahLst/>
              <a:cxnLst/>
              <a:rect l="l" t="t" r="r" b="b"/>
              <a:pathLst>
                <a:path w="1156" h="1493" extrusionOk="0">
                  <a:moveTo>
                    <a:pt x="687" y="1"/>
                  </a:moveTo>
                  <a:cubicBezTo>
                    <a:pt x="538" y="1"/>
                    <a:pt x="389" y="67"/>
                    <a:pt x="316" y="220"/>
                  </a:cubicBezTo>
                  <a:cubicBezTo>
                    <a:pt x="223" y="500"/>
                    <a:pt x="223" y="802"/>
                    <a:pt x="130" y="1081"/>
                  </a:cubicBezTo>
                  <a:cubicBezTo>
                    <a:pt x="0" y="1327"/>
                    <a:pt x="257" y="1492"/>
                    <a:pt x="492" y="1492"/>
                  </a:cubicBezTo>
                  <a:cubicBezTo>
                    <a:pt x="635" y="1492"/>
                    <a:pt x="770" y="1431"/>
                    <a:pt x="805" y="1290"/>
                  </a:cubicBezTo>
                  <a:cubicBezTo>
                    <a:pt x="898" y="988"/>
                    <a:pt x="991" y="709"/>
                    <a:pt x="1084" y="406"/>
                  </a:cubicBezTo>
                  <a:cubicBezTo>
                    <a:pt x="1155" y="165"/>
                    <a:pt x="922" y="1"/>
                    <a:pt x="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2738975" y="1016725"/>
              <a:ext cx="19225" cy="29125"/>
            </a:xfrm>
            <a:custGeom>
              <a:avLst/>
              <a:gdLst/>
              <a:ahLst/>
              <a:cxnLst/>
              <a:rect l="l" t="t" r="r" b="b"/>
              <a:pathLst>
                <a:path w="769" h="1165" extrusionOk="0">
                  <a:moveTo>
                    <a:pt x="396" y="1"/>
                  </a:moveTo>
                  <a:cubicBezTo>
                    <a:pt x="187" y="1"/>
                    <a:pt x="94" y="187"/>
                    <a:pt x="1" y="396"/>
                  </a:cubicBezTo>
                  <a:lnTo>
                    <a:pt x="1" y="769"/>
                  </a:lnTo>
                  <a:cubicBezTo>
                    <a:pt x="1" y="978"/>
                    <a:pt x="187" y="1164"/>
                    <a:pt x="396" y="1164"/>
                  </a:cubicBezTo>
                  <a:cubicBezTo>
                    <a:pt x="582" y="1164"/>
                    <a:pt x="675" y="978"/>
                    <a:pt x="768" y="769"/>
                  </a:cubicBezTo>
                  <a:lnTo>
                    <a:pt x="768" y="396"/>
                  </a:lnTo>
                  <a:cubicBezTo>
                    <a:pt x="768" y="187"/>
                    <a:pt x="582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2678225" y="1010300"/>
              <a:ext cx="37725" cy="41975"/>
            </a:xfrm>
            <a:custGeom>
              <a:avLst/>
              <a:gdLst/>
              <a:ahLst/>
              <a:cxnLst/>
              <a:rect l="l" t="t" r="r" b="b"/>
              <a:pathLst>
                <a:path w="1509" h="1679" extrusionOk="0">
                  <a:moveTo>
                    <a:pt x="524" y="1"/>
                  </a:moveTo>
                  <a:cubicBezTo>
                    <a:pt x="278" y="1"/>
                    <a:pt x="0" y="275"/>
                    <a:pt x="197" y="537"/>
                  </a:cubicBezTo>
                  <a:cubicBezTo>
                    <a:pt x="290" y="840"/>
                    <a:pt x="500" y="1235"/>
                    <a:pt x="686" y="1514"/>
                  </a:cubicBezTo>
                  <a:cubicBezTo>
                    <a:pt x="740" y="1630"/>
                    <a:pt x="839" y="1678"/>
                    <a:pt x="945" y="1678"/>
                  </a:cubicBezTo>
                  <a:cubicBezTo>
                    <a:pt x="1203" y="1678"/>
                    <a:pt x="1509" y="1398"/>
                    <a:pt x="1360" y="1119"/>
                  </a:cubicBezTo>
                  <a:cubicBezTo>
                    <a:pt x="1174" y="840"/>
                    <a:pt x="988" y="537"/>
                    <a:pt x="779" y="165"/>
                  </a:cubicBezTo>
                  <a:cubicBezTo>
                    <a:pt x="724" y="48"/>
                    <a:pt x="627" y="1"/>
                    <a:pt x="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2712225" y="977775"/>
              <a:ext cx="22125" cy="36650"/>
            </a:xfrm>
            <a:custGeom>
              <a:avLst/>
              <a:gdLst/>
              <a:ahLst/>
              <a:cxnLst/>
              <a:rect l="l" t="t" r="r" b="b"/>
              <a:pathLst>
                <a:path w="885" h="1466" extrusionOk="0">
                  <a:moveTo>
                    <a:pt x="396" y="0"/>
                  </a:moveTo>
                  <a:cubicBezTo>
                    <a:pt x="210" y="0"/>
                    <a:pt x="0" y="210"/>
                    <a:pt x="0" y="396"/>
                  </a:cubicBezTo>
                  <a:cubicBezTo>
                    <a:pt x="0" y="582"/>
                    <a:pt x="0" y="884"/>
                    <a:pt x="94" y="1070"/>
                  </a:cubicBezTo>
                  <a:cubicBezTo>
                    <a:pt x="94" y="1257"/>
                    <a:pt x="210" y="1466"/>
                    <a:pt x="489" y="1466"/>
                  </a:cubicBezTo>
                  <a:cubicBezTo>
                    <a:pt x="582" y="1466"/>
                    <a:pt x="884" y="1257"/>
                    <a:pt x="791" y="1070"/>
                  </a:cubicBezTo>
                  <a:cubicBezTo>
                    <a:pt x="791" y="884"/>
                    <a:pt x="791" y="582"/>
                    <a:pt x="675" y="396"/>
                  </a:cubicBezTo>
                  <a:cubicBezTo>
                    <a:pt x="675" y="210"/>
                    <a:pt x="582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2748875" y="9609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675" y="1"/>
                  </a:moveTo>
                  <a:cubicBezTo>
                    <a:pt x="489" y="1"/>
                    <a:pt x="186" y="94"/>
                    <a:pt x="186" y="303"/>
                  </a:cubicBezTo>
                  <a:cubicBezTo>
                    <a:pt x="186" y="489"/>
                    <a:pt x="93" y="675"/>
                    <a:pt x="93" y="885"/>
                  </a:cubicBezTo>
                  <a:cubicBezTo>
                    <a:pt x="0" y="1071"/>
                    <a:pt x="93" y="1257"/>
                    <a:pt x="279" y="1350"/>
                  </a:cubicBezTo>
                  <a:cubicBezTo>
                    <a:pt x="321" y="1373"/>
                    <a:pt x="362" y="1383"/>
                    <a:pt x="402" y="1383"/>
                  </a:cubicBezTo>
                  <a:cubicBezTo>
                    <a:pt x="559" y="1383"/>
                    <a:pt x="693" y="1220"/>
                    <a:pt x="768" y="1071"/>
                  </a:cubicBezTo>
                  <a:cubicBezTo>
                    <a:pt x="768" y="885"/>
                    <a:pt x="861" y="675"/>
                    <a:pt x="861" y="489"/>
                  </a:cubicBezTo>
                  <a:cubicBezTo>
                    <a:pt x="954" y="303"/>
                    <a:pt x="861" y="94"/>
                    <a:pt x="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2784925" y="918000"/>
              <a:ext cx="20950" cy="40450"/>
            </a:xfrm>
            <a:custGeom>
              <a:avLst/>
              <a:gdLst/>
              <a:ahLst/>
              <a:cxnLst/>
              <a:rect l="l" t="t" r="r" b="b"/>
              <a:pathLst>
                <a:path w="838" h="1618" extrusionOk="0">
                  <a:moveTo>
                    <a:pt x="477" y="1"/>
                  </a:moveTo>
                  <a:cubicBezTo>
                    <a:pt x="291" y="1"/>
                    <a:pt x="94" y="123"/>
                    <a:pt x="94" y="367"/>
                  </a:cubicBezTo>
                  <a:cubicBezTo>
                    <a:pt x="94" y="647"/>
                    <a:pt x="94" y="949"/>
                    <a:pt x="0" y="1321"/>
                  </a:cubicBezTo>
                  <a:cubicBezTo>
                    <a:pt x="0" y="1519"/>
                    <a:pt x="198" y="1618"/>
                    <a:pt x="396" y="1618"/>
                  </a:cubicBezTo>
                  <a:cubicBezTo>
                    <a:pt x="594" y="1618"/>
                    <a:pt x="791" y="1519"/>
                    <a:pt x="791" y="1321"/>
                  </a:cubicBezTo>
                  <a:lnTo>
                    <a:pt x="791" y="367"/>
                  </a:lnTo>
                  <a:cubicBezTo>
                    <a:pt x="838" y="123"/>
                    <a:pt x="663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2630225" y="976600"/>
              <a:ext cx="31425" cy="32025"/>
            </a:xfrm>
            <a:custGeom>
              <a:avLst/>
              <a:gdLst/>
              <a:ahLst/>
              <a:cxnLst/>
              <a:rect l="l" t="t" r="r" b="b"/>
              <a:pathLst>
                <a:path w="1257" h="1281" extrusionOk="0">
                  <a:moveTo>
                    <a:pt x="375" y="1"/>
                  </a:moveTo>
                  <a:cubicBezTo>
                    <a:pt x="279" y="1"/>
                    <a:pt x="186" y="47"/>
                    <a:pt x="93" y="140"/>
                  </a:cubicBezTo>
                  <a:cubicBezTo>
                    <a:pt x="0" y="257"/>
                    <a:pt x="0" y="536"/>
                    <a:pt x="93" y="629"/>
                  </a:cubicBezTo>
                  <a:cubicBezTo>
                    <a:pt x="279" y="838"/>
                    <a:pt x="372" y="1024"/>
                    <a:pt x="582" y="1211"/>
                  </a:cubicBezTo>
                  <a:cubicBezTo>
                    <a:pt x="628" y="1257"/>
                    <a:pt x="721" y="1280"/>
                    <a:pt x="814" y="1280"/>
                  </a:cubicBezTo>
                  <a:cubicBezTo>
                    <a:pt x="908" y="1280"/>
                    <a:pt x="1001" y="1257"/>
                    <a:pt x="1047" y="1211"/>
                  </a:cubicBezTo>
                  <a:cubicBezTo>
                    <a:pt x="1257" y="1024"/>
                    <a:pt x="1257" y="838"/>
                    <a:pt x="1047" y="629"/>
                  </a:cubicBezTo>
                  <a:cubicBezTo>
                    <a:pt x="954" y="536"/>
                    <a:pt x="768" y="350"/>
                    <a:pt x="675" y="140"/>
                  </a:cubicBezTo>
                  <a:cubicBezTo>
                    <a:pt x="570" y="47"/>
                    <a:pt x="471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2661625" y="944775"/>
              <a:ext cx="29275" cy="35375"/>
            </a:xfrm>
            <a:custGeom>
              <a:avLst/>
              <a:gdLst/>
              <a:ahLst/>
              <a:cxnLst/>
              <a:rect l="l" t="t" r="r" b="b"/>
              <a:pathLst>
                <a:path w="1171" h="1415" extrusionOk="0">
                  <a:moveTo>
                    <a:pt x="338" y="0"/>
                  </a:moveTo>
                  <a:cubicBezTo>
                    <a:pt x="169" y="0"/>
                    <a:pt x="1" y="122"/>
                    <a:pt x="1" y="366"/>
                  </a:cubicBezTo>
                  <a:cubicBezTo>
                    <a:pt x="1" y="739"/>
                    <a:pt x="94" y="1041"/>
                    <a:pt x="373" y="1320"/>
                  </a:cubicBezTo>
                  <a:cubicBezTo>
                    <a:pt x="459" y="1386"/>
                    <a:pt x="549" y="1414"/>
                    <a:pt x="634" y="1414"/>
                  </a:cubicBezTo>
                  <a:cubicBezTo>
                    <a:pt x="939" y="1414"/>
                    <a:pt x="1171" y="1048"/>
                    <a:pt x="861" y="739"/>
                  </a:cubicBezTo>
                  <a:cubicBezTo>
                    <a:pt x="768" y="646"/>
                    <a:pt x="675" y="553"/>
                    <a:pt x="675" y="366"/>
                  </a:cubicBezTo>
                  <a:cubicBezTo>
                    <a:pt x="675" y="122"/>
                    <a:pt x="507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2717450" y="910300"/>
              <a:ext cx="21550" cy="33775"/>
            </a:xfrm>
            <a:custGeom>
              <a:avLst/>
              <a:gdLst/>
              <a:ahLst/>
              <a:cxnLst/>
              <a:rect l="l" t="t" r="r" b="b"/>
              <a:pathLst>
                <a:path w="862" h="1351" extrusionOk="0">
                  <a:moveTo>
                    <a:pt x="280" y="1"/>
                  </a:moveTo>
                  <a:cubicBezTo>
                    <a:pt x="94" y="94"/>
                    <a:pt x="1" y="280"/>
                    <a:pt x="94" y="466"/>
                  </a:cubicBezTo>
                  <a:cubicBezTo>
                    <a:pt x="94" y="675"/>
                    <a:pt x="94" y="861"/>
                    <a:pt x="187" y="1048"/>
                  </a:cubicBezTo>
                  <a:cubicBezTo>
                    <a:pt x="187" y="1257"/>
                    <a:pt x="373" y="1350"/>
                    <a:pt x="582" y="1350"/>
                  </a:cubicBezTo>
                  <a:cubicBezTo>
                    <a:pt x="769" y="1257"/>
                    <a:pt x="862" y="1048"/>
                    <a:pt x="862" y="861"/>
                  </a:cubicBezTo>
                  <a:cubicBezTo>
                    <a:pt x="862" y="675"/>
                    <a:pt x="769" y="466"/>
                    <a:pt x="769" y="280"/>
                  </a:cubicBezTo>
                  <a:cubicBezTo>
                    <a:pt x="769" y="94"/>
                    <a:pt x="466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2753525" y="901150"/>
              <a:ext cx="16875" cy="34150"/>
            </a:xfrm>
            <a:custGeom>
              <a:avLst/>
              <a:gdLst/>
              <a:ahLst/>
              <a:cxnLst/>
              <a:rect l="l" t="t" r="r" b="b"/>
              <a:pathLst>
                <a:path w="675" h="1366" extrusionOk="0">
                  <a:moveTo>
                    <a:pt x="338" y="0"/>
                  </a:moveTo>
                  <a:cubicBezTo>
                    <a:pt x="169" y="0"/>
                    <a:pt x="0" y="122"/>
                    <a:pt x="0" y="367"/>
                  </a:cubicBezTo>
                  <a:lnTo>
                    <a:pt x="0" y="1041"/>
                  </a:lnTo>
                  <a:cubicBezTo>
                    <a:pt x="0" y="1240"/>
                    <a:pt x="192" y="1366"/>
                    <a:pt x="371" y="1366"/>
                  </a:cubicBezTo>
                  <a:cubicBezTo>
                    <a:pt x="528" y="1366"/>
                    <a:pt x="675" y="1269"/>
                    <a:pt x="675" y="1041"/>
                  </a:cubicBezTo>
                  <a:lnTo>
                    <a:pt x="675" y="367"/>
                  </a:lnTo>
                  <a:cubicBezTo>
                    <a:pt x="675" y="122"/>
                    <a:pt x="506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2772750" y="863350"/>
              <a:ext cx="26750" cy="29550"/>
            </a:xfrm>
            <a:custGeom>
              <a:avLst/>
              <a:gdLst/>
              <a:ahLst/>
              <a:cxnLst/>
              <a:rect l="l" t="t" r="r" b="b"/>
              <a:pathLst>
                <a:path w="1070" h="1182" extrusionOk="0">
                  <a:moveTo>
                    <a:pt x="541" y="0"/>
                  </a:moveTo>
                  <a:cubicBezTo>
                    <a:pt x="264" y="0"/>
                    <a:pt x="1" y="387"/>
                    <a:pt x="301" y="599"/>
                  </a:cubicBezTo>
                  <a:lnTo>
                    <a:pt x="301" y="716"/>
                  </a:lnTo>
                  <a:cubicBezTo>
                    <a:pt x="246" y="994"/>
                    <a:pt x="465" y="1181"/>
                    <a:pt x="691" y="1181"/>
                  </a:cubicBezTo>
                  <a:cubicBezTo>
                    <a:pt x="841" y="1181"/>
                    <a:pt x="994" y="1097"/>
                    <a:pt x="1069" y="902"/>
                  </a:cubicBezTo>
                  <a:cubicBezTo>
                    <a:pt x="1069" y="599"/>
                    <a:pt x="1069" y="320"/>
                    <a:pt x="790" y="134"/>
                  </a:cubicBezTo>
                  <a:cubicBezTo>
                    <a:pt x="717" y="39"/>
                    <a:pt x="629" y="0"/>
                    <a:pt x="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2676175" y="890525"/>
              <a:ext cx="19200" cy="34350"/>
            </a:xfrm>
            <a:custGeom>
              <a:avLst/>
              <a:gdLst/>
              <a:ahLst/>
              <a:cxnLst/>
              <a:rect l="l" t="t" r="r" b="b"/>
              <a:pathLst>
                <a:path w="768" h="1374" extrusionOk="0">
                  <a:moveTo>
                    <a:pt x="372" y="1"/>
                  </a:moveTo>
                  <a:cubicBezTo>
                    <a:pt x="186" y="1"/>
                    <a:pt x="0" y="210"/>
                    <a:pt x="0" y="396"/>
                  </a:cubicBezTo>
                  <a:lnTo>
                    <a:pt x="0" y="978"/>
                  </a:lnTo>
                  <a:cubicBezTo>
                    <a:pt x="0" y="1164"/>
                    <a:pt x="186" y="1373"/>
                    <a:pt x="372" y="1373"/>
                  </a:cubicBezTo>
                  <a:cubicBezTo>
                    <a:pt x="582" y="1373"/>
                    <a:pt x="768" y="1164"/>
                    <a:pt x="768" y="978"/>
                  </a:cubicBezTo>
                  <a:cubicBezTo>
                    <a:pt x="768" y="792"/>
                    <a:pt x="768" y="582"/>
                    <a:pt x="675" y="396"/>
                  </a:cubicBezTo>
                  <a:cubicBezTo>
                    <a:pt x="675" y="210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2718975" y="864325"/>
              <a:ext cx="30600" cy="23725"/>
            </a:xfrm>
            <a:custGeom>
              <a:avLst/>
              <a:gdLst/>
              <a:ahLst/>
              <a:cxnLst/>
              <a:rect l="l" t="t" r="r" b="b"/>
              <a:pathLst>
                <a:path w="1224" h="949" extrusionOk="0">
                  <a:moveTo>
                    <a:pt x="496" y="1"/>
                  </a:moveTo>
                  <a:cubicBezTo>
                    <a:pt x="238" y="1"/>
                    <a:pt x="1" y="367"/>
                    <a:pt x="219" y="677"/>
                  </a:cubicBezTo>
                  <a:cubicBezTo>
                    <a:pt x="312" y="677"/>
                    <a:pt x="405" y="770"/>
                    <a:pt x="521" y="863"/>
                  </a:cubicBezTo>
                  <a:cubicBezTo>
                    <a:pt x="582" y="923"/>
                    <a:pt x="652" y="948"/>
                    <a:pt x="721" y="948"/>
                  </a:cubicBezTo>
                  <a:cubicBezTo>
                    <a:pt x="975" y="948"/>
                    <a:pt x="1224" y="611"/>
                    <a:pt x="987" y="374"/>
                  </a:cubicBezTo>
                  <a:cubicBezTo>
                    <a:pt x="894" y="281"/>
                    <a:pt x="801" y="188"/>
                    <a:pt x="708" y="95"/>
                  </a:cubicBezTo>
                  <a:cubicBezTo>
                    <a:pt x="642" y="29"/>
                    <a:pt x="568" y="1"/>
                    <a:pt x="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2622650" y="885875"/>
              <a:ext cx="24450" cy="36075"/>
            </a:xfrm>
            <a:custGeom>
              <a:avLst/>
              <a:gdLst/>
              <a:ahLst/>
              <a:cxnLst/>
              <a:rect l="l" t="t" r="r" b="b"/>
              <a:pathLst>
                <a:path w="978" h="1443" extrusionOk="0">
                  <a:moveTo>
                    <a:pt x="582" y="1"/>
                  </a:moveTo>
                  <a:cubicBezTo>
                    <a:pt x="489" y="1"/>
                    <a:pt x="187" y="94"/>
                    <a:pt x="187" y="280"/>
                  </a:cubicBezTo>
                  <a:cubicBezTo>
                    <a:pt x="94" y="489"/>
                    <a:pt x="94" y="768"/>
                    <a:pt x="1" y="978"/>
                  </a:cubicBezTo>
                  <a:cubicBezTo>
                    <a:pt x="1" y="1164"/>
                    <a:pt x="94" y="1350"/>
                    <a:pt x="303" y="1443"/>
                  </a:cubicBezTo>
                  <a:cubicBezTo>
                    <a:pt x="489" y="1443"/>
                    <a:pt x="675" y="1350"/>
                    <a:pt x="769" y="1164"/>
                  </a:cubicBezTo>
                  <a:cubicBezTo>
                    <a:pt x="769" y="978"/>
                    <a:pt x="885" y="675"/>
                    <a:pt x="885" y="489"/>
                  </a:cubicBezTo>
                  <a:cubicBezTo>
                    <a:pt x="978" y="280"/>
                    <a:pt x="885" y="94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2586600" y="993150"/>
              <a:ext cx="29100" cy="37350"/>
            </a:xfrm>
            <a:custGeom>
              <a:avLst/>
              <a:gdLst/>
              <a:ahLst/>
              <a:cxnLst/>
              <a:rect l="l" t="t" r="r" b="b"/>
              <a:pathLst>
                <a:path w="1164" h="1494" extrusionOk="0">
                  <a:moveTo>
                    <a:pt x="445" y="0"/>
                  </a:moveTo>
                  <a:cubicBezTo>
                    <a:pt x="354" y="0"/>
                    <a:pt x="261" y="23"/>
                    <a:pt x="187" y="60"/>
                  </a:cubicBezTo>
                  <a:cubicBezTo>
                    <a:pt x="0" y="176"/>
                    <a:pt x="0" y="362"/>
                    <a:pt x="94" y="549"/>
                  </a:cubicBezTo>
                  <a:cubicBezTo>
                    <a:pt x="187" y="851"/>
                    <a:pt x="280" y="1037"/>
                    <a:pt x="373" y="1339"/>
                  </a:cubicBezTo>
                  <a:cubicBezTo>
                    <a:pt x="427" y="1448"/>
                    <a:pt x="554" y="1494"/>
                    <a:pt x="686" y="1494"/>
                  </a:cubicBezTo>
                  <a:cubicBezTo>
                    <a:pt x="780" y="1494"/>
                    <a:pt x="877" y="1471"/>
                    <a:pt x="954" y="1433"/>
                  </a:cubicBezTo>
                  <a:cubicBezTo>
                    <a:pt x="1164" y="1339"/>
                    <a:pt x="1164" y="1130"/>
                    <a:pt x="1047" y="944"/>
                  </a:cubicBezTo>
                  <a:cubicBezTo>
                    <a:pt x="954" y="758"/>
                    <a:pt x="861" y="455"/>
                    <a:pt x="768" y="176"/>
                  </a:cubicBezTo>
                  <a:cubicBezTo>
                    <a:pt x="712" y="51"/>
                    <a:pt x="581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2658775" y="1066900"/>
              <a:ext cx="37425" cy="29575"/>
            </a:xfrm>
            <a:custGeom>
              <a:avLst/>
              <a:gdLst/>
              <a:ahLst/>
              <a:cxnLst/>
              <a:rect l="l" t="t" r="r" b="b"/>
              <a:pathLst>
                <a:path w="1497" h="1183" extrusionOk="0">
                  <a:moveTo>
                    <a:pt x="502" y="1"/>
                  </a:moveTo>
                  <a:cubicBezTo>
                    <a:pt x="210" y="1"/>
                    <a:pt x="0" y="387"/>
                    <a:pt x="301" y="600"/>
                  </a:cubicBezTo>
                  <a:cubicBezTo>
                    <a:pt x="394" y="809"/>
                    <a:pt x="603" y="902"/>
                    <a:pt x="789" y="1088"/>
                  </a:cubicBezTo>
                  <a:cubicBezTo>
                    <a:pt x="850" y="1154"/>
                    <a:pt x="921" y="1182"/>
                    <a:pt x="991" y="1182"/>
                  </a:cubicBezTo>
                  <a:cubicBezTo>
                    <a:pt x="1245" y="1182"/>
                    <a:pt x="1496" y="816"/>
                    <a:pt x="1278" y="506"/>
                  </a:cubicBezTo>
                  <a:cubicBezTo>
                    <a:pt x="1068" y="413"/>
                    <a:pt x="975" y="227"/>
                    <a:pt x="789" y="134"/>
                  </a:cubicBezTo>
                  <a:cubicBezTo>
                    <a:pt x="694" y="39"/>
                    <a:pt x="594" y="1"/>
                    <a:pt x="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2612775" y="940800"/>
              <a:ext cx="24450" cy="29175"/>
            </a:xfrm>
            <a:custGeom>
              <a:avLst/>
              <a:gdLst/>
              <a:ahLst/>
              <a:cxnLst/>
              <a:rect l="l" t="t" r="r" b="b"/>
              <a:pathLst>
                <a:path w="978" h="1167" extrusionOk="0">
                  <a:moveTo>
                    <a:pt x="629" y="0"/>
                  </a:moveTo>
                  <a:cubicBezTo>
                    <a:pt x="489" y="0"/>
                    <a:pt x="371" y="87"/>
                    <a:pt x="303" y="223"/>
                  </a:cubicBezTo>
                  <a:cubicBezTo>
                    <a:pt x="210" y="316"/>
                    <a:pt x="210" y="525"/>
                    <a:pt x="117" y="619"/>
                  </a:cubicBezTo>
                  <a:cubicBezTo>
                    <a:pt x="0" y="805"/>
                    <a:pt x="0" y="991"/>
                    <a:pt x="210" y="1107"/>
                  </a:cubicBezTo>
                  <a:cubicBezTo>
                    <a:pt x="284" y="1144"/>
                    <a:pt x="377" y="1167"/>
                    <a:pt x="462" y="1167"/>
                  </a:cubicBezTo>
                  <a:cubicBezTo>
                    <a:pt x="589" y="1167"/>
                    <a:pt x="698" y="1116"/>
                    <a:pt x="698" y="991"/>
                  </a:cubicBezTo>
                  <a:cubicBezTo>
                    <a:pt x="791" y="805"/>
                    <a:pt x="884" y="712"/>
                    <a:pt x="884" y="525"/>
                  </a:cubicBezTo>
                  <a:cubicBezTo>
                    <a:pt x="977" y="409"/>
                    <a:pt x="977" y="130"/>
                    <a:pt x="791" y="37"/>
                  </a:cubicBezTo>
                  <a:cubicBezTo>
                    <a:pt x="735" y="12"/>
                    <a:pt x="681" y="0"/>
                    <a:pt x="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</p:spTree>
    <p:extLst>
      <p:ext uri="{BB962C8B-B14F-4D97-AF65-F5344CB8AC3E}">
        <p14:creationId xmlns:p14="http://schemas.microsoft.com/office/powerpoint/2010/main" val="385700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7" name="Google Shape;617;p9"/>
          <p:cNvGrpSpPr/>
          <p:nvPr/>
        </p:nvGrpSpPr>
        <p:grpSpPr>
          <a:xfrm>
            <a:off x="-1171098" y="-502738"/>
            <a:ext cx="4395395" cy="2486393"/>
            <a:chOff x="3260100" y="4040200"/>
            <a:chExt cx="1579600" cy="893550"/>
          </a:xfrm>
        </p:grpSpPr>
        <p:sp>
          <p:nvSpPr>
            <p:cNvPr id="618" name="Google Shape;618;p9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645" name="Google Shape;645;p9"/>
          <p:cNvGrpSpPr/>
          <p:nvPr/>
        </p:nvGrpSpPr>
        <p:grpSpPr>
          <a:xfrm>
            <a:off x="15785423" y="-75858"/>
            <a:ext cx="3011538" cy="2359088"/>
            <a:chOff x="3495050" y="1152875"/>
            <a:chExt cx="1082275" cy="847800"/>
          </a:xfrm>
        </p:grpSpPr>
        <p:sp>
          <p:nvSpPr>
            <p:cNvPr id="646" name="Google Shape;646;p9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4283200" y="1837550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409450" y="1920125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654" name="Google Shape;654;p9"/>
          <p:cNvGrpSpPr/>
          <p:nvPr/>
        </p:nvGrpSpPr>
        <p:grpSpPr>
          <a:xfrm>
            <a:off x="1599572" y="725162"/>
            <a:ext cx="830328" cy="1258500"/>
            <a:chOff x="2525525" y="689125"/>
            <a:chExt cx="298400" cy="452275"/>
          </a:xfrm>
        </p:grpSpPr>
        <p:sp>
          <p:nvSpPr>
            <p:cNvPr id="655" name="Google Shape;655;p9"/>
            <p:cNvSpPr/>
            <p:nvPr/>
          </p:nvSpPr>
          <p:spPr>
            <a:xfrm>
              <a:off x="2525525" y="689125"/>
              <a:ext cx="269300" cy="187475"/>
            </a:xfrm>
            <a:custGeom>
              <a:avLst/>
              <a:gdLst/>
              <a:ahLst/>
              <a:cxnLst/>
              <a:rect l="l" t="t" r="r" b="b"/>
              <a:pathLst>
                <a:path w="10772" h="7499" extrusionOk="0">
                  <a:moveTo>
                    <a:pt x="4571" y="0"/>
                  </a:moveTo>
                  <a:cubicBezTo>
                    <a:pt x="3917" y="0"/>
                    <a:pt x="3244" y="296"/>
                    <a:pt x="2816" y="798"/>
                  </a:cubicBezTo>
                  <a:cubicBezTo>
                    <a:pt x="2234" y="1566"/>
                    <a:pt x="2141" y="2729"/>
                    <a:pt x="2327" y="3706"/>
                  </a:cubicBezTo>
                  <a:cubicBezTo>
                    <a:pt x="2443" y="3986"/>
                    <a:pt x="2537" y="4288"/>
                    <a:pt x="2723" y="4660"/>
                  </a:cubicBezTo>
                  <a:cubicBezTo>
                    <a:pt x="2537" y="4567"/>
                    <a:pt x="2327" y="4474"/>
                    <a:pt x="2141" y="4381"/>
                  </a:cubicBezTo>
                  <a:cubicBezTo>
                    <a:pt x="1921" y="4297"/>
                    <a:pt x="1702" y="4251"/>
                    <a:pt x="1493" y="4251"/>
                  </a:cubicBezTo>
                  <a:cubicBezTo>
                    <a:pt x="1237" y="4251"/>
                    <a:pt x="997" y="4320"/>
                    <a:pt x="792" y="4474"/>
                  </a:cubicBezTo>
                  <a:cubicBezTo>
                    <a:pt x="117" y="4870"/>
                    <a:pt x="1" y="5823"/>
                    <a:pt x="396" y="6405"/>
                  </a:cubicBezTo>
                  <a:cubicBezTo>
                    <a:pt x="792" y="7103"/>
                    <a:pt x="1559" y="7382"/>
                    <a:pt x="2234" y="7475"/>
                  </a:cubicBezTo>
                  <a:cubicBezTo>
                    <a:pt x="2365" y="7491"/>
                    <a:pt x="2503" y="7498"/>
                    <a:pt x="2645" y="7498"/>
                  </a:cubicBezTo>
                  <a:cubicBezTo>
                    <a:pt x="3359" y="7498"/>
                    <a:pt x="4168" y="7301"/>
                    <a:pt x="4654" y="6894"/>
                  </a:cubicBezTo>
                  <a:cubicBezTo>
                    <a:pt x="4863" y="6894"/>
                    <a:pt x="4956" y="6987"/>
                    <a:pt x="5142" y="6987"/>
                  </a:cubicBezTo>
                  <a:cubicBezTo>
                    <a:pt x="5142" y="6894"/>
                    <a:pt x="5142" y="6800"/>
                    <a:pt x="5235" y="6707"/>
                  </a:cubicBezTo>
                  <a:cubicBezTo>
                    <a:pt x="6026" y="6614"/>
                    <a:pt x="6887" y="6405"/>
                    <a:pt x="7678" y="6312"/>
                  </a:cubicBezTo>
                  <a:cubicBezTo>
                    <a:pt x="8259" y="6219"/>
                    <a:pt x="8841" y="6126"/>
                    <a:pt x="9423" y="5823"/>
                  </a:cubicBezTo>
                  <a:cubicBezTo>
                    <a:pt x="10004" y="5544"/>
                    <a:pt x="10470" y="5056"/>
                    <a:pt x="10586" y="4474"/>
                  </a:cubicBezTo>
                  <a:cubicBezTo>
                    <a:pt x="10772" y="3497"/>
                    <a:pt x="10004" y="2543"/>
                    <a:pt x="9120" y="2334"/>
                  </a:cubicBezTo>
                  <a:cubicBezTo>
                    <a:pt x="8954" y="2302"/>
                    <a:pt x="8789" y="2287"/>
                    <a:pt x="8625" y="2287"/>
                  </a:cubicBezTo>
                  <a:cubicBezTo>
                    <a:pt x="7824" y="2287"/>
                    <a:pt x="7055" y="2642"/>
                    <a:pt x="6398" y="3125"/>
                  </a:cubicBezTo>
                  <a:cubicBezTo>
                    <a:pt x="6305" y="3218"/>
                    <a:pt x="6305" y="3218"/>
                    <a:pt x="6212" y="3311"/>
                  </a:cubicBezTo>
                  <a:cubicBezTo>
                    <a:pt x="6305" y="2915"/>
                    <a:pt x="6398" y="2450"/>
                    <a:pt x="6398" y="2055"/>
                  </a:cubicBezTo>
                  <a:cubicBezTo>
                    <a:pt x="6398" y="1380"/>
                    <a:pt x="6119" y="705"/>
                    <a:pt x="5631" y="310"/>
                  </a:cubicBezTo>
                  <a:cubicBezTo>
                    <a:pt x="5317" y="98"/>
                    <a:pt x="4947" y="0"/>
                    <a:pt x="4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2542975" y="832625"/>
              <a:ext cx="280950" cy="308775"/>
            </a:xfrm>
            <a:custGeom>
              <a:avLst/>
              <a:gdLst/>
              <a:ahLst/>
              <a:cxnLst/>
              <a:rect l="l" t="t" r="r" b="b"/>
              <a:pathLst>
                <a:path w="11238" h="12351" extrusionOk="0">
                  <a:moveTo>
                    <a:pt x="7904" y="0"/>
                  </a:moveTo>
                  <a:cubicBezTo>
                    <a:pt x="6382" y="0"/>
                    <a:pt x="4677" y="365"/>
                    <a:pt x="3862" y="572"/>
                  </a:cubicBezTo>
                  <a:cubicBezTo>
                    <a:pt x="2420" y="967"/>
                    <a:pt x="955" y="2038"/>
                    <a:pt x="466" y="3480"/>
                  </a:cubicBezTo>
                  <a:cubicBezTo>
                    <a:pt x="1" y="4852"/>
                    <a:pt x="373" y="6388"/>
                    <a:pt x="1257" y="7551"/>
                  </a:cubicBezTo>
                  <a:cubicBezTo>
                    <a:pt x="2025" y="8807"/>
                    <a:pt x="3188" y="9691"/>
                    <a:pt x="4258" y="10668"/>
                  </a:cubicBezTo>
                  <a:cubicBezTo>
                    <a:pt x="5026" y="11250"/>
                    <a:pt x="5817" y="11832"/>
                    <a:pt x="6677" y="12111"/>
                  </a:cubicBezTo>
                  <a:cubicBezTo>
                    <a:pt x="7035" y="12271"/>
                    <a:pt x="7420" y="12351"/>
                    <a:pt x="7803" y="12351"/>
                  </a:cubicBezTo>
                  <a:cubicBezTo>
                    <a:pt x="8367" y="12351"/>
                    <a:pt x="8928" y="12178"/>
                    <a:pt x="9399" y="11832"/>
                  </a:cubicBezTo>
                  <a:cubicBezTo>
                    <a:pt x="10167" y="11250"/>
                    <a:pt x="10353" y="10180"/>
                    <a:pt x="10562" y="9203"/>
                  </a:cubicBezTo>
                  <a:cubicBezTo>
                    <a:pt x="10842" y="7458"/>
                    <a:pt x="11051" y="5713"/>
                    <a:pt x="11144" y="3968"/>
                  </a:cubicBezTo>
                  <a:cubicBezTo>
                    <a:pt x="11237" y="2898"/>
                    <a:pt x="11237" y="1828"/>
                    <a:pt x="10656" y="967"/>
                  </a:cubicBezTo>
                  <a:cubicBezTo>
                    <a:pt x="10221" y="234"/>
                    <a:pt x="9121" y="0"/>
                    <a:pt x="7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2572050" y="929775"/>
              <a:ext cx="32450" cy="39625"/>
            </a:xfrm>
            <a:custGeom>
              <a:avLst/>
              <a:gdLst/>
              <a:ahLst/>
              <a:cxnLst/>
              <a:rect l="l" t="t" r="r" b="b"/>
              <a:pathLst>
                <a:path w="1298" h="1585" extrusionOk="0">
                  <a:moveTo>
                    <a:pt x="398" y="1"/>
                  </a:moveTo>
                  <a:cubicBezTo>
                    <a:pt x="261" y="1"/>
                    <a:pt x="131" y="82"/>
                    <a:pt x="94" y="269"/>
                  </a:cubicBezTo>
                  <a:cubicBezTo>
                    <a:pt x="1" y="757"/>
                    <a:pt x="187" y="1246"/>
                    <a:pt x="582" y="1548"/>
                  </a:cubicBezTo>
                  <a:cubicBezTo>
                    <a:pt x="632" y="1573"/>
                    <a:pt x="682" y="1584"/>
                    <a:pt x="731" y="1584"/>
                  </a:cubicBezTo>
                  <a:cubicBezTo>
                    <a:pt x="1046" y="1584"/>
                    <a:pt x="1297" y="1112"/>
                    <a:pt x="955" y="850"/>
                  </a:cubicBezTo>
                  <a:cubicBezTo>
                    <a:pt x="862" y="850"/>
                    <a:pt x="862" y="757"/>
                    <a:pt x="769" y="757"/>
                  </a:cubicBezTo>
                  <a:lnTo>
                    <a:pt x="769" y="571"/>
                  </a:lnTo>
                  <a:lnTo>
                    <a:pt x="769" y="478"/>
                  </a:lnTo>
                  <a:cubicBezTo>
                    <a:pt x="824" y="185"/>
                    <a:pt x="604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2630225" y="1020500"/>
              <a:ext cx="38400" cy="28250"/>
            </a:xfrm>
            <a:custGeom>
              <a:avLst/>
              <a:gdLst/>
              <a:ahLst/>
              <a:cxnLst/>
              <a:rect l="l" t="t" r="r" b="b"/>
              <a:pathLst>
                <a:path w="1536" h="1130" extrusionOk="0">
                  <a:moveTo>
                    <a:pt x="389" y="0"/>
                  </a:moveTo>
                  <a:cubicBezTo>
                    <a:pt x="343" y="0"/>
                    <a:pt x="304" y="12"/>
                    <a:pt x="279" y="36"/>
                  </a:cubicBezTo>
                  <a:cubicBezTo>
                    <a:pt x="93" y="245"/>
                    <a:pt x="0" y="432"/>
                    <a:pt x="93" y="618"/>
                  </a:cubicBezTo>
                  <a:cubicBezTo>
                    <a:pt x="248" y="946"/>
                    <a:pt x="610" y="1130"/>
                    <a:pt x="1008" y="1130"/>
                  </a:cubicBezTo>
                  <a:cubicBezTo>
                    <a:pt x="1090" y="1130"/>
                    <a:pt x="1173" y="1122"/>
                    <a:pt x="1257" y="1106"/>
                  </a:cubicBezTo>
                  <a:cubicBezTo>
                    <a:pt x="1443" y="1106"/>
                    <a:pt x="1536" y="827"/>
                    <a:pt x="1443" y="711"/>
                  </a:cubicBezTo>
                  <a:cubicBezTo>
                    <a:pt x="1443" y="432"/>
                    <a:pt x="1257" y="432"/>
                    <a:pt x="1047" y="432"/>
                  </a:cubicBezTo>
                  <a:lnTo>
                    <a:pt x="861" y="432"/>
                  </a:lnTo>
                  <a:cubicBezTo>
                    <a:pt x="954" y="432"/>
                    <a:pt x="954" y="432"/>
                    <a:pt x="861" y="339"/>
                  </a:cubicBezTo>
                  <a:lnTo>
                    <a:pt x="768" y="339"/>
                  </a:lnTo>
                  <a:cubicBezTo>
                    <a:pt x="861" y="339"/>
                    <a:pt x="768" y="245"/>
                    <a:pt x="768" y="245"/>
                  </a:cubicBezTo>
                  <a:cubicBezTo>
                    <a:pt x="699" y="91"/>
                    <a:pt x="517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2717450" y="1077225"/>
              <a:ext cx="21550" cy="29100"/>
            </a:xfrm>
            <a:custGeom>
              <a:avLst/>
              <a:gdLst/>
              <a:ahLst/>
              <a:cxnLst/>
              <a:rect l="l" t="t" r="r" b="b"/>
              <a:pathLst>
                <a:path w="862" h="1164" extrusionOk="0">
                  <a:moveTo>
                    <a:pt x="466" y="0"/>
                  </a:moveTo>
                  <a:cubicBezTo>
                    <a:pt x="280" y="0"/>
                    <a:pt x="94" y="93"/>
                    <a:pt x="94" y="303"/>
                  </a:cubicBezTo>
                  <a:lnTo>
                    <a:pt x="94" y="768"/>
                  </a:lnTo>
                  <a:cubicBezTo>
                    <a:pt x="1" y="978"/>
                    <a:pt x="187" y="1164"/>
                    <a:pt x="373" y="1164"/>
                  </a:cubicBezTo>
                  <a:cubicBezTo>
                    <a:pt x="675" y="1164"/>
                    <a:pt x="769" y="978"/>
                    <a:pt x="769" y="768"/>
                  </a:cubicBezTo>
                  <a:cubicBezTo>
                    <a:pt x="769" y="582"/>
                    <a:pt x="769" y="489"/>
                    <a:pt x="862" y="303"/>
                  </a:cubicBezTo>
                  <a:cubicBezTo>
                    <a:pt x="862" y="93"/>
                    <a:pt x="675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758175" y="1064400"/>
              <a:ext cx="29100" cy="40225"/>
            </a:xfrm>
            <a:custGeom>
              <a:avLst/>
              <a:gdLst/>
              <a:ahLst/>
              <a:cxnLst/>
              <a:rect l="l" t="t" r="r" b="b"/>
              <a:pathLst>
                <a:path w="1164" h="1609" extrusionOk="0">
                  <a:moveTo>
                    <a:pt x="680" y="0"/>
                  </a:moveTo>
                  <a:cubicBezTo>
                    <a:pt x="520" y="0"/>
                    <a:pt x="396" y="156"/>
                    <a:pt x="396" y="327"/>
                  </a:cubicBezTo>
                  <a:cubicBezTo>
                    <a:pt x="303" y="606"/>
                    <a:pt x="117" y="909"/>
                    <a:pt x="0" y="1188"/>
                  </a:cubicBezTo>
                  <a:cubicBezTo>
                    <a:pt x="0" y="1281"/>
                    <a:pt x="117" y="1584"/>
                    <a:pt x="303" y="1584"/>
                  </a:cubicBezTo>
                  <a:cubicBezTo>
                    <a:pt x="338" y="1601"/>
                    <a:pt x="375" y="1609"/>
                    <a:pt x="411" y="1609"/>
                  </a:cubicBezTo>
                  <a:cubicBezTo>
                    <a:pt x="565" y="1609"/>
                    <a:pt x="716" y="1473"/>
                    <a:pt x="791" y="1397"/>
                  </a:cubicBezTo>
                  <a:cubicBezTo>
                    <a:pt x="884" y="1095"/>
                    <a:pt x="977" y="816"/>
                    <a:pt x="1070" y="513"/>
                  </a:cubicBezTo>
                  <a:cubicBezTo>
                    <a:pt x="1164" y="327"/>
                    <a:pt x="977" y="25"/>
                    <a:pt x="791" y="25"/>
                  </a:cubicBezTo>
                  <a:cubicBezTo>
                    <a:pt x="753" y="8"/>
                    <a:pt x="716" y="0"/>
                    <a:pt x="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774700" y="994375"/>
              <a:ext cx="28900" cy="37325"/>
            </a:xfrm>
            <a:custGeom>
              <a:avLst/>
              <a:gdLst/>
              <a:ahLst/>
              <a:cxnLst/>
              <a:rect l="l" t="t" r="r" b="b"/>
              <a:pathLst>
                <a:path w="1156" h="1493" extrusionOk="0">
                  <a:moveTo>
                    <a:pt x="687" y="1"/>
                  </a:moveTo>
                  <a:cubicBezTo>
                    <a:pt x="538" y="1"/>
                    <a:pt x="389" y="67"/>
                    <a:pt x="316" y="220"/>
                  </a:cubicBezTo>
                  <a:cubicBezTo>
                    <a:pt x="223" y="500"/>
                    <a:pt x="223" y="802"/>
                    <a:pt x="130" y="1081"/>
                  </a:cubicBezTo>
                  <a:cubicBezTo>
                    <a:pt x="0" y="1327"/>
                    <a:pt x="257" y="1492"/>
                    <a:pt x="492" y="1492"/>
                  </a:cubicBezTo>
                  <a:cubicBezTo>
                    <a:pt x="635" y="1492"/>
                    <a:pt x="770" y="1431"/>
                    <a:pt x="805" y="1290"/>
                  </a:cubicBezTo>
                  <a:cubicBezTo>
                    <a:pt x="898" y="988"/>
                    <a:pt x="991" y="709"/>
                    <a:pt x="1084" y="406"/>
                  </a:cubicBezTo>
                  <a:cubicBezTo>
                    <a:pt x="1155" y="165"/>
                    <a:pt x="922" y="1"/>
                    <a:pt x="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738975" y="1016725"/>
              <a:ext cx="19225" cy="29125"/>
            </a:xfrm>
            <a:custGeom>
              <a:avLst/>
              <a:gdLst/>
              <a:ahLst/>
              <a:cxnLst/>
              <a:rect l="l" t="t" r="r" b="b"/>
              <a:pathLst>
                <a:path w="769" h="1165" extrusionOk="0">
                  <a:moveTo>
                    <a:pt x="396" y="1"/>
                  </a:moveTo>
                  <a:cubicBezTo>
                    <a:pt x="187" y="1"/>
                    <a:pt x="94" y="187"/>
                    <a:pt x="1" y="396"/>
                  </a:cubicBezTo>
                  <a:lnTo>
                    <a:pt x="1" y="769"/>
                  </a:lnTo>
                  <a:cubicBezTo>
                    <a:pt x="1" y="978"/>
                    <a:pt x="187" y="1164"/>
                    <a:pt x="396" y="1164"/>
                  </a:cubicBezTo>
                  <a:cubicBezTo>
                    <a:pt x="582" y="1164"/>
                    <a:pt x="675" y="978"/>
                    <a:pt x="768" y="769"/>
                  </a:cubicBezTo>
                  <a:lnTo>
                    <a:pt x="768" y="396"/>
                  </a:lnTo>
                  <a:cubicBezTo>
                    <a:pt x="768" y="187"/>
                    <a:pt x="582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678225" y="1010300"/>
              <a:ext cx="37725" cy="41975"/>
            </a:xfrm>
            <a:custGeom>
              <a:avLst/>
              <a:gdLst/>
              <a:ahLst/>
              <a:cxnLst/>
              <a:rect l="l" t="t" r="r" b="b"/>
              <a:pathLst>
                <a:path w="1509" h="1679" extrusionOk="0">
                  <a:moveTo>
                    <a:pt x="524" y="1"/>
                  </a:moveTo>
                  <a:cubicBezTo>
                    <a:pt x="278" y="1"/>
                    <a:pt x="0" y="275"/>
                    <a:pt x="197" y="537"/>
                  </a:cubicBezTo>
                  <a:cubicBezTo>
                    <a:pt x="290" y="840"/>
                    <a:pt x="500" y="1235"/>
                    <a:pt x="686" y="1514"/>
                  </a:cubicBezTo>
                  <a:cubicBezTo>
                    <a:pt x="740" y="1630"/>
                    <a:pt x="839" y="1678"/>
                    <a:pt x="945" y="1678"/>
                  </a:cubicBezTo>
                  <a:cubicBezTo>
                    <a:pt x="1203" y="1678"/>
                    <a:pt x="1509" y="1398"/>
                    <a:pt x="1360" y="1119"/>
                  </a:cubicBezTo>
                  <a:cubicBezTo>
                    <a:pt x="1174" y="840"/>
                    <a:pt x="988" y="537"/>
                    <a:pt x="779" y="165"/>
                  </a:cubicBezTo>
                  <a:cubicBezTo>
                    <a:pt x="724" y="48"/>
                    <a:pt x="627" y="1"/>
                    <a:pt x="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712225" y="977775"/>
              <a:ext cx="22125" cy="36650"/>
            </a:xfrm>
            <a:custGeom>
              <a:avLst/>
              <a:gdLst/>
              <a:ahLst/>
              <a:cxnLst/>
              <a:rect l="l" t="t" r="r" b="b"/>
              <a:pathLst>
                <a:path w="885" h="1466" extrusionOk="0">
                  <a:moveTo>
                    <a:pt x="396" y="0"/>
                  </a:moveTo>
                  <a:cubicBezTo>
                    <a:pt x="210" y="0"/>
                    <a:pt x="0" y="210"/>
                    <a:pt x="0" y="396"/>
                  </a:cubicBezTo>
                  <a:cubicBezTo>
                    <a:pt x="0" y="582"/>
                    <a:pt x="0" y="884"/>
                    <a:pt x="94" y="1070"/>
                  </a:cubicBezTo>
                  <a:cubicBezTo>
                    <a:pt x="94" y="1257"/>
                    <a:pt x="210" y="1466"/>
                    <a:pt x="489" y="1466"/>
                  </a:cubicBezTo>
                  <a:cubicBezTo>
                    <a:pt x="582" y="1466"/>
                    <a:pt x="884" y="1257"/>
                    <a:pt x="791" y="1070"/>
                  </a:cubicBezTo>
                  <a:cubicBezTo>
                    <a:pt x="791" y="884"/>
                    <a:pt x="791" y="582"/>
                    <a:pt x="675" y="396"/>
                  </a:cubicBezTo>
                  <a:cubicBezTo>
                    <a:pt x="675" y="210"/>
                    <a:pt x="582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48875" y="9609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675" y="1"/>
                  </a:moveTo>
                  <a:cubicBezTo>
                    <a:pt x="489" y="1"/>
                    <a:pt x="186" y="94"/>
                    <a:pt x="186" y="303"/>
                  </a:cubicBezTo>
                  <a:cubicBezTo>
                    <a:pt x="186" y="489"/>
                    <a:pt x="93" y="675"/>
                    <a:pt x="93" y="885"/>
                  </a:cubicBezTo>
                  <a:cubicBezTo>
                    <a:pt x="0" y="1071"/>
                    <a:pt x="93" y="1257"/>
                    <a:pt x="279" y="1350"/>
                  </a:cubicBezTo>
                  <a:cubicBezTo>
                    <a:pt x="321" y="1373"/>
                    <a:pt x="362" y="1383"/>
                    <a:pt x="402" y="1383"/>
                  </a:cubicBezTo>
                  <a:cubicBezTo>
                    <a:pt x="559" y="1383"/>
                    <a:pt x="693" y="1220"/>
                    <a:pt x="768" y="1071"/>
                  </a:cubicBezTo>
                  <a:cubicBezTo>
                    <a:pt x="768" y="885"/>
                    <a:pt x="861" y="675"/>
                    <a:pt x="861" y="489"/>
                  </a:cubicBezTo>
                  <a:cubicBezTo>
                    <a:pt x="954" y="303"/>
                    <a:pt x="861" y="94"/>
                    <a:pt x="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84925" y="918000"/>
              <a:ext cx="20950" cy="40450"/>
            </a:xfrm>
            <a:custGeom>
              <a:avLst/>
              <a:gdLst/>
              <a:ahLst/>
              <a:cxnLst/>
              <a:rect l="l" t="t" r="r" b="b"/>
              <a:pathLst>
                <a:path w="838" h="1618" extrusionOk="0">
                  <a:moveTo>
                    <a:pt x="477" y="1"/>
                  </a:moveTo>
                  <a:cubicBezTo>
                    <a:pt x="291" y="1"/>
                    <a:pt x="94" y="123"/>
                    <a:pt x="94" y="367"/>
                  </a:cubicBezTo>
                  <a:cubicBezTo>
                    <a:pt x="94" y="647"/>
                    <a:pt x="94" y="949"/>
                    <a:pt x="0" y="1321"/>
                  </a:cubicBezTo>
                  <a:cubicBezTo>
                    <a:pt x="0" y="1519"/>
                    <a:pt x="198" y="1618"/>
                    <a:pt x="396" y="1618"/>
                  </a:cubicBezTo>
                  <a:cubicBezTo>
                    <a:pt x="594" y="1618"/>
                    <a:pt x="791" y="1519"/>
                    <a:pt x="791" y="1321"/>
                  </a:cubicBezTo>
                  <a:lnTo>
                    <a:pt x="791" y="367"/>
                  </a:lnTo>
                  <a:cubicBezTo>
                    <a:pt x="838" y="123"/>
                    <a:pt x="663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2630225" y="976600"/>
              <a:ext cx="31425" cy="32025"/>
            </a:xfrm>
            <a:custGeom>
              <a:avLst/>
              <a:gdLst/>
              <a:ahLst/>
              <a:cxnLst/>
              <a:rect l="l" t="t" r="r" b="b"/>
              <a:pathLst>
                <a:path w="1257" h="1281" extrusionOk="0">
                  <a:moveTo>
                    <a:pt x="375" y="1"/>
                  </a:moveTo>
                  <a:cubicBezTo>
                    <a:pt x="279" y="1"/>
                    <a:pt x="186" y="47"/>
                    <a:pt x="93" y="140"/>
                  </a:cubicBezTo>
                  <a:cubicBezTo>
                    <a:pt x="0" y="257"/>
                    <a:pt x="0" y="536"/>
                    <a:pt x="93" y="629"/>
                  </a:cubicBezTo>
                  <a:cubicBezTo>
                    <a:pt x="279" y="838"/>
                    <a:pt x="372" y="1024"/>
                    <a:pt x="582" y="1211"/>
                  </a:cubicBezTo>
                  <a:cubicBezTo>
                    <a:pt x="628" y="1257"/>
                    <a:pt x="721" y="1280"/>
                    <a:pt x="814" y="1280"/>
                  </a:cubicBezTo>
                  <a:cubicBezTo>
                    <a:pt x="908" y="1280"/>
                    <a:pt x="1001" y="1257"/>
                    <a:pt x="1047" y="1211"/>
                  </a:cubicBezTo>
                  <a:cubicBezTo>
                    <a:pt x="1257" y="1024"/>
                    <a:pt x="1257" y="838"/>
                    <a:pt x="1047" y="629"/>
                  </a:cubicBezTo>
                  <a:cubicBezTo>
                    <a:pt x="954" y="536"/>
                    <a:pt x="768" y="350"/>
                    <a:pt x="675" y="140"/>
                  </a:cubicBezTo>
                  <a:cubicBezTo>
                    <a:pt x="570" y="47"/>
                    <a:pt x="471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2661625" y="944775"/>
              <a:ext cx="29275" cy="35375"/>
            </a:xfrm>
            <a:custGeom>
              <a:avLst/>
              <a:gdLst/>
              <a:ahLst/>
              <a:cxnLst/>
              <a:rect l="l" t="t" r="r" b="b"/>
              <a:pathLst>
                <a:path w="1171" h="1415" extrusionOk="0">
                  <a:moveTo>
                    <a:pt x="338" y="0"/>
                  </a:moveTo>
                  <a:cubicBezTo>
                    <a:pt x="169" y="0"/>
                    <a:pt x="1" y="122"/>
                    <a:pt x="1" y="366"/>
                  </a:cubicBezTo>
                  <a:cubicBezTo>
                    <a:pt x="1" y="739"/>
                    <a:pt x="94" y="1041"/>
                    <a:pt x="373" y="1320"/>
                  </a:cubicBezTo>
                  <a:cubicBezTo>
                    <a:pt x="459" y="1386"/>
                    <a:pt x="549" y="1414"/>
                    <a:pt x="634" y="1414"/>
                  </a:cubicBezTo>
                  <a:cubicBezTo>
                    <a:pt x="939" y="1414"/>
                    <a:pt x="1171" y="1048"/>
                    <a:pt x="861" y="739"/>
                  </a:cubicBezTo>
                  <a:cubicBezTo>
                    <a:pt x="768" y="646"/>
                    <a:pt x="675" y="553"/>
                    <a:pt x="675" y="366"/>
                  </a:cubicBezTo>
                  <a:cubicBezTo>
                    <a:pt x="675" y="122"/>
                    <a:pt x="507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2717450" y="910300"/>
              <a:ext cx="21550" cy="33775"/>
            </a:xfrm>
            <a:custGeom>
              <a:avLst/>
              <a:gdLst/>
              <a:ahLst/>
              <a:cxnLst/>
              <a:rect l="l" t="t" r="r" b="b"/>
              <a:pathLst>
                <a:path w="862" h="1351" extrusionOk="0">
                  <a:moveTo>
                    <a:pt x="280" y="1"/>
                  </a:moveTo>
                  <a:cubicBezTo>
                    <a:pt x="94" y="94"/>
                    <a:pt x="1" y="280"/>
                    <a:pt x="94" y="466"/>
                  </a:cubicBezTo>
                  <a:cubicBezTo>
                    <a:pt x="94" y="675"/>
                    <a:pt x="94" y="861"/>
                    <a:pt x="187" y="1048"/>
                  </a:cubicBezTo>
                  <a:cubicBezTo>
                    <a:pt x="187" y="1257"/>
                    <a:pt x="373" y="1350"/>
                    <a:pt x="582" y="1350"/>
                  </a:cubicBezTo>
                  <a:cubicBezTo>
                    <a:pt x="769" y="1257"/>
                    <a:pt x="862" y="1048"/>
                    <a:pt x="862" y="861"/>
                  </a:cubicBezTo>
                  <a:cubicBezTo>
                    <a:pt x="862" y="675"/>
                    <a:pt x="769" y="466"/>
                    <a:pt x="769" y="280"/>
                  </a:cubicBezTo>
                  <a:cubicBezTo>
                    <a:pt x="769" y="94"/>
                    <a:pt x="466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2753525" y="901150"/>
              <a:ext cx="16875" cy="34150"/>
            </a:xfrm>
            <a:custGeom>
              <a:avLst/>
              <a:gdLst/>
              <a:ahLst/>
              <a:cxnLst/>
              <a:rect l="l" t="t" r="r" b="b"/>
              <a:pathLst>
                <a:path w="675" h="1366" extrusionOk="0">
                  <a:moveTo>
                    <a:pt x="338" y="0"/>
                  </a:moveTo>
                  <a:cubicBezTo>
                    <a:pt x="169" y="0"/>
                    <a:pt x="0" y="122"/>
                    <a:pt x="0" y="367"/>
                  </a:cubicBezTo>
                  <a:lnTo>
                    <a:pt x="0" y="1041"/>
                  </a:lnTo>
                  <a:cubicBezTo>
                    <a:pt x="0" y="1240"/>
                    <a:pt x="192" y="1366"/>
                    <a:pt x="371" y="1366"/>
                  </a:cubicBezTo>
                  <a:cubicBezTo>
                    <a:pt x="528" y="1366"/>
                    <a:pt x="675" y="1269"/>
                    <a:pt x="675" y="1041"/>
                  </a:cubicBezTo>
                  <a:lnTo>
                    <a:pt x="675" y="367"/>
                  </a:lnTo>
                  <a:cubicBezTo>
                    <a:pt x="675" y="122"/>
                    <a:pt x="506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2772750" y="863350"/>
              <a:ext cx="26750" cy="29550"/>
            </a:xfrm>
            <a:custGeom>
              <a:avLst/>
              <a:gdLst/>
              <a:ahLst/>
              <a:cxnLst/>
              <a:rect l="l" t="t" r="r" b="b"/>
              <a:pathLst>
                <a:path w="1070" h="1182" extrusionOk="0">
                  <a:moveTo>
                    <a:pt x="541" y="0"/>
                  </a:moveTo>
                  <a:cubicBezTo>
                    <a:pt x="264" y="0"/>
                    <a:pt x="1" y="387"/>
                    <a:pt x="301" y="599"/>
                  </a:cubicBezTo>
                  <a:lnTo>
                    <a:pt x="301" y="716"/>
                  </a:lnTo>
                  <a:cubicBezTo>
                    <a:pt x="246" y="994"/>
                    <a:pt x="465" y="1181"/>
                    <a:pt x="691" y="1181"/>
                  </a:cubicBezTo>
                  <a:cubicBezTo>
                    <a:pt x="841" y="1181"/>
                    <a:pt x="994" y="1097"/>
                    <a:pt x="1069" y="902"/>
                  </a:cubicBezTo>
                  <a:cubicBezTo>
                    <a:pt x="1069" y="599"/>
                    <a:pt x="1069" y="320"/>
                    <a:pt x="790" y="134"/>
                  </a:cubicBezTo>
                  <a:cubicBezTo>
                    <a:pt x="717" y="39"/>
                    <a:pt x="629" y="0"/>
                    <a:pt x="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2676175" y="890525"/>
              <a:ext cx="19200" cy="34350"/>
            </a:xfrm>
            <a:custGeom>
              <a:avLst/>
              <a:gdLst/>
              <a:ahLst/>
              <a:cxnLst/>
              <a:rect l="l" t="t" r="r" b="b"/>
              <a:pathLst>
                <a:path w="768" h="1374" extrusionOk="0">
                  <a:moveTo>
                    <a:pt x="372" y="1"/>
                  </a:moveTo>
                  <a:cubicBezTo>
                    <a:pt x="186" y="1"/>
                    <a:pt x="0" y="210"/>
                    <a:pt x="0" y="396"/>
                  </a:cubicBezTo>
                  <a:lnTo>
                    <a:pt x="0" y="978"/>
                  </a:lnTo>
                  <a:cubicBezTo>
                    <a:pt x="0" y="1164"/>
                    <a:pt x="186" y="1373"/>
                    <a:pt x="372" y="1373"/>
                  </a:cubicBezTo>
                  <a:cubicBezTo>
                    <a:pt x="582" y="1373"/>
                    <a:pt x="768" y="1164"/>
                    <a:pt x="768" y="978"/>
                  </a:cubicBezTo>
                  <a:cubicBezTo>
                    <a:pt x="768" y="792"/>
                    <a:pt x="768" y="582"/>
                    <a:pt x="675" y="396"/>
                  </a:cubicBezTo>
                  <a:cubicBezTo>
                    <a:pt x="675" y="210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2718975" y="864325"/>
              <a:ext cx="30600" cy="23725"/>
            </a:xfrm>
            <a:custGeom>
              <a:avLst/>
              <a:gdLst/>
              <a:ahLst/>
              <a:cxnLst/>
              <a:rect l="l" t="t" r="r" b="b"/>
              <a:pathLst>
                <a:path w="1224" h="949" extrusionOk="0">
                  <a:moveTo>
                    <a:pt x="496" y="1"/>
                  </a:moveTo>
                  <a:cubicBezTo>
                    <a:pt x="238" y="1"/>
                    <a:pt x="1" y="367"/>
                    <a:pt x="219" y="677"/>
                  </a:cubicBezTo>
                  <a:cubicBezTo>
                    <a:pt x="312" y="677"/>
                    <a:pt x="405" y="770"/>
                    <a:pt x="521" y="863"/>
                  </a:cubicBezTo>
                  <a:cubicBezTo>
                    <a:pt x="582" y="923"/>
                    <a:pt x="652" y="948"/>
                    <a:pt x="721" y="948"/>
                  </a:cubicBezTo>
                  <a:cubicBezTo>
                    <a:pt x="975" y="948"/>
                    <a:pt x="1224" y="611"/>
                    <a:pt x="987" y="374"/>
                  </a:cubicBezTo>
                  <a:cubicBezTo>
                    <a:pt x="894" y="281"/>
                    <a:pt x="801" y="188"/>
                    <a:pt x="708" y="95"/>
                  </a:cubicBezTo>
                  <a:cubicBezTo>
                    <a:pt x="642" y="29"/>
                    <a:pt x="568" y="1"/>
                    <a:pt x="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2622650" y="885875"/>
              <a:ext cx="24450" cy="36075"/>
            </a:xfrm>
            <a:custGeom>
              <a:avLst/>
              <a:gdLst/>
              <a:ahLst/>
              <a:cxnLst/>
              <a:rect l="l" t="t" r="r" b="b"/>
              <a:pathLst>
                <a:path w="978" h="1443" extrusionOk="0">
                  <a:moveTo>
                    <a:pt x="582" y="1"/>
                  </a:moveTo>
                  <a:cubicBezTo>
                    <a:pt x="489" y="1"/>
                    <a:pt x="187" y="94"/>
                    <a:pt x="187" y="280"/>
                  </a:cubicBezTo>
                  <a:cubicBezTo>
                    <a:pt x="94" y="489"/>
                    <a:pt x="94" y="768"/>
                    <a:pt x="1" y="978"/>
                  </a:cubicBezTo>
                  <a:cubicBezTo>
                    <a:pt x="1" y="1164"/>
                    <a:pt x="94" y="1350"/>
                    <a:pt x="303" y="1443"/>
                  </a:cubicBezTo>
                  <a:cubicBezTo>
                    <a:pt x="489" y="1443"/>
                    <a:pt x="675" y="1350"/>
                    <a:pt x="769" y="1164"/>
                  </a:cubicBezTo>
                  <a:cubicBezTo>
                    <a:pt x="769" y="978"/>
                    <a:pt x="885" y="675"/>
                    <a:pt x="885" y="489"/>
                  </a:cubicBezTo>
                  <a:cubicBezTo>
                    <a:pt x="978" y="280"/>
                    <a:pt x="885" y="94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2586600" y="993150"/>
              <a:ext cx="29100" cy="37350"/>
            </a:xfrm>
            <a:custGeom>
              <a:avLst/>
              <a:gdLst/>
              <a:ahLst/>
              <a:cxnLst/>
              <a:rect l="l" t="t" r="r" b="b"/>
              <a:pathLst>
                <a:path w="1164" h="1494" extrusionOk="0">
                  <a:moveTo>
                    <a:pt x="445" y="0"/>
                  </a:moveTo>
                  <a:cubicBezTo>
                    <a:pt x="354" y="0"/>
                    <a:pt x="261" y="23"/>
                    <a:pt x="187" y="60"/>
                  </a:cubicBezTo>
                  <a:cubicBezTo>
                    <a:pt x="0" y="176"/>
                    <a:pt x="0" y="362"/>
                    <a:pt x="94" y="549"/>
                  </a:cubicBezTo>
                  <a:cubicBezTo>
                    <a:pt x="187" y="851"/>
                    <a:pt x="280" y="1037"/>
                    <a:pt x="373" y="1339"/>
                  </a:cubicBezTo>
                  <a:cubicBezTo>
                    <a:pt x="427" y="1448"/>
                    <a:pt x="554" y="1494"/>
                    <a:pt x="686" y="1494"/>
                  </a:cubicBezTo>
                  <a:cubicBezTo>
                    <a:pt x="780" y="1494"/>
                    <a:pt x="877" y="1471"/>
                    <a:pt x="954" y="1433"/>
                  </a:cubicBezTo>
                  <a:cubicBezTo>
                    <a:pt x="1164" y="1339"/>
                    <a:pt x="1164" y="1130"/>
                    <a:pt x="1047" y="944"/>
                  </a:cubicBezTo>
                  <a:cubicBezTo>
                    <a:pt x="954" y="758"/>
                    <a:pt x="861" y="455"/>
                    <a:pt x="768" y="176"/>
                  </a:cubicBezTo>
                  <a:cubicBezTo>
                    <a:pt x="712" y="51"/>
                    <a:pt x="581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2658775" y="1066900"/>
              <a:ext cx="37425" cy="29575"/>
            </a:xfrm>
            <a:custGeom>
              <a:avLst/>
              <a:gdLst/>
              <a:ahLst/>
              <a:cxnLst/>
              <a:rect l="l" t="t" r="r" b="b"/>
              <a:pathLst>
                <a:path w="1497" h="1183" extrusionOk="0">
                  <a:moveTo>
                    <a:pt x="502" y="1"/>
                  </a:moveTo>
                  <a:cubicBezTo>
                    <a:pt x="210" y="1"/>
                    <a:pt x="0" y="387"/>
                    <a:pt x="301" y="600"/>
                  </a:cubicBezTo>
                  <a:cubicBezTo>
                    <a:pt x="394" y="809"/>
                    <a:pt x="603" y="902"/>
                    <a:pt x="789" y="1088"/>
                  </a:cubicBezTo>
                  <a:cubicBezTo>
                    <a:pt x="850" y="1154"/>
                    <a:pt x="921" y="1182"/>
                    <a:pt x="991" y="1182"/>
                  </a:cubicBezTo>
                  <a:cubicBezTo>
                    <a:pt x="1245" y="1182"/>
                    <a:pt x="1496" y="816"/>
                    <a:pt x="1278" y="506"/>
                  </a:cubicBezTo>
                  <a:cubicBezTo>
                    <a:pt x="1068" y="413"/>
                    <a:pt x="975" y="227"/>
                    <a:pt x="789" y="134"/>
                  </a:cubicBezTo>
                  <a:cubicBezTo>
                    <a:pt x="694" y="39"/>
                    <a:pt x="594" y="1"/>
                    <a:pt x="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2612775" y="940800"/>
              <a:ext cx="24450" cy="29175"/>
            </a:xfrm>
            <a:custGeom>
              <a:avLst/>
              <a:gdLst/>
              <a:ahLst/>
              <a:cxnLst/>
              <a:rect l="l" t="t" r="r" b="b"/>
              <a:pathLst>
                <a:path w="978" h="1167" extrusionOk="0">
                  <a:moveTo>
                    <a:pt x="629" y="0"/>
                  </a:moveTo>
                  <a:cubicBezTo>
                    <a:pt x="489" y="0"/>
                    <a:pt x="371" y="87"/>
                    <a:pt x="303" y="223"/>
                  </a:cubicBezTo>
                  <a:cubicBezTo>
                    <a:pt x="210" y="316"/>
                    <a:pt x="210" y="525"/>
                    <a:pt x="117" y="619"/>
                  </a:cubicBezTo>
                  <a:cubicBezTo>
                    <a:pt x="0" y="805"/>
                    <a:pt x="0" y="991"/>
                    <a:pt x="210" y="1107"/>
                  </a:cubicBezTo>
                  <a:cubicBezTo>
                    <a:pt x="284" y="1144"/>
                    <a:pt x="377" y="1167"/>
                    <a:pt x="462" y="1167"/>
                  </a:cubicBezTo>
                  <a:cubicBezTo>
                    <a:pt x="589" y="1167"/>
                    <a:pt x="698" y="1116"/>
                    <a:pt x="698" y="991"/>
                  </a:cubicBezTo>
                  <a:cubicBezTo>
                    <a:pt x="791" y="805"/>
                    <a:pt x="884" y="712"/>
                    <a:pt x="884" y="525"/>
                  </a:cubicBezTo>
                  <a:cubicBezTo>
                    <a:pt x="977" y="409"/>
                    <a:pt x="977" y="130"/>
                    <a:pt x="791" y="37"/>
                  </a:cubicBezTo>
                  <a:cubicBezTo>
                    <a:pt x="735" y="12"/>
                    <a:pt x="681" y="0"/>
                    <a:pt x="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678" name="Google Shape;678;p9"/>
          <p:cNvGrpSpPr/>
          <p:nvPr/>
        </p:nvGrpSpPr>
        <p:grpSpPr>
          <a:xfrm>
            <a:off x="16660817" y="4013143"/>
            <a:ext cx="1260726" cy="2260724"/>
            <a:chOff x="6608925" y="2056050"/>
            <a:chExt cx="453075" cy="812450"/>
          </a:xfrm>
        </p:grpSpPr>
        <p:sp>
          <p:nvSpPr>
            <p:cNvPr id="679" name="Google Shape;679;p9"/>
            <p:cNvSpPr/>
            <p:nvPr/>
          </p:nvSpPr>
          <p:spPr>
            <a:xfrm>
              <a:off x="6766525" y="2277050"/>
              <a:ext cx="230350" cy="544975"/>
            </a:xfrm>
            <a:custGeom>
              <a:avLst/>
              <a:gdLst/>
              <a:ahLst/>
              <a:cxnLst/>
              <a:rect l="l" t="t" r="r" b="b"/>
              <a:pathLst>
                <a:path w="9214" h="21799" extrusionOk="0">
                  <a:moveTo>
                    <a:pt x="2816" y="1"/>
                  </a:moveTo>
                  <a:lnTo>
                    <a:pt x="2420" y="1536"/>
                  </a:lnTo>
                  <a:cubicBezTo>
                    <a:pt x="1932" y="3188"/>
                    <a:pt x="1560" y="4933"/>
                    <a:pt x="1164" y="6584"/>
                  </a:cubicBezTo>
                  <a:cubicBezTo>
                    <a:pt x="885" y="8236"/>
                    <a:pt x="582" y="9888"/>
                    <a:pt x="396" y="11633"/>
                  </a:cubicBezTo>
                  <a:lnTo>
                    <a:pt x="303" y="12889"/>
                  </a:lnTo>
                  <a:lnTo>
                    <a:pt x="187" y="14145"/>
                  </a:lnTo>
                  <a:lnTo>
                    <a:pt x="94" y="15401"/>
                  </a:lnTo>
                  <a:lnTo>
                    <a:pt x="1" y="16751"/>
                  </a:lnTo>
                  <a:cubicBezTo>
                    <a:pt x="1" y="18402"/>
                    <a:pt x="1" y="20147"/>
                    <a:pt x="187" y="21799"/>
                  </a:cubicBezTo>
                  <a:cubicBezTo>
                    <a:pt x="303" y="20147"/>
                    <a:pt x="489" y="18402"/>
                    <a:pt x="676" y="16751"/>
                  </a:cubicBezTo>
                  <a:lnTo>
                    <a:pt x="769" y="15494"/>
                  </a:lnTo>
                  <a:lnTo>
                    <a:pt x="978" y="14238"/>
                  </a:lnTo>
                  <a:lnTo>
                    <a:pt x="1164" y="12982"/>
                  </a:lnTo>
                  <a:lnTo>
                    <a:pt x="1350" y="11726"/>
                  </a:lnTo>
                  <a:cubicBezTo>
                    <a:pt x="1653" y="10074"/>
                    <a:pt x="1932" y="8422"/>
                    <a:pt x="2327" y="6770"/>
                  </a:cubicBezTo>
                  <a:cubicBezTo>
                    <a:pt x="2528" y="5674"/>
                    <a:pt x="2800" y="4589"/>
                    <a:pt x="3076" y="3527"/>
                  </a:cubicBezTo>
                  <a:lnTo>
                    <a:pt x="3076" y="3527"/>
                  </a:lnTo>
                  <a:cubicBezTo>
                    <a:pt x="3384" y="4251"/>
                    <a:pt x="3697" y="4976"/>
                    <a:pt x="3979" y="5700"/>
                  </a:cubicBezTo>
                  <a:lnTo>
                    <a:pt x="4840" y="7655"/>
                  </a:lnTo>
                  <a:lnTo>
                    <a:pt x="5724" y="9492"/>
                  </a:lnTo>
                  <a:cubicBezTo>
                    <a:pt x="6212" y="10749"/>
                    <a:pt x="6794" y="12005"/>
                    <a:pt x="7375" y="13168"/>
                  </a:cubicBezTo>
                  <a:cubicBezTo>
                    <a:pt x="7957" y="14424"/>
                    <a:pt x="8632" y="15704"/>
                    <a:pt x="9213" y="16867"/>
                  </a:cubicBezTo>
                  <a:cubicBezTo>
                    <a:pt x="8818" y="15587"/>
                    <a:pt x="8329" y="14238"/>
                    <a:pt x="7864" y="12982"/>
                  </a:cubicBezTo>
                  <a:cubicBezTo>
                    <a:pt x="7469" y="11726"/>
                    <a:pt x="6980" y="10469"/>
                    <a:pt x="6491" y="9097"/>
                  </a:cubicBezTo>
                  <a:lnTo>
                    <a:pt x="5724" y="7259"/>
                  </a:lnTo>
                  <a:lnTo>
                    <a:pt x="5049" y="5328"/>
                  </a:lnTo>
                  <a:cubicBezTo>
                    <a:pt x="4468" y="4072"/>
                    <a:pt x="3979" y="2792"/>
                    <a:pt x="3490" y="1536"/>
                  </a:cubicBezTo>
                  <a:lnTo>
                    <a:pt x="28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6694575" y="2713450"/>
              <a:ext cx="171425" cy="155050"/>
            </a:xfrm>
            <a:custGeom>
              <a:avLst/>
              <a:gdLst/>
              <a:ahLst/>
              <a:cxnLst/>
              <a:rect l="l" t="t" r="r" b="b"/>
              <a:pathLst>
                <a:path w="6857" h="6202" extrusionOk="0">
                  <a:moveTo>
                    <a:pt x="3476" y="0"/>
                  </a:moveTo>
                  <a:cubicBezTo>
                    <a:pt x="1752" y="0"/>
                    <a:pt x="0" y="1571"/>
                    <a:pt x="157" y="3273"/>
                  </a:cubicBezTo>
                  <a:cubicBezTo>
                    <a:pt x="248" y="4952"/>
                    <a:pt x="1929" y="6201"/>
                    <a:pt x="3536" y="6201"/>
                  </a:cubicBezTo>
                  <a:cubicBezTo>
                    <a:pt x="3978" y="6201"/>
                    <a:pt x="4414" y="6107"/>
                    <a:pt x="4810" y="5902"/>
                  </a:cubicBezTo>
                  <a:cubicBezTo>
                    <a:pt x="6671" y="4925"/>
                    <a:pt x="6857" y="1830"/>
                    <a:pt x="5205" y="574"/>
                  </a:cubicBezTo>
                  <a:lnTo>
                    <a:pt x="4438" y="179"/>
                  </a:lnTo>
                  <a:cubicBezTo>
                    <a:pt x="4127" y="57"/>
                    <a:pt x="3802" y="0"/>
                    <a:pt x="34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6890800" y="2558000"/>
              <a:ext cx="171200" cy="155450"/>
            </a:xfrm>
            <a:custGeom>
              <a:avLst/>
              <a:gdLst/>
              <a:ahLst/>
              <a:cxnLst/>
              <a:rect l="l" t="t" r="r" b="b"/>
              <a:pathLst>
                <a:path w="6848" h="6218" extrusionOk="0">
                  <a:moveTo>
                    <a:pt x="3358" y="1"/>
                  </a:moveTo>
                  <a:cubicBezTo>
                    <a:pt x="1678" y="1"/>
                    <a:pt x="0" y="1514"/>
                    <a:pt x="78" y="3303"/>
                  </a:cubicBezTo>
                  <a:cubicBezTo>
                    <a:pt x="224" y="4960"/>
                    <a:pt x="1866" y="6217"/>
                    <a:pt x="3454" y="6217"/>
                  </a:cubicBezTo>
                  <a:cubicBezTo>
                    <a:pt x="3895" y="6217"/>
                    <a:pt x="4331" y="6120"/>
                    <a:pt x="4731" y="5908"/>
                  </a:cubicBezTo>
                  <a:cubicBezTo>
                    <a:pt x="6569" y="4838"/>
                    <a:pt x="6848" y="1837"/>
                    <a:pt x="5103" y="581"/>
                  </a:cubicBezTo>
                  <a:lnTo>
                    <a:pt x="4335" y="185"/>
                  </a:lnTo>
                  <a:cubicBezTo>
                    <a:pt x="4018" y="59"/>
                    <a:pt x="3688" y="1"/>
                    <a:pt x="3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6608925" y="2056050"/>
              <a:ext cx="257075" cy="273950"/>
            </a:xfrm>
            <a:custGeom>
              <a:avLst/>
              <a:gdLst/>
              <a:ahLst/>
              <a:cxnLst/>
              <a:rect l="l" t="t" r="r" b="b"/>
              <a:pathLst>
                <a:path w="10283" h="10958" extrusionOk="0">
                  <a:moveTo>
                    <a:pt x="0" y="0"/>
                  </a:moveTo>
                  <a:cubicBezTo>
                    <a:pt x="1373" y="4374"/>
                    <a:pt x="5235" y="9795"/>
                    <a:pt x="9794" y="10958"/>
                  </a:cubicBezTo>
                  <a:cubicBezTo>
                    <a:pt x="10283" y="8841"/>
                    <a:pt x="8050" y="5816"/>
                    <a:pt x="6491" y="4188"/>
                  </a:cubicBezTo>
                  <a:cubicBezTo>
                    <a:pt x="5630" y="3211"/>
                    <a:pt x="210" y="58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6829350" y="2146200"/>
              <a:ext cx="138450" cy="183800"/>
            </a:xfrm>
            <a:custGeom>
              <a:avLst/>
              <a:gdLst/>
              <a:ahLst/>
              <a:cxnLst/>
              <a:rect l="l" t="t" r="r" b="b"/>
              <a:pathLst>
                <a:path w="5538" h="7352" extrusionOk="0">
                  <a:moveTo>
                    <a:pt x="4560" y="0"/>
                  </a:moveTo>
                  <a:lnTo>
                    <a:pt x="4560" y="0"/>
                  </a:lnTo>
                  <a:cubicBezTo>
                    <a:pt x="1861" y="1047"/>
                    <a:pt x="0" y="4072"/>
                    <a:pt x="303" y="6979"/>
                  </a:cubicBezTo>
                  <a:lnTo>
                    <a:pt x="884" y="7352"/>
                  </a:lnTo>
                  <a:cubicBezTo>
                    <a:pt x="3792" y="6398"/>
                    <a:pt x="5537" y="2908"/>
                    <a:pt x="45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684" name="Google Shape;684;p9"/>
          <p:cNvGrpSpPr/>
          <p:nvPr/>
        </p:nvGrpSpPr>
        <p:grpSpPr>
          <a:xfrm>
            <a:off x="626501" y="8003773"/>
            <a:ext cx="1754060" cy="1767329"/>
            <a:chOff x="1474000" y="3672875"/>
            <a:chExt cx="492050" cy="495800"/>
          </a:xfrm>
        </p:grpSpPr>
        <p:sp>
          <p:nvSpPr>
            <p:cNvPr id="685" name="Google Shape;685;p9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86" name="Google Shape;686;p9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87" name="Google Shape;687;p9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89" name="Google Shape;689;p9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90" name="Google Shape;690;p9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91" name="Google Shape;691;p9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92" name="Google Shape;692;p9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93" name="Google Shape;693;p9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694" name="Google Shape;694;p9"/>
          <p:cNvGrpSpPr/>
          <p:nvPr/>
        </p:nvGrpSpPr>
        <p:grpSpPr>
          <a:xfrm>
            <a:off x="7702025" y="8385165"/>
            <a:ext cx="1362708" cy="1356726"/>
            <a:chOff x="2302775" y="3407725"/>
            <a:chExt cx="489725" cy="487575"/>
          </a:xfrm>
        </p:grpSpPr>
        <p:sp>
          <p:nvSpPr>
            <p:cNvPr id="695" name="Google Shape;695;p9"/>
            <p:cNvSpPr/>
            <p:nvPr/>
          </p:nvSpPr>
          <p:spPr>
            <a:xfrm>
              <a:off x="2499350" y="3580400"/>
              <a:ext cx="293150" cy="314900"/>
            </a:xfrm>
            <a:custGeom>
              <a:avLst/>
              <a:gdLst/>
              <a:ahLst/>
              <a:cxnLst/>
              <a:rect l="l" t="t" r="r" b="b"/>
              <a:pathLst>
                <a:path w="11726" h="12596" extrusionOk="0">
                  <a:moveTo>
                    <a:pt x="676" y="1"/>
                  </a:moveTo>
                  <a:lnTo>
                    <a:pt x="676" y="1"/>
                  </a:lnTo>
                  <a:cubicBezTo>
                    <a:pt x="1" y="1653"/>
                    <a:pt x="1350" y="4747"/>
                    <a:pt x="1839" y="6492"/>
                  </a:cubicBezTo>
                  <a:cubicBezTo>
                    <a:pt x="2420" y="8725"/>
                    <a:pt x="3584" y="11051"/>
                    <a:pt x="5607" y="12121"/>
                  </a:cubicBezTo>
                  <a:cubicBezTo>
                    <a:pt x="6245" y="12440"/>
                    <a:pt x="6967" y="12596"/>
                    <a:pt x="7682" y="12596"/>
                  </a:cubicBezTo>
                  <a:cubicBezTo>
                    <a:pt x="9368" y="12596"/>
                    <a:pt x="11015" y="11731"/>
                    <a:pt x="11423" y="10097"/>
                  </a:cubicBezTo>
                  <a:cubicBezTo>
                    <a:pt x="11726" y="8818"/>
                    <a:pt x="11237" y="7562"/>
                    <a:pt x="10353" y="6608"/>
                  </a:cubicBezTo>
                  <a:cubicBezTo>
                    <a:pt x="9586" y="5631"/>
                    <a:pt x="8515" y="4863"/>
                    <a:pt x="7445" y="4165"/>
                  </a:cubicBezTo>
                  <a:cubicBezTo>
                    <a:pt x="5235" y="2816"/>
                    <a:pt x="3002" y="1071"/>
                    <a:pt x="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2302775" y="3407725"/>
              <a:ext cx="431575" cy="370225"/>
            </a:xfrm>
            <a:custGeom>
              <a:avLst/>
              <a:gdLst/>
              <a:ahLst/>
              <a:cxnLst/>
              <a:rect l="l" t="t" r="r" b="b"/>
              <a:pathLst>
                <a:path w="17263" h="14809" extrusionOk="0">
                  <a:moveTo>
                    <a:pt x="8967" y="0"/>
                  </a:moveTo>
                  <a:cubicBezTo>
                    <a:pt x="5313" y="0"/>
                    <a:pt x="2010" y="2310"/>
                    <a:pt x="768" y="6233"/>
                  </a:cubicBezTo>
                  <a:cubicBezTo>
                    <a:pt x="1" y="8560"/>
                    <a:pt x="303" y="11375"/>
                    <a:pt x="1932" y="13212"/>
                  </a:cubicBezTo>
                  <a:cubicBezTo>
                    <a:pt x="2939" y="14220"/>
                    <a:pt x="4372" y="14808"/>
                    <a:pt x="5776" y="14808"/>
                  </a:cubicBezTo>
                  <a:cubicBezTo>
                    <a:pt x="6803" y="14808"/>
                    <a:pt x="7815" y="14492"/>
                    <a:pt x="8632" y="13794"/>
                  </a:cubicBezTo>
                  <a:cubicBezTo>
                    <a:pt x="9609" y="12933"/>
                    <a:pt x="10190" y="11468"/>
                    <a:pt x="11353" y="10700"/>
                  </a:cubicBezTo>
                  <a:cubicBezTo>
                    <a:pt x="12610" y="9723"/>
                    <a:pt x="14355" y="9816"/>
                    <a:pt x="15611" y="8862"/>
                  </a:cubicBezTo>
                  <a:cubicBezTo>
                    <a:pt x="16867" y="7885"/>
                    <a:pt x="17262" y="6047"/>
                    <a:pt x="16681" y="4582"/>
                  </a:cubicBezTo>
                  <a:cubicBezTo>
                    <a:pt x="16192" y="3046"/>
                    <a:pt x="14936" y="1883"/>
                    <a:pt x="13470" y="1185"/>
                  </a:cubicBezTo>
                  <a:cubicBezTo>
                    <a:pt x="11988" y="380"/>
                    <a:pt x="10449" y="0"/>
                    <a:pt x="8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697" name="Google Shape;697;p9"/>
          <p:cNvGrpSpPr/>
          <p:nvPr/>
        </p:nvGrpSpPr>
        <p:grpSpPr>
          <a:xfrm>
            <a:off x="16015487" y="8003730"/>
            <a:ext cx="1199300" cy="1560552"/>
            <a:chOff x="6936350" y="2855900"/>
            <a:chExt cx="431000" cy="560825"/>
          </a:xfrm>
        </p:grpSpPr>
        <p:sp>
          <p:nvSpPr>
            <p:cNvPr id="698" name="Google Shape;698;p9"/>
            <p:cNvSpPr/>
            <p:nvPr/>
          </p:nvSpPr>
          <p:spPr>
            <a:xfrm>
              <a:off x="7144575" y="2855900"/>
              <a:ext cx="132525" cy="214775"/>
            </a:xfrm>
            <a:custGeom>
              <a:avLst/>
              <a:gdLst/>
              <a:ahLst/>
              <a:cxnLst/>
              <a:rect l="l" t="t" r="r" b="b"/>
              <a:pathLst>
                <a:path w="5301" h="8591" extrusionOk="0">
                  <a:moveTo>
                    <a:pt x="4241" y="0"/>
                  </a:moveTo>
                  <a:cubicBezTo>
                    <a:pt x="4127" y="0"/>
                    <a:pt x="4006" y="34"/>
                    <a:pt x="3885" y="111"/>
                  </a:cubicBezTo>
                  <a:cubicBezTo>
                    <a:pt x="1466" y="1948"/>
                    <a:pt x="0" y="4763"/>
                    <a:pt x="303" y="7857"/>
                  </a:cubicBezTo>
                  <a:cubicBezTo>
                    <a:pt x="303" y="8346"/>
                    <a:pt x="687" y="8590"/>
                    <a:pt x="1059" y="8590"/>
                  </a:cubicBezTo>
                  <a:cubicBezTo>
                    <a:pt x="1431" y="8590"/>
                    <a:pt x="1792" y="8346"/>
                    <a:pt x="1745" y="7857"/>
                  </a:cubicBezTo>
                  <a:cubicBezTo>
                    <a:pt x="1559" y="5345"/>
                    <a:pt x="2629" y="2902"/>
                    <a:pt x="4653" y="1460"/>
                  </a:cubicBezTo>
                  <a:cubicBezTo>
                    <a:pt x="5300" y="970"/>
                    <a:pt x="4856" y="0"/>
                    <a:pt x="42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6936350" y="2970950"/>
              <a:ext cx="431000" cy="445775"/>
            </a:xfrm>
            <a:custGeom>
              <a:avLst/>
              <a:gdLst/>
              <a:ahLst/>
              <a:cxnLst/>
              <a:rect l="l" t="t" r="r" b="b"/>
              <a:pathLst>
                <a:path w="17240" h="17831" extrusionOk="0">
                  <a:moveTo>
                    <a:pt x="5064" y="1"/>
                  </a:moveTo>
                  <a:cubicBezTo>
                    <a:pt x="3862" y="1"/>
                    <a:pt x="2602" y="896"/>
                    <a:pt x="1653" y="3162"/>
                  </a:cubicBezTo>
                  <a:cubicBezTo>
                    <a:pt x="1" y="6838"/>
                    <a:pt x="187" y="11305"/>
                    <a:pt x="2234" y="14887"/>
                  </a:cubicBezTo>
                  <a:cubicBezTo>
                    <a:pt x="2700" y="15655"/>
                    <a:pt x="3397" y="16539"/>
                    <a:pt x="4351" y="16632"/>
                  </a:cubicBezTo>
                  <a:cubicBezTo>
                    <a:pt x="4453" y="16648"/>
                    <a:pt x="4553" y="16656"/>
                    <a:pt x="4649" y="16656"/>
                  </a:cubicBezTo>
                  <a:cubicBezTo>
                    <a:pt x="5102" y="16656"/>
                    <a:pt x="5491" y="16486"/>
                    <a:pt x="5817" y="16237"/>
                  </a:cubicBezTo>
                  <a:cubicBezTo>
                    <a:pt x="6189" y="16911"/>
                    <a:pt x="6678" y="17493"/>
                    <a:pt x="7469" y="17493"/>
                  </a:cubicBezTo>
                  <a:cubicBezTo>
                    <a:pt x="7934" y="17493"/>
                    <a:pt x="8329" y="17400"/>
                    <a:pt x="8725" y="17214"/>
                  </a:cubicBezTo>
                  <a:cubicBezTo>
                    <a:pt x="9004" y="17493"/>
                    <a:pt x="9399" y="17702"/>
                    <a:pt x="9795" y="17795"/>
                  </a:cubicBezTo>
                  <a:cubicBezTo>
                    <a:pt x="9907" y="17819"/>
                    <a:pt x="10020" y="17831"/>
                    <a:pt x="10135" y="17831"/>
                  </a:cubicBezTo>
                  <a:cubicBezTo>
                    <a:pt x="10906" y="17831"/>
                    <a:pt x="11732" y="17324"/>
                    <a:pt x="12401" y="16818"/>
                  </a:cubicBezTo>
                  <a:cubicBezTo>
                    <a:pt x="15495" y="14213"/>
                    <a:pt x="17239" y="10048"/>
                    <a:pt x="16960" y="6070"/>
                  </a:cubicBezTo>
                  <a:cubicBezTo>
                    <a:pt x="16826" y="2984"/>
                    <a:pt x="15519" y="1772"/>
                    <a:pt x="13972" y="1772"/>
                  </a:cubicBezTo>
                  <a:cubicBezTo>
                    <a:pt x="13373" y="1772"/>
                    <a:pt x="12738" y="1954"/>
                    <a:pt x="12121" y="2278"/>
                  </a:cubicBezTo>
                  <a:cubicBezTo>
                    <a:pt x="11469" y="1300"/>
                    <a:pt x="10634" y="870"/>
                    <a:pt x="9767" y="870"/>
                  </a:cubicBezTo>
                  <a:cubicBezTo>
                    <a:pt x="9089" y="870"/>
                    <a:pt x="8391" y="1134"/>
                    <a:pt x="7748" y="1604"/>
                  </a:cubicBezTo>
                  <a:cubicBezTo>
                    <a:pt x="7037" y="628"/>
                    <a:pt x="6071" y="1"/>
                    <a:pt x="50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7205050" y="3023250"/>
              <a:ext cx="82625" cy="324550"/>
            </a:xfrm>
            <a:custGeom>
              <a:avLst/>
              <a:gdLst/>
              <a:ahLst/>
              <a:cxnLst/>
              <a:rect l="l" t="t" r="r" b="b"/>
              <a:pathLst>
                <a:path w="3305" h="12982" extrusionOk="0">
                  <a:moveTo>
                    <a:pt x="1955" y="0"/>
                  </a:moveTo>
                  <a:lnTo>
                    <a:pt x="1955" y="0"/>
                  </a:lnTo>
                  <a:cubicBezTo>
                    <a:pt x="2141" y="1163"/>
                    <a:pt x="2234" y="2327"/>
                    <a:pt x="2234" y="3397"/>
                  </a:cubicBezTo>
                  <a:cubicBezTo>
                    <a:pt x="2234" y="4467"/>
                    <a:pt x="2141" y="5630"/>
                    <a:pt x="2048" y="6677"/>
                  </a:cubicBezTo>
                  <a:cubicBezTo>
                    <a:pt x="1839" y="7747"/>
                    <a:pt x="1559" y="8817"/>
                    <a:pt x="1257" y="9887"/>
                  </a:cubicBezTo>
                  <a:cubicBezTo>
                    <a:pt x="978" y="10957"/>
                    <a:pt x="489" y="11911"/>
                    <a:pt x="1" y="12981"/>
                  </a:cubicBezTo>
                  <a:cubicBezTo>
                    <a:pt x="885" y="12214"/>
                    <a:pt x="1559" y="11237"/>
                    <a:pt x="2141" y="10166"/>
                  </a:cubicBezTo>
                  <a:cubicBezTo>
                    <a:pt x="2630" y="9120"/>
                    <a:pt x="3002" y="8049"/>
                    <a:pt x="3118" y="6886"/>
                  </a:cubicBezTo>
                  <a:cubicBezTo>
                    <a:pt x="3304" y="5723"/>
                    <a:pt x="3304" y="4467"/>
                    <a:pt x="3118" y="3304"/>
                  </a:cubicBezTo>
                  <a:cubicBezTo>
                    <a:pt x="2909" y="2140"/>
                    <a:pt x="2537" y="1070"/>
                    <a:pt x="1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7045125" y="3132000"/>
              <a:ext cx="36650" cy="244875"/>
            </a:xfrm>
            <a:custGeom>
              <a:avLst/>
              <a:gdLst/>
              <a:ahLst/>
              <a:cxnLst/>
              <a:rect l="l" t="t" r="r" b="b"/>
              <a:pathLst>
                <a:path w="1466" h="9795" extrusionOk="0">
                  <a:moveTo>
                    <a:pt x="884" y="1"/>
                  </a:moveTo>
                  <a:cubicBezTo>
                    <a:pt x="582" y="792"/>
                    <a:pt x="303" y="1559"/>
                    <a:pt x="210" y="2443"/>
                  </a:cubicBezTo>
                  <a:cubicBezTo>
                    <a:pt x="93" y="3211"/>
                    <a:pt x="0" y="4072"/>
                    <a:pt x="93" y="4956"/>
                  </a:cubicBezTo>
                  <a:cubicBezTo>
                    <a:pt x="210" y="5816"/>
                    <a:pt x="303" y="6607"/>
                    <a:pt x="489" y="7468"/>
                  </a:cubicBezTo>
                  <a:cubicBezTo>
                    <a:pt x="791" y="8259"/>
                    <a:pt x="1070" y="9027"/>
                    <a:pt x="1466" y="9795"/>
                  </a:cubicBezTo>
                  <a:cubicBezTo>
                    <a:pt x="1466" y="8934"/>
                    <a:pt x="1466" y="8050"/>
                    <a:pt x="1373" y="7282"/>
                  </a:cubicBezTo>
                  <a:lnTo>
                    <a:pt x="1256" y="4863"/>
                  </a:lnTo>
                  <a:lnTo>
                    <a:pt x="1163" y="2443"/>
                  </a:lnTo>
                  <a:cubicBezTo>
                    <a:pt x="1070" y="1652"/>
                    <a:pt x="1070" y="792"/>
                    <a:pt x="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702" name="Google Shape;702;p9"/>
          <p:cNvGrpSpPr/>
          <p:nvPr/>
        </p:nvGrpSpPr>
        <p:grpSpPr>
          <a:xfrm>
            <a:off x="8157593" y="12574"/>
            <a:ext cx="1361912" cy="1239734"/>
            <a:chOff x="853450" y="2614875"/>
            <a:chExt cx="654325" cy="595625"/>
          </a:xfrm>
        </p:grpSpPr>
        <p:sp>
          <p:nvSpPr>
            <p:cNvPr id="703" name="Google Shape;703;p9"/>
            <p:cNvSpPr/>
            <p:nvPr/>
          </p:nvSpPr>
          <p:spPr>
            <a:xfrm>
              <a:off x="853450" y="2614875"/>
              <a:ext cx="654325" cy="595625"/>
            </a:xfrm>
            <a:custGeom>
              <a:avLst/>
              <a:gdLst/>
              <a:ahLst/>
              <a:cxnLst/>
              <a:rect l="l" t="t" r="r" b="b"/>
              <a:pathLst>
                <a:path w="26173" h="23825" extrusionOk="0">
                  <a:moveTo>
                    <a:pt x="5393" y="0"/>
                  </a:moveTo>
                  <a:cubicBezTo>
                    <a:pt x="4603" y="0"/>
                    <a:pt x="3804" y="213"/>
                    <a:pt x="3024" y="725"/>
                  </a:cubicBezTo>
                  <a:cubicBezTo>
                    <a:pt x="0" y="2656"/>
                    <a:pt x="1280" y="5564"/>
                    <a:pt x="2722" y="8100"/>
                  </a:cubicBezTo>
                  <a:cubicBezTo>
                    <a:pt x="4769" y="11380"/>
                    <a:pt x="5932" y="14590"/>
                    <a:pt x="7677" y="18080"/>
                  </a:cubicBezTo>
                  <a:cubicBezTo>
                    <a:pt x="9333" y="21392"/>
                    <a:pt x="12897" y="23824"/>
                    <a:pt x="16577" y="23824"/>
                  </a:cubicBezTo>
                  <a:cubicBezTo>
                    <a:pt x="16774" y="23824"/>
                    <a:pt x="16971" y="23817"/>
                    <a:pt x="17169" y="23803"/>
                  </a:cubicBezTo>
                  <a:cubicBezTo>
                    <a:pt x="21054" y="23594"/>
                    <a:pt x="24730" y="20592"/>
                    <a:pt x="25497" y="16731"/>
                  </a:cubicBezTo>
                  <a:cubicBezTo>
                    <a:pt x="26172" y="12939"/>
                    <a:pt x="23753" y="8681"/>
                    <a:pt x="20077" y="7518"/>
                  </a:cubicBezTo>
                  <a:cubicBezTo>
                    <a:pt x="15122" y="6053"/>
                    <a:pt x="13958" y="5471"/>
                    <a:pt x="10190" y="2191"/>
                  </a:cubicBezTo>
                  <a:cubicBezTo>
                    <a:pt x="8858" y="1051"/>
                    <a:pt x="7149" y="0"/>
                    <a:pt x="5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04" name="Google Shape;704;p9"/>
            <p:cNvSpPr/>
            <p:nvPr/>
          </p:nvSpPr>
          <p:spPr>
            <a:xfrm>
              <a:off x="923825" y="2677650"/>
              <a:ext cx="518800" cy="471900"/>
            </a:xfrm>
            <a:custGeom>
              <a:avLst/>
              <a:gdLst/>
              <a:ahLst/>
              <a:cxnLst/>
              <a:rect l="l" t="t" r="r" b="b"/>
              <a:pathLst>
                <a:path w="20752" h="18876" extrusionOk="0">
                  <a:moveTo>
                    <a:pt x="4196" y="0"/>
                  </a:moveTo>
                  <a:cubicBezTo>
                    <a:pt x="3578" y="0"/>
                    <a:pt x="2949" y="159"/>
                    <a:pt x="2326" y="541"/>
                  </a:cubicBezTo>
                  <a:cubicBezTo>
                    <a:pt x="0" y="2099"/>
                    <a:pt x="977" y="4426"/>
                    <a:pt x="2140" y="6357"/>
                  </a:cubicBezTo>
                  <a:cubicBezTo>
                    <a:pt x="3792" y="8985"/>
                    <a:pt x="4653" y="11498"/>
                    <a:pt x="6025" y="14313"/>
                  </a:cubicBezTo>
                  <a:cubicBezTo>
                    <a:pt x="7344" y="16950"/>
                    <a:pt x="10328" y="18876"/>
                    <a:pt x="13372" y="18876"/>
                  </a:cubicBezTo>
                  <a:cubicBezTo>
                    <a:pt x="13443" y="18876"/>
                    <a:pt x="13515" y="18875"/>
                    <a:pt x="13586" y="18872"/>
                  </a:cubicBezTo>
                  <a:cubicBezTo>
                    <a:pt x="16680" y="18663"/>
                    <a:pt x="19588" y="16244"/>
                    <a:pt x="20170" y="13243"/>
                  </a:cubicBezTo>
                  <a:cubicBezTo>
                    <a:pt x="20751" y="10242"/>
                    <a:pt x="18821" y="6845"/>
                    <a:pt x="15796" y="5961"/>
                  </a:cubicBezTo>
                  <a:cubicBezTo>
                    <a:pt x="12028" y="4798"/>
                    <a:pt x="11050" y="4333"/>
                    <a:pt x="8049" y="1704"/>
                  </a:cubicBezTo>
                  <a:cubicBezTo>
                    <a:pt x="6965" y="829"/>
                    <a:pt x="5609" y="0"/>
                    <a:pt x="4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05" name="Google Shape;705;p9"/>
            <p:cNvSpPr/>
            <p:nvPr/>
          </p:nvSpPr>
          <p:spPr>
            <a:xfrm>
              <a:off x="1112825" y="2883475"/>
              <a:ext cx="217925" cy="169225"/>
            </a:xfrm>
            <a:custGeom>
              <a:avLst/>
              <a:gdLst/>
              <a:ahLst/>
              <a:cxnLst/>
              <a:rect l="l" t="t" r="r" b="b"/>
              <a:pathLst>
                <a:path w="8717" h="6769" extrusionOk="0">
                  <a:moveTo>
                    <a:pt x="4718" y="0"/>
                  </a:moveTo>
                  <a:cubicBezTo>
                    <a:pt x="4385" y="0"/>
                    <a:pt x="4043" y="54"/>
                    <a:pt x="3700" y="171"/>
                  </a:cubicBezTo>
                  <a:cubicBezTo>
                    <a:pt x="1257" y="938"/>
                    <a:pt x="1" y="4335"/>
                    <a:pt x="2327" y="5987"/>
                  </a:cubicBezTo>
                  <a:cubicBezTo>
                    <a:pt x="3040" y="6406"/>
                    <a:pt x="3808" y="6768"/>
                    <a:pt x="4600" y="6768"/>
                  </a:cubicBezTo>
                  <a:cubicBezTo>
                    <a:pt x="4687" y="6768"/>
                    <a:pt x="4775" y="6764"/>
                    <a:pt x="4863" y="6754"/>
                  </a:cubicBezTo>
                  <a:cubicBezTo>
                    <a:pt x="6305" y="6754"/>
                    <a:pt x="7562" y="5777"/>
                    <a:pt x="8050" y="4521"/>
                  </a:cubicBezTo>
                  <a:cubicBezTo>
                    <a:pt x="8717" y="2340"/>
                    <a:pt x="6911" y="0"/>
                    <a:pt x="47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706" name="Google Shape;706;p9"/>
          <p:cNvGrpSpPr/>
          <p:nvPr/>
        </p:nvGrpSpPr>
        <p:grpSpPr>
          <a:xfrm>
            <a:off x="749816" y="3581764"/>
            <a:ext cx="849737" cy="1520483"/>
            <a:chOff x="478300" y="2547225"/>
            <a:chExt cx="305375" cy="546425"/>
          </a:xfrm>
        </p:grpSpPr>
        <p:sp>
          <p:nvSpPr>
            <p:cNvPr id="707" name="Google Shape;707;p9"/>
            <p:cNvSpPr/>
            <p:nvPr/>
          </p:nvSpPr>
          <p:spPr>
            <a:xfrm>
              <a:off x="478300" y="2547225"/>
              <a:ext cx="305375" cy="546425"/>
            </a:xfrm>
            <a:custGeom>
              <a:avLst/>
              <a:gdLst/>
              <a:ahLst/>
              <a:cxnLst/>
              <a:rect l="l" t="t" r="r" b="b"/>
              <a:pathLst>
                <a:path w="12215" h="21857" extrusionOk="0">
                  <a:moveTo>
                    <a:pt x="11049" y="1"/>
                  </a:moveTo>
                  <a:cubicBezTo>
                    <a:pt x="9880" y="1"/>
                    <a:pt x="8063" y="1752"/>
                    <a:pt x="7352" y="2663"/>
                  </a:cubicBezTo>
                  <a:cubicBezTo>
                    <a:pt x="2909" y="7991"/>
                    <a:pt x="280" y="14877"/>
                    <a:pt x="1" y="21856"/>
                  </a:cubicBezTo>
                  <a:cubicBezTo>
                    <a:pt x="4444" y="18855"/>
                    <a:pt x="8027" y="14481"/>
                    <a:pt x="10167" y="9433"/>
                  </a:cubicBezTo>
                  <a:cubicBezTo>
                    <a:pt x="11051" y="7223"/>
                    <a:pt x="12215" y="4106"/>
                    <a:pt x="12098" y="1686"/>
                  </a:cubicBezTo>
                  <a:cubicBezTo>
                    <a:pt x="12067" y="450"/>
                    <a:pt x="11641" y="1"/>
                    <a:pt x="110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08" name="Google Shape;708;p9"/>
            <p:cNvSpPr/>
            <p:nvPr/>
          </p:nvSpPr>
          <p:spPr>
            <a:xfrm>
              <a:off x="667325" y="2599075"/>
              <a:ext cx="94250" cy="87650"/>
            </a:xfrm>
            <a:custGeom>
              <a:avLst/>
              <a:gdLst/>
              <a:ahLst/>
              <a:cxnLst/>
              <a:rect l="l" t="t" r="r" b="b"/>
              <a:pathLst>
                <a:path w="3770" h="3506" extrusionOk="0">
                  <a:moveTo>
                    <a:pt x="1881" y="0"/>
                  </a:moveTo>
                  <a:cubicBezTo>
                    <a:pt x="1058" y="0"/>
                    <a:pt x="182" y="730"/>
                    <a:pt x="94" y="1543"/>
                  </a:cubicBezTo>
                  <a:cubicBezTo>
                    <a:pt x="1" y="2520"/>
                    <a:pt x="768" y="3497"/>
                    <a:pt x="1746" y="3497"/>
                  </a:cubicBezTo>
                  <a:cubicBezTo>
                    <a:pt x="1793" y="3503"/>
                    <a:pt x="1841" y="3505"/>
                    <a:pt x="1889" y="3505"/>
                  </a:cubicBezTo>
                  <a:cubicBezTo>
                    <a:pt x="2712" y="3505"/>
                    <a:pt x="3589" y="2774"/>
                    <a:pt x="3676" y="1939"/>
                  </a:cubicBezTo>
                  <a:cubicBezTo>
                    <a:pt x="3769" y="962"/>
                    <a:pt x="3002" y="101"/>
                    <a:pt x="2025" y="8"/>
                  </a:cubicBezTo>
                  <a:cubicBezTo>
                    <a:pt x="1977" y="3"/>
                    <a:pt x="1929" y="0"/>
                    <a:pt x="1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09" name="Google Shape;709;p9"/>
            <p:cNvSpPr/>
            <p:nvPr/>
          </p:nvSpPr>
          <p:spPr>
            <a:xfrm>
              <a:off x="613825" y="2695625"/>
              <a:ext cx="94250" cy="87725"/>
            </a:xfrm>
            <a:custGeom>
              <a:avLst/>
              <a:gdLst/>
              <a:ahLst/>
              <a:cxnLst/>
              <a:rect l="l" t="t" r="r" b="b"/>
              <a:pathLst>
                <a:path w="3770" h="3509" extrusionOk="0">
                  <a:moveTo>
                    <a:pt x="1884" y="0"/>
                  </a:moveTo>
                  <a:cubicBezTo>
                    <a:pt x="1061" y="0"/>
                    <a:pt x="182" y="752"/>
                    <a:pt x="94" y="1566"/>
                  </a:cubicBezTo>
                  <a:cubicBezTo>
                    <a:pt x="0" y="2543"/>
                    <a:pt x="768" y="3404"/>
                    <a:pt x="1745" y="3497"/>
                  </a:cubicBezTo>
                  <a:cubicBezTo>
                    <a:pt x="1802" y="3505"/>
                    <a:pt x="1860" y="3509"/>
                    <a:pt x="1917" y="3509"/>
                  </a:cubicBezTo>
                  <a:cubicBezTo>
                    <a:pt x="2731" y="3509"/>
                    <a:pt x="3589" y="2766"/>
                    <a:pt x="3676" y="1962"/>
                  </a:cubicBezTo>
                  <a:cubicBezTo>
                    <a:pt x="3769" y="985"/>
                    <a:pt x="3001" y="124"/>
                    <a:pt x="2024" y="8"/>
                  </a:cubicBezTo>
                  <a:cubicBezTo>
                    <a:pt x="1978" y="3"/>
                    <a:pt x="1931" y="0"/>
                    <a:pt x="1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10" name="Google Shape;710;p9"/>
            <p:cNvSpPr/>
            <p:nvPr/>
          </p:nvSpPr>
          <p:spPr>
            <a:xfrm>
              <a:off x="572525" y="2795250"/>
              <a:ext cx="91925" cy="89875"/>
            </a:xfrm>
            <a:custGeom>
              <a:avLst/>
              <a:gdLst/>
              <a:ahLst/>
              <a:cxnLst/>
              <a:rect l="l" t="t" r="r" b="b"/>
              <a:pathLst>
                <a:path w="3677" h="3595" extrusionOk="0">
                  <a:moveTo>
                    <a:pt x="2048" y="1"/>
                  </a:moveTo>
                  <a:cubicBezTo>
                    <a:pt x="1071" y="1"/>
                    <a:pt x="94" y="675"/>
                    <a:pt x="94" y="1653"/>
                  </a:cubicBezTo>
                  <a:cubicBezTo>
                    <a:pt x="1" y="2630"/>
                    <a:pt x="768" y="3490"/>
                    <a:pt x="1652" y="3583"/>
                  </a:cubicBezTo>
                  <a:cubicBezTo>
                    <a:pt x="1717" y="3591"/>
                    <a:pt x="1781" y="3595"/>
                    <a:pt x="1844" y="3595"/>
                  </a:cubicBezTo>
                  <a:cubicBezTo>
                    <a:pt x="2740" y="3595"/>
                    <a:pt x="3496" y="2846"/>
                    <a:pt x="3583" y="1955"/>
                  </a:cubicBezTo>
                  <a:cubicBezTo>
                    <a:pt x="3676" y="1071"/>
                    <a:pt x="2909" y="94"/>
                    <a:pt x="2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11" name="Google Shape;711;p9"/>
            <p:cNvSpPr/>
            <p:nvPr/>
          </p:nvSpPr>
          <p:spPr>
            <a:xfrm>
              <a:off x="519025" y="2884625"/>
              <a:ext cx="94825" cy="87750"/>
            </a:xfrm>
            <a:custGeom>
              <a:avLst/>
              <a:gdLst/>
              <a:ahLst/>
              <a:cxnLst/>
              <a:rect l="l" t="t" r="r" b="b"/>
              <a:pathLst>
                <a:path w="3793" h="3510" extrusionOk="0">
                  <a:moveTo>
                    <a:pt x="1904" y="1"/>
                  </a:moveTo>
                  <a:cubicBezTo>
                    <a:pt x="1063" y="1"/>
                    <a:pt x="205" y="753"/>
                    <a:pt x="117" y="1567"/>
                  </a:cubicBezTo>
                  <a:cubicBezTo>
                    <a:pt x="0" y="2544"/>
                    <a:pt x="791" y="3498"/>
                    <a:pt x="1745" y="3498"/>
                  </a:cubicBezTo>
                  <a:cubicBezTo>
                    <a:pt x="1804" y="3506"/>
                    <a:pt x="1863" y="3509"/>
                    <a:pt x="1922" y="3509"/>
                  </a:cubicBezTo>
                  <a:cubicBezTo>
                    <a:pt x="2755" y="3509"/>
                    <a:pt x="3612" y="2766"/>
                    <a:pt x="3699" y="1963"/>
                  </a:cubicBezTo>
                  <a:cubicBezTo>
                    <a:pt x="3792" y="985"/>
                    <a:pt x="3025" y="125"/>
                    <a:pt x="2048" y="8"/>
                  </a:cubicBezTo>
                  <a:cubicBezTo>
                    <a:pt x="2000" y="3"/>
                    <a:pt x="1952" y="1"/>
                    <a:pt x="1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sp>
        <p:nvSpPr>
          <p:cNvPr id="712" name="Google Shape;712;p9"/>
          <p:cNvSpPr txBox="1">
            <a:spLocks noGrp="1"/>
          </p:cNvSpPr>
          <p:nvPr>
            <p:ph type="subTitle" idx="1"/>
          </p:nvPr>
        </p:nvSpPr>
        <p:spPr>
          <a:xfrm>
            <a:off x="5067900" y="4950251"/>
            <a:ext cx="8152200" cy="18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32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13" name="Google Shape;713;p9"/>
          <p:cNvSpPr txBox="1">
            <a:spLocks noGrp="1"/>
          </p:cNvSpPr>
          <p:nvPr>
            <p:ph type="title"/>
          </p:nvPr>
        </p:nvSpPr>
        <p:spPr>
          <a:xfrm>
            <a:off x="4105200" y="2809391"/>
            <a:ext cx="10077600" cy="19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14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14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14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14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14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14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14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14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14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607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6"/>
        </a:solidFill>
        <a:effectLst/>
      </p:bgPr>
    </p:bg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1"/>
          <p:cNvSpPr txBox="1">
            <a:spLocks noGrp="1"/>
          </p:cNvSpPr>
          <p:nvPr>
            <p:ph type="title" hasCustomPrompt="1"/>
          </p:nvPr>
        </p:nvSpPr>
        <p:spPr>
          <a:xfrm>
            <a:off x="3242951" y="2325101"/>
            <a:ext cx="11140200" cy="381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5999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5999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5999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5999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5999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5999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5999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5999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5999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8" name="Google Shape;718;p11"/>
          <p:cNvSpPr txBox="1">
            <a:spLocks noGrp="1"/>
          </p:cNvSpPr>
          <p:nvPr>
            <p:ph type="subTitle" idx="1"/>
          </p:nvPr>
        </p:nvSpPr>
        <p:spPr>
          <a:xfrm>
            <a:off x="5001900" y="5849450"/>
            <a:ext cx="8284200" cy="12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spcBef>
                <a:spcPts val="3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spcBef>
                <a:spcPts val="3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spcBef>
                <a:spcPts val="3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spcBef>
                <a:spcPts val="3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spcBef>
                <a:spcPts val="3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spcBef>
                <a:spcPts val="3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spcBef>
                <a:spcPts val="3200"/>
              </a:spcBef>
              <a:spcAft>
                <a:spcPts val="3200"/>
              </a:spcAft>
              <a:buClr>
                <a:schemeClr val="accent1"/>
              </a:buClr>
              <a:buSzPts val="18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719" name="Google Shape;719;p11"/>
          <p:cNvGrpSpPr/>
          <p:nvPr/>
        </p:nvGrpSpPr>
        <p:grpSpPr>
          <a:xfrm>
            <a:off x="16464590" y="4406332"/>
            <a:ext cx="1584413" cy="1732934"/>
            <a:chOff x="5164825" y="3105675"/>
            <a:chExt cx="569400" cy="622775"/>
          </a:xfrm>
        </p:grpSpPr>
        <p:sp>
          <p:nvSpPr>
            <p:cNvPr id="720" name="Google Shape;720;p11"/>
            <p:cNvSpPr/>
            <p:nvPr/>
          </p:nvSpPr>
          <p:spPr>
            <a:xfrm>
              <a:off x="5239850" y="3284950"/>
              <a:ext cx="458325" cy="443500"/>
            </a:xfrm>
            <a:custGeom>
              <a:avLst/>
              <a:gdLst/>
              <a:ahLst/>
              <a:cxnLst/>
              <a:rect l="l" t="t" r="r" b="b"/>
              <a:pathLst>
                <a:path w="18333" h="17740" extrusionOk="0">
                  <a:moveTo>
                    <a:pt x="18332" y="1"/>
                  </a:moveTo>
                  <a:lnTo>
                    <a:pt x="18332" y="1"/>
                  </a:lnTo>
                  <a:cubicBezTo>
                    <a:pt x="13200" y="489"/>
                    <a:pt x="8085" y="698"/>
                    <a:pt x="2958" y="698"/>
                  </a:cubicBezTo>
                  <a:cubicBezTo>
                    <a:pt x="1973" y="698"/>
                    <a:pt x="987" y="691"/>
                    <a:pt x="0" y="676"/>
                  </a:cubicBezTo>
                  <a:lnTo>
                    <a:pt x="0" y="676"/>
                  </a:lnTo>
                  <a:cubicBezTo>
                    <a:pt x="2629" y="6398"/>
                    <a:pt x="5235" y="12121"/>
                    <a:pt x="7863" y="17728"/>
                  </a:cubicBezTo>
                  <a:cubicBezTo>
                    <a:pt x="7870" y="17736"/>
                    <a:pt x="7901" y="17740"/>
                    <a:pt x="7953" y="17740"/>
                  </a:cubicBezTo>
                  <a:cubicBezTo>
                    <a:pt x="8670" y="17740"/>
                    <a:pt x="13404" y="17041"/>
                    <a:pt x="13772" y="16867"/>
                  </a:cubicBezTo>
                  <a:cubicBezTo>
                    <a:pt x="15308" y="15797"/>
                    <a:pt x="14843" y="14541"/>
                    <a:pt x="15029" y="12494"/>
                  </a:cubicBezTo>
                  <a:cubicBezTo>
                    <a:pt x="15424" y="8143"/>
                    <a:pt x="16587" y="3886"/>
                    <a:pt x="18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21" name="Google Shape;721;p11"/>
            <p:cNvSpPr/>
            <p:nvPr/>
          </p:nvSpPr>
          <p:spPr>
            <a:xfrm>
              <a:off x="5329400" y="3355325"/>
              <a:ext cx="143100" cy="285600"/>
            </a:xfrm>
            <a:custGeom>
              <a:avLst/>
              <a:gdLst/>
              <a:ahLst/>
              <a:cxnLst/>
              <a:rect l="l" t="t" r="r" b="b"/>
              <a:pathLst>
                <a:path w="5724" h="11424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955"/>
                    <a:pt x="675" y="2025"/>
                    <a:pt x="1164" y="3002"/>
                  </a:cubicBezTo>
                  <a:cubicBezTo>
                    <a:pt x="1560" y="3979"/>
                    <a:pt x="2048" y="4933"/>
                    <a:pt x="2537" y="5910"/>
                  </a:cubicBezTo>
                  <a:cubicBezTo>
                    <a:pt x="3002" y="6887"/>
                    <a:pt x="3490" y="7748"/>
                    <a:pt x="3979" y="8725"/>
                  </a:cubicBezTo>
                  <a:cubicBezTo>
                    <a:pt x="4561" y="9679"/>
                    <a:pt x="5142" y="10563"/>
                    <a:pt x="5724" y="11423"/>
                  </a:cubicBezTo>
                  <a:cubicBezTo>
                    <a:pt x="5445" y="10470"/>
                    <a:pt x="4956" y="9399"/>
                    <a:pt x="4561" y="8422"/>
                  </a:cubicBezTo>
                  <a:cubicBezTo>
                    <a:pt x="4165" y="7469"/>
                    <a:pt x="3700" y="6491"/>
                    <a:pt x="3211" y="5514"/>
                  </a:cubicBezTo>
                  <a:cubicBezTo>
                    <a:pt x="2723" y="4561"/>
                    <a:pt x="2234" y="3677"/>
                    <a:pt x="1653" y="2699"/>
                  </a:cubicBezTo>
                  <a:cubicBezTo>
                    <a:pt x="1164" y="1746"/>
                    <a:pt x="582" y="862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22" name="Google Shape;722;p11"/>
            <p:cNvSpPr/>
            <p:nvPr/>
          </p:nvSpPr>
          <p:spPr>
            <a:xfrm>
              <a:off x="5547500" y="3304150"/>
              <a:ext cx="60525" cy="315250"/>
            </a:xfrm>
            <a:custGeom>
              <a:avLst/>
              <a:gdLst/>
              <a:ahLst/>
              <a:cxnLst/>
              <a:rect l="l" t="t" r="r" b="b"/>
              <a:pathLst>
                <a:path w="2421" h="12610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2141" y="1071"/>
                    <a:pt x="1839" y="2141"/>
                    <a:pt x="1559" y="3118"/>
                  </a:cubicBezTo>
                  <a:cubicBezTo>
                    <a:pt x="1257" y="4165"/>
                    <a:pt x="1071" y="5235"/>
                    <a:pt x="885" y="6305"/>
                  </a:cubicBezTo>
                  <a:cubicBezTo>
                    <a:pt x="675" y="7375"/>
                    <a:pt x="489" y="8352"/>
                    <a:pt x="303" y="9399"/>
                  </a:cubicBezTo>
                  <a:cubicBezTo>
                    <a:pt x="210" y="10469"/>
                    <a:pt x="94" y="11539"/>
                    <a:pt x="1" y="12610"/>
                  </a:cubicBezTo>
                  <a:cubicBezTo>
                    <a:pt x="396" y="11633"/>
                    <a:pt x="675" y="10562"/>
                    <a:pt x="885" y="9609"/>
                  </a:cubicBezTo>
                  <a:cubicBezTo>
                    <a:pt x="1164" y="8538"/>
                    <a:pt x="1373" y="7468"/>
                    <a:pt x="1653" y="6398"/>
                  </a:cubicBezTo>
                  <a:cubicBezTo>
                    <a:pt x="1839" y="5328"/>
                    <a:pt x="2048" y="4281"/>
                    <a:pt x="2141" y="3304"/>
                  </a:cubicBezTo>
                  <a:cubicBezTo>
                    <a:pt x="2327" y="2234"/>
                    <a:pt x="2420" y="1164"/>
                    <a:pt x="2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23" name="Google Shape;723;p11"/>
            <p:cNvSpPr/>
            <p:nvPr/>
          </p:nvSpPr>
          <p:spPr>
            <a:xfrm>
              <a:off x="5465500" y="3350100"/>
              <a:ext cx="50625" cy="317575"/>
            </a:xfrm>
            <a:custGeom>
              <a:avLst/>
              <a:gdLst/>
              <a:ahLst/>
              <a:cxnLst/>
              <a:rect l="l" t="t" r="r" b="b"/>
              <a:pathLst>
                <a:path w="2025" h="12703" extrusionOk="0">
                  <a:moveTo>
                    <a:pt x="1" y="0"/>
                  </a:moveTo>
                  <a:cubicBezTo>
                    <a:pt x="1" y="1071"/>
                    <a:pt x="94" y="2141"/>
                    <a:pt x="187" y="3211"/>
                  </a:cubicBezTo>
                  <a:cubicBezTo>
                    <a:pt x="280" y="4281"/>
                    <a:pt x="466" y="5351"/>
                    <a:pt x="582" y="6398"/>
                  </a:cubicBezTo>
                  <a:cubicBezTo>
                    <a:pt x="768" y="7468"/>
                    <a:pt x="954" y="8538"/>
                    <a:pt x="1257" y="9608"/>
                  </a:cubicBezTo>
                  <a:cubicBezTo>
                    <a:pt x="1443" y="10586"/>
                    <a:pt x="1745" y="11632"/>
                    <a:pt x="2025" y="12703"/>
                  </a:cubicBezTo>
                  <a:cubicBezTo>
                    <a:pt x="2025" y="11632"/>
                    <a:pt x="1931" y="10586"/>
                    <a:pt x="1838" y="9515"/>
                  </a:cubicBezTo>
                  <a:cubicBezTo>
                    <a:pt x="1745" y="8445"/>
                    <a:pt x="1536" y="7375"/>
                    <a:pt x="1350" y="6305"/>
                  </a:cubicBezTo>
                  <a:cubicBezTo>
                    <a:pt x="1164" y="5235"/>
                    <a:pt x="954" y="4188"/>
                    <a:pt x="768" y="3118"/>
                  </a:cubicBezTo>
                  <a:cubicBezTo>
                    <a:pt x="582" y="2048"/>
                    <a:pt x="280" y="107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24" name="Google Shape;724;p11"/>
            <p:cNvSpPr/>
            <p:nvPr/>
          </p:nvSpPr>
          <p:spPr>
            <a:xfrm>
              <a:off x="5164825" y="3105675"/>
              <a:ext cx="569400" cy="454375"/>
            </a:xfrm>
            <a:custGeom>
              <a:avLst/>
              <a:gdLst/>
              <a:ahLst/>
              <a:cxnLst/>
              <a:rect l="l" t="t" r="r" b="b"/>
              <a:pathLst>
                <a:path w="22776" h="18175" extrusionOk="0">
                  <a:moveTo>
                    <a:pt x="14355" y="0"/>
                  </a:moveTo>
                  <a:cubicBezTo>
                    <a:pt x="12767" y="0"/>
                    <a:pt x="11233" y="1421"/>
                    <a:pt x="11144" y="3101"/>
                  </a:cubicBezTo>
                  <a:cubicBezTo>
                    <a:pt x="10543" y="1954"/>
                    <a:pt x="9344" y="1291"/>
                    <a:pt x="8104" y="1291"/>
                  </a:cubicBezTo>
                  <a:cubicBezTo>
                    <a:pt x="7759" y="1291"/>
                    <a:pt x="7412" y="1343"/>
                    <a:pt x="7072" y="1449"/>
                  </a:cubicBezTo>
                  <a:cubicBezTo>
                    <a:pt x="5630" y="1845"/>
                    <a:pt x="4560" y="3496"/>
                    <a:pt x="4746" y="5032"/>
                  </a:cubicBezTo>
                  <a:cubicBezTo>
                    <a:pt x="4409" y="4787"/>
                    <a:pt x="3949" y="4642"/>
                    <a:pt x="3513" y="4642"/>
                  </a:cubicBezTo>
                  <a:cubicBezTo>
                    <a:pt x="3077" y="4642"/>
                    <a:pt x="2664" y="4787"/>
                    <a:pt x="2420" y="5125"/>
                  </a:cubicBezTo>
                  <a:cubicBezTo>
                    <a:pt x="1931" y="5613"/>
                    <a:pt x="2420" y="6497"/>
                    <a:pt x="2815" y="6869"/>
                  </a:cubicBezTo>
                  <a:cubicBezTo>
                    <a:pt x="977" y="8149"/>
                    <a:pt x="0" y="10848"/>
                    <a:pt x="1349" y="12802"/>
                  </a:cubicBezTo>
                  <a:cubicBezTo>
                    <a:pt x="2095" y="13901"/>
                    <a:pt x="3403" y="14458"/>
                    <a:pt x="4708" y="14458"/>
                  </a:cubicBezTo>
                  <a:cubicBezTo>
                    <a:pt x="5805" y="14458"/>
                    <a:pt x="6899" y="14064"/>
                    <a:pt x="7654" y="13267"/>
                  </a:cubicBezTo>
                  <a:cubicBezTo>
                    <a:pt x="8329" y="14826"/>
                    <a:pt x="9306" y="16291"/>
                    <a:pt x="10655" y="17245"/>
                  </a:cubicBezTo>
                  <a:cubicBezTo>
                    <a:pt x="11546" y="17839"/>
                    <a:pt x="12608" y="18175"/>
                    <a:pt x="13634" y="18175"/>
                  </a:cubicBezTo>
                  <a:cubicBezTo>
                    <a:pt x="14296" y="18175"/>
                    <a:pt x="14942" y="18035"/>
                    <a:pt x="15517" y="17734"/>
                  </a:cubicBezTo>
                  <a:cubicBezTo>
                    <a:pt x="17053" y="16966"/>
                    <a:pt x="17937" y="15012"/>
                    <a:pt x="17355" y="13476"/>
                  </a:cubicBezTo>
                  <a:lnTo>
                    <a:pt x="17355" y="13476"/>
                  </a:lnTo>
                  <a:cubicBezTo>
                    <a:pt x="17815" y="13751"/>
                    <a:pt x="18346" y="13879"/>
                    <a:pt x="18887" y="13879"/>
                  </a:cubicBezTo>
                  <a:cubicBezTo>
                    <a:pt x="20044" y="13879"/>
                    <a:pt x="21249" y="13296"/>
                    <a:pt x="21915" y="12313"/>
                  </a:cubicBezTo>
                  <a:cubicBezTo>
                    <a:pt x="22775" y="10755"/>
                    <a:pt x="22287" y="8614"/>
                    <a:pt x="20845" y="7660"/>
                  </a:cubicBezTo>
                  <a:cubicBezTo>
                    <a:pt x="22194" y="6986"/>
                    <a:pt x="22589" y="4939"/>
                    <a:pt x="21705" y="3682"/>
                  </a:cubicBezTo>
                  <a:cubicBezTo>
                    <a:pt x="21191" y="3055"/>
                    <a:pt x="20357" y="2711"/>
                    <a:pt x="19531" y="2711"/>
                  </a:cubicBezTo>
                  <a:cubicBezTo>
                    <a:pt x="18826" y="2711"/>
                    <a:pt x="18127" y="2961"/>
                    <a:pt x="17634" y="3496"/>
                  </a:cubicBezTo>
                  <a:cubicBezTo>
                    <a:pt x="17727" y="1751"/>
                    <a:pt x="16285" y="100"/>
                    <a:pt x="14540" y="7"/>
                  </a:cubicBezTo>
                  <a:cubicBezTo>
                    <a:pt x="14478" y="2"/>
                    <a:pt x="14417" y="0"/>
                    <a:pt x="14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25" name="Google Shape;725;p11"/>
            <p:cNvSpPr/>
            <p:nvPr/>
          </p:nvSpPr>
          <p:spPr>
            <a:xfrm>
              <a:off x="5356150" y="3226800"/>
              <a:ext cx="65750" cy="159975"/>
            </a:xfrm>
            <a:custGeom>
              <a:avLst/>
              <a:gdLst/>
              <a:ahLst/>
              <a:cxnLst/>
              <a:rect l="l" t="t" r="r" b="b"/>
              <a:pathLst>
                <a:path w="2630" h="6399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582"/>
                    <a:pt x="583" y="1071"/>
                    <a:pt x="885" y="1559"/>
                  </a:cubicBezTo>
                  <a:cubicBezTo>
                    <a:pt x="1071" y="2024"/>
                    <a:pt x="1257" y="2513"/>
                    <a:pt x="1350" y="3002"/>
                  </a:cubicBezTo>
                  <a:cubicBezTo>
                    <a:pt x="1467" y="3583"/>
                    <a:pt x="1467" y="4072"/>
                    <a:pt x="1467" y="4653"/>
                  </a:cubicBezTo>
                  <a:cubicBezTo>
                    <a:pt x="1467" y="5235"/>
                    <a:pt x="1467" y="5723"/>
                    <a:pt x="1257" y="6398"/>
                  </a:cubicBezTo>
                  <a:cubicBezTo>
                    <a:pt x="1839" y="6003"/>
                    <a:pt x="2234" y="5421"/>
                    <a:pt x="2420" y="4746"/>
                  </a:cubicBezTo>
                  <a:cubicBezTo>
                    <a:pt x="2630" y="4165"/>
                    <a:pt x="2630" y="3490"/>
                    <a:pt x="2420" y="2815"/>
                  </a:cubicBezTo>
                  <a:cubicBezTo>
                    <a:pt x="2327" y="2141"/>
                    <a:pt x="2048" y="1559"/>
                    <a:pt x="1653" y="1071"/>
                  </a:cubicBezTo>
                  <a:cubicBezTo>
                    <a:pt x="1164" y="489"/>
                    <a:pt x="583" y="9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26" name="Google Shape;726;p11"/>
            <p:cNvSpPr/>
            <p:nvPr/>
          </p:nvSpPr>
          <p:spPr>
            <a:xfrm>
              <a:off x="5545175" y="3267650"/>
              <a:ext cx="75050" cy="133650"/>
            </a:xfrm>
            <a:custGeom>
              <a:avLst/>
              <a:gdLst/>
              <a:ahLst/>
              <a:cxnLst/>
              <a:rect l="l" t="t" r="r" b="b"/>
              <a:pathLst>
                <a:path w="3002" h="5346" extrusionOk="0">
                  <a:moveTo>
                    <a:pt x="2765" y="0"/>
                  </a:moveTo>
                  <a:cubicBezTo>
                    <a:pt x="2244" y="0"/>
                    <a:pt x="1680" y="245"/>
                    <a:pt x="1257" y="507"/>
                  </a:cubicBezTo>
                  <a:cubicBezTo>
                    <a:pt x="768" y="879"/>
                    <a:pt x="396" y="1461"/>
                    <a:pt x="187" y="2042"/>
                  </a:cubicBezTo>
                  <a:cubicBezTo>
                    <a:pt x="1" y="2717"/>
                    <a:pt x="1" y="3415"/>
                    <a:pt x="187" y="3996"/>
                  </a:cubicBezTo>
                  <a:cubicBezTo>
                    <a:pt x="396" y="4578"/>
                    <a:pt x="768" y="5043"/>
                    <a:pt x="1257" y="5346"/>
                  </a:cubicBezTo>
                  <a:cubicBezTo>
                    <a:pt x="1164" y="4764"/>
                    <a:pt x="1071" y="4276"/>
                    <a:pt x="1071" y="3787"/>
                  </a:cubicBezTo>
                  <a:cubicBezTo>
                    <a:pt x="1071" y="3298"/>
                    <a:pt x="1164" y="2833"/>
                    <a:pt x="1257" y="2438"/>
                  </a:cubicBezTo>
                  <a:cubicBezTo>
                    <a:pt x="1466" y="2042"/>
                    <a:pt x="1652" y="1554"/>
                    <a:pt x="1932" y="1181"/>
                  </a:cubicBezTo>
                  <a:cubicBezTo>
                    <a:pt x="2234" y="786"/>
                    <a:pt x="2513" y="390"/>
                    <a:pt x="3002" y="18"/>
                  </a:cubicBezTo>
                  <a:cubicBezTo>
                    <a:pt x="2924" y="6"/>
                    <a:pt x="2845" y="0"/>
                    <a:pt x="2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727" name="Google Shape;727;p11"/>
          <p:cNvGrpSpPr/>
          <p:nvPr/>
        </p:nvGrpSpPr>
        <p:grpSpPr>
          <a:xfrm>
            <a:off x="13977305" y="6706255"/>
            <a:ext cx="1124796" cy="1768550"/>
            <a:chOff x="6381525" y="2911575"/>
            <a:chExt cx="404225" cy="635575"/>
          </a:xfrm>
        </p:grpSpPr>
        <p:sp>
          <p:nvSpPr>
            <p:cNvPr id="728" name="Google Shape;728;p11"/>
            <p:cNvSpPr/>
            <p:nvPr/>
          </p:nvSpPr>
          <p:spPr>
            <a:xfrm>
              <a:off x="6412925" y="2911575"/>
              <a:ext cx="285575" cy="305975"/>
            </a:xfrm>
            <a:custGeom>
              <a:avLst/>
              <a:gdLst/>
              <a:ahLst/>
              <a:cxnLst/>
              <a:rect l="l" t="t" r="r" b="b"/>
              <a:pathLst>
                <a:path w="11423" h="12239" extrusionOk="0">
                  <a:moveTo>
                    <a:pt x="6887" y="1"/>
                  </a:moveTo>
                  <a:cubicBezTo>
                    <a:pt x="5235" y="2909"/>
                    <a:pt x="4653" y="6491"/>
                    <a:pt x="5328" y="9795"/>
                  </a:cubicBezTo>
                  <a:cubicBezTo>
                    <a:pt x="3872" y="9387"/>
                    <a:pt x="2351" y="9190"/>
                    <a:pt x="874" y="9190"/>
                  </a:cubicBezTo>
                  <a:cubicBezTo>
                    <a:pt x="581" y="9190"/>
                    <a:pt x="289" y="9198"/>
                    <a:pt x="0" y="9213"/>
                  </a:cubicBezTo>
                  <a:cubicBezTo>
                    <a:pt x="1365" y="9851"/>
                    <a:pt x="5082" y="12238"/>
                    <a:pt x="6799" y="12238"/>
                  </a:cubicBezTo>
                  <a:cubicBezTo>
                    <a:pt x="6897" y="12238"/>
                    <a:pt x="6988" y="12230"/>
                    <a:pt x="7073" y="12214"/>
                  </a:cubicBezTo>
                  <a:cubicBezTo>
                    <a:pt x="8483" y="11850"/>
                    <a:pt x="9915" y="7951"/>
                    <a:pt x="11326" y="7951"/>
                  </a:cubicBezTo>
                  <a:cubicBezTo>
                    <a:pt x="11359" y="7951"/>
                    <a:pt x="11391" y="7953"/>
                    <a:pt x="11423" y="7957"/>
                  </a:cubicBezTo>
                  <a:cubicBezTo>
                    <a:pt x="11103" y="7897"/>
                    <a:pt x="10779" y="7869"/>
                    <a:pt x="10454" y="7869"/>
                  </a:cubicBezTo>
                  <a:cubicBezTo>
                    <a:pt x="9124" y="7869"/>
                    <a:pt x="7780" y="8353"/>
                    <a:pt x="6677" y="9213"/>
                  </a:cubicBezTo>
                  <a:cubicBezTo>
                    <a:pt x="6770" y="6119"/>
                    <a:pt x="6887" y="3118"/>
                    <a:pt x="68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29" name="Google Shape;729;p11"/>
            <p:cNvSpPr/>
            <p:nvPr/>
          </p:nvSpPr>
          <p:spPr>
            <a:xfrm>
              <a:off x="6381525" y="3187650"/>
              <a:ext cx="404225" cy="359500"/>
            </a:xfrm>
            <a:custGeom>
              <a:avLst/>
              <a:gdLst/>
              <a:ahLst/>
              <a:cxnLst/>
              <a:rect l="l" t="t" r="r" b="b"/>
              <a:pathLst>
                <a:path w="16169" h="14380" extrusionOk="0">
                  <a:moveTo>
                    <a:pt x="7942" y="0"/>
                  </a:moveTo>
                  <a:cubicBezTo>
                    <a:pt x="7260" y="0"/>
                    <a:pt x="6575" y="100"/>
                    <a:pt x="5909" y="310"/>
                  </a:cubicBezTo>
                  <a:lnTo>
                    <a:pt x="5607" y="1264"/>
                  </a:lnTo>
                  <a:cubicBezTo>
                    <a:pt x="5607" y="985"/>
                    <a:pt x="5700" y="683"/>
                    <a:pt x="5700" y="403"/>
                  </a:cubicBezTo>
                  <a:lnTo>
                    <a:pt x="5700" y="403"/>
                  </a:lnTo>
                  <a:cubicBezTo>
                    <a:pt x="2117" y="1660"/>
                    <a:pt x="0" y="5917"/>
                    <a:pt x="1256" y="9523"/>
                  </a:cubicBezTo>
                  <a:cubicBezTo>
                    <a:pt x="2278" y="12436"/>
                    <a:pt x="5283" y="14380"/>
                    <a:pt x="8296" y="14380"/>
                  </a:cubicBezTo>
                  <a:cubicBezTo>
                    <a:pt x="8989" y="14380"/>
                    <a:pt x="9683" y="14277"/>
                    <a:pt x="10353" y="14059"/>
                  </a:cubicBezTo>
                  <a:cubicBezTo>
                    <a:pt x="13958" y="12896"/>
                    <a:pt x="16169" y="8546"/>
                    <a:pt x="15005" y="4963"/>
                  </a:cubicBezTo>
                  <a:cubicBezTo>
                    <a:pt x="14053" y="2029"/>
                    <a:pt x="11026" y="0"/>
                    <a:pt x="79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730" name="Google Shape;730;p11"/>
          <p:cNvGrpSpPr/>
          <p:nvPr/>
        </p:nvGrpSpPr>
        <p:grpSpPr>
          <a:xfrm rot="892097">
            <a:off x="-56777" y="-89418"/>
            <a:ext cx="2966424" cy="2336868"/>
            <a:chOff x="2533100" y="1212175"/>
            <a:chExt cx="1066075" cy="839825"/>
          </a:xfrm>
        </p:grpSpPr>
        <p:sp>
          <p:nvSpPr>
            <p:cNvPr id="731" name="Google Shape;731;p11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32" name="Google Shape;732;p11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33" name="Google Shape;733;p11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34" name="Google Shape;734;p11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35" name="Google Shape;735;p11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36" name="Google Shape;736;p11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37" name="Google Shape;737;p11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38" name="Google Shape;738;p11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39" name="Google Shape;739;p11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40" name="Google Shape;740;p11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41" name="Google Shape;741;p11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42" name="Google Shape;742;p11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43" name="Google Shape;743;p11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44" name="Google Shape;744;p11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45" name="Google Shape;745;p11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46" name="Google Shape;746;p11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47" name="Google Shape;747;p11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48" name="Google Shape;748;p11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49" name="Google Shape;749;p11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50" name="Google Shape;750;p11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51" name="Google Shape;751;p11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752" name="Google Shape;752;p11"/>
          <p:cNvGrpSpPr/>
          <p:nvPr/>
        </p:nvGrpSpPr>
        <p:grpSpPr>
          <a:xfrm>
            <a:off x="14300535" y="2414589"/>
            <a:ext cx="1131642" cy="1816746"/>
            <a:chOff x="1054675" y="3219250"/>
            <a:chExt cx="332875" cy="534400"/>
          </a:xfrm>
        </p:grpSpPr>
        <p:sp>
          <p:nvSpPr>
            <p:cNvPr id="753" name="Google Shape;753;p11"/>
            <p:cNvSpPr/>
            <p:nvPr/>
          </p:nvSpPr>
          <p:spPr>
            <a:xfrm>
              <a:off x="1054675" y="3415400"/>
              <a:ext cx="332875" cy="338250"/>
            </a:xfrm>
            <a:custGeom>
              <a:avLst/>
              <a:gdLst/>
              <a:ahLst/>
              <a:cxnLst/>
              <a:rect l="l" t="t" r="r" b="b"/>
              <a:pathLst>
                <a:path w="13315" h="13530" extrusionOk="0">
                  <a:moveTo>
                    <a:pt x="6870" y="1"/>
                  </a:moveTo>
                  <a:cubicBezTo>
                    <a:pt x="4550" y="1"/>
                    <a:pt x="2224" y="1302"/>
                    <a:pt x="1164" y="4182"/>
                  </a:cubicBezTo>
                  <a:cubicBezTo>
                    <a:pt x="0" y="7392"/>
                    <a:pt x="1652" y="11161"/>
                    <a:pt x="4560" y="12719"/>
                  </a:cubicBezTo>
                  <a:cubicBezTo>
                    <a:pt x="5497" y="13232"/>
                    <a:pt x="6575" y="13529"/>
                    <a:pt x="7642" y="13529"/>
                  </a:cubicBezTo>
                  <a:cubicBezTo>
                    <a:pt x="8563" y="13529"/>
                    <a:pt x="9475" y="13308"/>
                    <a:pt x="10283" y="12812"/>
                  </a:cubicBezTo>
                  <a:cubicBezTo>
                    <a:pt x="12214" y="11556"/>
                    <a:pt x="13005" y="9137"/>
                    <a:pt x="13098" y="6810"/>
                  </a:cubicBezTo>
                  <a:cubicBezTo>
                    <a:pt x="13315" y="2520"/>
                    <a:pt x="10098" y="1"/>
                    <a:pt x="6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54" name="Google Shape;754;p11"/>
            <p:cNvSpPr/>
            <p:nvPr/>
          </p:nvSpPr>
          <p:spPr>
            <a:xfrm>
              <a:off x="1212275" y="3418150"/>
              <a:ext cx="128575" cy="232650"/>
            </a:xfrm>
            <a:custGeom>
              <a:avLst/>
              <a:gdLst/>
              <a:ahLst/>
              <a:cxnLst/>
              <a:rect l="l" t="t" r="r" b="b"/>
              <a:pathLst>
                <a:path w="5143" h="9306" extrusionOk="0">
                  <a:moveTo>
                    <a:pt x="1" y="0"/>
                  </a:moveTo>
                  <a:cubicBezTo>
                    <a:pt x="885" y="489"/>
                    <a:pt x="1653" y="1070"/>
                    <a:pt x="2234" y="1745"/>
                  </a:cubicBezTo>
                  <a:cubicBezTo>
                    <a:pt x="2816" y="2420"/>
                    <a:pt x="3304" y="3211"/>
                    <a:pt x="3584" y="3978"/>
                  </a:cubicBezTo>
                  <a:cubicBezTo>
                    <a:pt x="3886" y="4746"/>
                    <a:pt x="4072" y="5630"/>
                    <a:pt x="4072" y="6584"/>
                  </a:cubicBezTo>
                  <a:cubicBezTo>
                    <a:pt x="4072" y="7468"/>
                    <a:pt x="3886" y="8329"/>
                    <a:pt x="3584" y="9306"/>
                  </a:cubicBezTo>
                  <a:cubicBezTo>
                    <a:pt x="4258" y="8631"/>
                    <a:pt x="4747" y="7654"/>
                    <a:pt x="4956" y="6700"/>
                  </a:cubicBezTo>
                  <a:cubicBezTo>
                    <a:pt x="5142" y="5630"/>
                    <a:pt x="5049" y="4560"/>
                    <a:pt x="4654" y="3583"/>
                  </a:cubicBezTo>
                  <a:cubicBezTo>
                    <a:pt x="4258" y="2629"/>
                    <a:pt x="3677" y="1745"/>
                    <a:pt x="2816" y="1070"/>
                  </a:cubicBezTo>
                  <a:cubicBezTo>
                    <a:pt x="2048" y="489"/>
                    <a:pt x="107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55" name="Google Shape;755;p11"/>
            <p:cNvSpPr/>
            <p:nvPr/>
          </p:nvSpPr>
          <p:spPr>
            <a:xfrm>
              <a:off x="1166350" y="3219250"/>
              <a:ext cx="137850" cy="184375"/>
            </a:xfrm>
            <a:custGeom>
              <a:avLst/>
              <a:gdLst/>
              <a:ahLst/>
              <a:cxnLst/>
              <a:rect l="l" t="t" r="r" b="b"/>
              <a:pathLst>
                <a:path w="5514" h="7375" extrusionOk="0">
                  <a:moveTo>
                    <a:pt x="4560" y="0"/>
                  </a:moveTo>
                  <a:lnTo>
                    <a:pt x="4560" y="0"/>
                  </a:lnTo>
                  <a:cubicBezTo>
                    <a:pt x="1838" y="1070"/>
                    <a:pt x="0" y="4071"/>
                    <a:pt x="186" y="6979"/>
                  </a:cubicBezTo>
                  <a:lnTo>
                    <a:pt x="861" y="7375"/>
                  </a:lnTo>
                  <a:cubicBezTo>
                    <a:pt x="3676" y="6398"/>
                    <a:pt x="5514" y="2908"/>
                    <a:pt x="45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756" name="Google Shape;756;p11"/>
          <p:cNvGrpSpPr/>
          <p:nvPr/>
        </p:nvGrpSpPr>
        <p:grpSpPr>
          <a:xfrm>
            <a:off x="8313511" y="326420"/>
            <a:ext cx="999092" cy="1712273"/>
            <a:chOff x="1332275" y="1990950"/>
            <a:chExt cx="359050" cy="615350"/>
          </a:xfrm>
        </p:grpSpPr>
        <p:sp>
          <p:nvSpPr>
            <p:cNvPr id="757" name="Google Shape;757;p11"/>
            <p:cNvSpPr/>
            <p:nvPr/>
          </p:nvSpPr>
          <p:spPr>
            <a:xfrm>
              <a:off x="137455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93" y="0"/>
                  </a:moveTo>
                  <a:cubicBezTo>
                    <a:pt x="2279" y="0"/>
                    <a:pt x="2163" y="13"/>
                    <a:pt x="2048" y="38"/>
                  </a:cubicBezTo>
                  <a:lnTo>
                    <a:pt x="1955" y="38"/>
                  </a:lnTo>
                  <a:cubicBezTo>
                    <a:pt x="582" y="411"/>
                    <a:pt x="1" y="2458"/>
                    <a:pt x="1071" y="3435"/>
                  </a:cubicBezTo>
                  <a:cubicBezTo>
                    <a:pt x="1419" y="3775"/>
                    <a:pt x="1888" y="3931"/>
                    <a:pt x="2366" y="3931"/>
                  </a:cubicBezTo>
                  <a:cubicBezTo>
                    <a:pt x="3229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58" name="Google Shape;758;p11"/>
            <p:cNvSpPr/>
            <p:nvPr/>
          </p:nvSpPr>
          <p:spPr>
            <a:xfrm>
              <a:off x="147400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04" y="0"/>
                  </a:moveTo>
                  <a:cubicBezTo>
                    <a:pt x="2181" y="0"/>
                    <a:pt x="2057" y="13"/>
                    <a:pt x="1932" y="38"/>
                  </a:cubicBezTo>
                  <a:lnTo>
                    <a:pt x="1839" y="38"/>
                  </a:lnTo>
                  <a:cubicBezTo>
                    <a:pt x="582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9" y="3931"/>
                  </a:cubicBezTo>
                  <a:cubicBezTo>
                    <a:pt x="3181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59" name="Google Shape;759;p11"/>
            <p:cNvSpPr/>
            <p:nvPr/>
          </p:nvSpPr>
          <p:spPr>
            <a:xfrm>
              <a:off x="1573450" y="2220275"/>
              <a:ext cx="117825" cy="98300"/>
            </a:xfrm>
            <a:custGeom>
              <a:avLst/>
              <a:gdLst/>
              <a:ahLst/>
              <a:cxnLst/>
              <a:rect l="l" t="t" r="r" b="b"/>
              <a:pathLst>
                <a:path w="4713" h="3932" extrusionOk="0">
                  <a:moveTo>
                    <a:pt x="2284" y="0"/>
                  </a:moveTo>
                  <a:cubicBezTo>
                    <a:pt x="2167" y="0"/>
                    <a:pt x="2049" y="13"/>
                    <a:pt x="1932" y="38"/>
                  </a:cubicBezTo>
                  <a:lnTo>
                    <a:pt x="1839" y="38"/>
                  </a:lnTo>
                  <a:cubicBezTo>
                    <a:pt x="489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8" y="3931"/>
                  </a:cubicBezTo>
                  <a:cubicBezTo>
                    <a:pt x="3178" y="3931"/>
                    <a:pt x="4112" y="3420"/>
                    <a:pt x="4351" y="2551"/>
                  </a:cubicBezTo>
                  <a:cubicBezTo>
                    <a:pt x="4713" y="1402"/>
                    <a:pt x="3538" y="0"/>
                    <a:pt x="2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60" name="Google Shape;760;p11"/>
            <p:cNvSpPr/>
            <p:nvPr/>
          </p:nvSpPr>
          <p:spPr>
            <a:xfrm>
              <a:off x="137455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373" y="1"/>
                  </a:moveTo>
                  <a:cubicBezTo>
                    <a:pt x="2265" y="1"/>
                    <a:pt x="2156" y="12"/>
                    <a:pt x="2048" y="34"/>
                  </a:cubicBezTo>
                  <a:lnTo>
                    <a:pt x="1955" y="127"/>
                  </a:lnTo>
                  <a:cubicBezTo>
                    <a:pt x="582" y="430"/>
                    <a:pt x="1" y="2454"/>
                    <a:pt x="1071" y="3431"/>
                  </a:cubicBezTo>
                  <a:cubicBezTo>
                    <a:pt x="1425" y="3819"/>
                    <a:pt x="1905" y="3990"/>
                    <a:pt x="2392" y="3990"/>
                  </a:cubicBezTo>
                  <a:cubicBezTo>
                    <a:pt x="3247" y="3990"/>
                    <a:pt x="4122" y="3463"/>
                    <a:pt x="4374" y="2663"/>
                  </a:cubicBezTo>
                  <a:cubicBezTo>
                    <a:pt x="4716" y="1401"/>
                    <a:pt x="3603" y="1"/>
                    <a:pt x="2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61" name="Google Shape;761;p11"/>
            <p:cNvSpPr/>
            <p:nvPr/>
          </p:nvSpPr>
          <p:spPr>
            <a:xfrm>
              <a:off x="147400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282" y="1"/>
                  </a:moveTo>
                  <a:cubicBezTo>
                    <a:pt x="2167" y="1"/>
                    <a:pt x="2050" y="12"/>
                    <a:pt x="1932" y="34"/>
                  </a:cubicBezTo>
                  <a:lnTo>
                    <a:pt x="1839" y="127"/>
                  </a:lnTo>
                  <a:cubicBezTo>
                    <a:pt x="582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7" y="3990"/>
                  </a:cubicBezTo>
                  <a:cubicBezTo>
                    <a:pt x="3200" y="3990"/>
                    <a:pt x="4122" y="3463"/>
                    <a:pt x="4374" y="2663"/>
                  </a:cubicBezTo>
                  <a:cubicBezTo>
                    <a:pt x="4717" y="1401"/>
                    <a:pt x="3603" y="1"/>
                    <a:pt x="2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62" name="Google Shape;762;p11"/>
            <p:cNvSpPr/>
            <p:nvPr/>
          </p:nvSpPr>
          <p:spPr>
            <a:xfrm>
              <a:off x="1573450" y="2314600"/>
              <a:ext cx="117875" cy="99750"/>
            </a:xfrm>
            <a:custGeom>
              <a:avLst/>
              <a:gdLst/>
              <a:ahLst/>
              <a:cxnLst/>
              <a:rect l="l" t="t" r="r" b="b"/>
              <a:pathLst>
                <a:path w="4715" h="3990" extrusionOk="0">
                  <a:moveTo>
                    <a:pt x="2263" y="1"/>
                  </a:moveTo>
                  <a:cubicBezTo>
                    <a:pt x="2153" y="1"/>
                    <a:pt x="2042" y="12"/>
                    <a:pt x="1932" y="34"/>
                  </a:cubicBezTo>
                  <a:lnTo>
                    <a:pt x="1839" y="127"/>
                  </a:lnTo>
                  <a:cubicBezTo>
                    <a:pt x="489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6" y="3990"/>
                  </a:cubicBezTo>
                  <a:cubicBezTo>
                    <a:pt x="3197" y="3990"/>
                    <a:pt x="4114" y="3463"/>
                    <a:pt x="4351" y="2663"/>
                  </a:cubicBezTo>
                  <a:cubicBezTo>
                    <a:pt x="4715" y="1401"/>
                    <a:pt x="3524" y="1"/>
                    <a:pt x="2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63" name="Google Shape;763;p11"/>
            <p:cNvSpPr/>
            <p:nvPr/>
          </p:nvSpPr>
          <p:spPr>
            <a:xfrm>
              <a:off x="137455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481" y="1"/>
                  </a:moveTo>
                  <a:cubicBezTo>
                    <a:pt x="2338" y="1"/>
                    <a:pt x="2193" y="21"/>
                    <a:pt x="2048" y="63"/>
                  </a:cubicBezTo>
                  <a:lnTo>
                    <a:pt x="1955" y="63"/>
                  </a:lnTo>
                  <a:cubicBezTo>
                    <a:pt x="582" y="459"/>
                    <a:pt x="1" y="2390"/>
                    <a:pt x="1071" y="3460"/>
                  </a:cubicBezTo>
                  <a:cubicBezTo>
                    <a:pt x="1421" y="3810"/>
                    <a:pt x="1895" y="3972"/>
                    <a:pt x="2376" y="3972"/>
                  </a:cubicBezTo>
                  <a:cubicBezTo>
                    <a:pt x="3236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64" name="Google Shape;764;p11"/>
            <p:cNvSpPr/>
            <p:nvPr/>
          </p:nvSpPr>
          <p:spPr>
            <a:xfrm>
              <a:off x="147400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300" y="3972"/>
                  </a:cubicBezTo>
                  <a:cubicBezTo>
                    <a:pt x="3188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65" name="Google Shape;765;p11"/>
            <p:cNvSpPr/>
            <p:nvPr/>
          </p:nvSpPr>
          <p:spPr>
            <a:xfrm>
              <a:off x="1573450" y="2413325"/>
              <a:ext cx="117625" cy="99325"/>
            </a:xfrm>
            <a:custGeom>
              <a:avLst/>
              <a:gdLst/>
              <a:ahLst/>
              <a:cxnLst/>
              <a:rect l="l" t="t" r="r" b="b"/>
              <a:pathLst>
                <a:path w="4705" h="3973" extrusionOk="0">
                  <a:moveTo>
                    <a:pt x="2375" y="1"/>
                  </a:moveTo>
                  <a:cubicBezTo>
                    <a:pt x="2228" y="1"/>
                    <a:pt x="2079" y="21"/>
                    <a:pt x="1932" y="63"/>
                  </a:cubicBezTo>
                  <a:lnTo>
                    <a:pt x="1839" y="63"/>
                  </a:lnTo>
                  <a:cubicBezTo>
                    <a:pt x="489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299" y="3972"/>
                  </a:cubicBezTo>
                  <a:cubicBezTo>
                    <a:pt x="3185" y="3972"/>
                    <a:pt x="4113" y="3456"/>
                    <a:pt x="4351" y="2576"/>
                  </a:cubicBezTo>
                  <a:cubicBezTo>
                    <a:pt x="4704" y="1372"/>
                    <a:pt x="3593" y="1"/>
                    <a:pt x="2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66" name="Google Shape;766;p11"/>
            <p:cNvSpPr/>
            <p:nvPr/>
          </p:nvSpPr>
          <p:spPr>
            <a:xfrm>
              <a:off x="1474000" y="2508125"/>
              <a:ext cx="117675" cy="98175"/>
            </a:xfrm>
            <a:custGeom>
              <a:avLst/>
              <a:gdLst/>
              <a:ahLst/>
              <a:cxnLst/>
              <a:rect l="l" t="t" r="r" b="b"/>
              <a:pathLst>
                <a:path w="4707" h="3927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35"/>
                    <a:pt x="1" y="2390"/>
                    <a:pt x="978" y="3343"/>
                  </a:cubicBezTo>
                  <a:cubicBezTo>
                    <a:pt x="1335" y="3744"/>
                    <a:pt x="1846" y="3927"/>
                    <a:pt x="2366" y="3927"/>
                  </a:cubicBezTo>
                  <a:cubicBezTo>
                    <a:pt x="3234" y="3927"/>
                    <a:pt x="4127" y="3419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67" name="Google Shape;767;p11"/>
            <p:cNvSpPr/>
            <p:nvPr/>
          </p:nvSpPr>
          <p:spPr>
            <a:xfrm>
              <a:off x="1507750" y="2012425"/>
              <a:ext cx="128550" cy="223350"/>
            </a:xfrm>
            <a:custGeom>
              <a:avLst/>
              <a:gdLst/>
              <a:ahLst/>
              <a:cxnLst/>
              <a:rect l="l" t="t" r="r" b="b"/>
              <a:pathLst>
                <a:path w="5142" h="8934" extrusionOk="0">
                  <a:moveTo>
                    <a:pt x="4653" y="1"/>
                  </a:moveTo>
                  <a:cubicBezTo>
                    <a:pt x="1745" y="1862"/>
                    <a:pt x="0" y="5444"/>
                    <a:pt x="698" y="8934"/>
                  </a:cubicBezTo>
                  <a:lnTo>
                    <a:pt x="1559" y="8725"/>
                  </a:lnTo>
                  <a:cubicBezTo>
                    <a:pt x="977" y="5724"/>
                    <a:pt x="2536" y="2327"/>
                    <a:pt x="5141" y="792"/>
                  </a:cubicBezTo>
                  <a:lnTo>
                    <a:pt x="4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68" name="Google Shape;768;p11"/>
            <p:cNvSpPr/>
            <p:nvPr/>
          </p:nvSpPr>
          <p:spPr>
            <a:xfrm>
              <a:off x="1332275" y="1990950"/>
              <a:ext cx="204575" cy="186675"/>
            </a:xfrm>
            <a:custGeom>
              <a:avLst/>
              <a:gdLst/>
              <a:ahLst/>
              <a:cxnLst/>
              <a:rect l="l" t="t" r="r" b="b"/>
              <a:pathLst>
                <a:path w="8183" h="7467" extrusionOk="0">
                  <a:moveTo>
                    <a:pt x="1607" y="1"/>
                  </a:moveTo>
                  <a:cubicBezTo>
                    <a:pt x="539" y="1"/>
                    <a:pt x="1" y="645"/>
                    <a:pt x="1110" y="2511"/>
                  </a:cubicBezTo>
                  <a:cubicBezTo>
                    <a:pt x="2576" y="5047"/>
                    <a:pt x="5181" y="6885"/>
                    <a:pt x="8089" y="7467"/>
                  </a:cubicBezTo>
                  <a:cubicBezTo>
                    <a:pt x="8182" y="5326"/>
                    <a:pt x="7321" y="3186"/>
                    <a:pt x="5763" y="1744"/>
                  </a:cubicBezTo>
                  <a:cubicBezTo>
                    <a:pt x="4868" y="900"/>
                    <a:pt x="2868" y="1"/>
                    <a:pt x="16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69" name="Google Shape;769;p11"/>
            <p:cNvSpPr/>
            <p:nvPr/>
          </p:nvSpPr>
          <p:spPr>
            <a:xfrm>
              <a:off x="1532175" y="2079050"/>
              <a:ext cx="147750" cy="95200"/>
            </a:xfrm>
            <a:custGeom>
              <a:avLst/>
              <a:gdLst/>
              <a:ahLst/>
              <a:cxnLst/>
              <a:rect l="l" t="t" r="r" b="b"/>
              <a:pathLst>
                <a:path w="5910" h="3808" extrusionOk="0">
                  <a:moveTo>
                    <a:pt x="4347" y="0"/>
                  </a:moveTo>
                  <a:cubicBezTo>
                    <a:pt x="4058" y="0"/>
                    <a:pt x="3755" y="66"/>
                    <a:pt x="3490" y="151"/>
                  </a:cubicBezTo>
                  <a:cubicBezTo>
                    <a:pt x="1931" y="639"/>
                    <a:pt x="768" y="1895"/>
                    <a:pt x="396" y="3454"/>
                  </a:cubicBezTo>
                  <a:lnTo>
                    <a:pt x="489" y="3454"/>
                  </a:lnTo>
                  <a:cubicBezTo>
                    <a:pt x="396" y="3547"/>
                    <a:pt x="186" y="3547"/>
                    <a:pt x="0" y="3640"/>
                  </a:cubicBezTo>
                  <a:cubicBezTo>
                    <a:pt x="438" y="3751"/>
                    <a:pt x="890" y="3807"/>
                    <a:pt x="1342" y="3807"/>
                  </a:cubicBezTo>
                  <a:cubicBezTo>
                    <a:pt x="2500" y="3807"/>
                    <a:pt x="3656" y="3439"/>
                    <a:pt x="4560" y="2686"/>
                  </a:cubicBezTo>
                  <a:cubicBezTo>
                    <a:pt x="5328" y="2105"/>
                    <a:pt x="5909" y="1035"/>
                    <a:pt x="5234" y="360"/>
                  </a:cubicBezTo>
                  <a:cubicBezTo>
                    <a:pt x="5019" y="94"/>
                    <a:pt x="4693" y="0"/>
                    <a:pt x="43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770" name="Google Shape;770;p11"/>
          <p:cNvGrpSpPr/>
          <p:nvPr/>
        </p:nvGrpSpPr>
        <p:grpSpPr>
          <a:xfrm rot="3749597">
            <a:off x="2795067" y="8324369"/>
            <a:ext cx="1754046" cy="1767282"/>
            <a:chOff x="1474000" y="3672875"/>
            <a:chExt cx="492050" cy="495800"/>
          </a:xfrm>
        </p:grpSpPr>
        <p:sp>
          <p:nvSpPr>
            <p:cNvPr id="771" name="Google Shape;771;p11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72" name="Google Shape;772;p11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73" name="Google Shape;773;p11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74" name="Google Shape;774;p11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75" name="Google Shape;775;p11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76" name="Google Shape;776;p11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77" name="Google Shape;777;p11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78" name="Google Shape;778;p11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79" name="Google Shape;779;p11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780" name="Google Shape;780;p11"/>
          <p:cNvGrpSpPr/>
          <p:nvPr/>
        </p:nvGrpSpPr>
        <p:grpSpPr>
          <a:xfrm>
            <a:off x="4205959" y="504055"/>
            <a:ext cx="1335092" cy="1357004"/>
            <a:chOff x="1980625" y="1091425"/>
            <a:chExt cx="479800" cy="487675"/>
          </a:xfrm>
        </p:grpSpPr>
        <p:sp>
          <p:nvSpPr>
            <p:cNvPr id="781" name="Google Shape;781;p11"/>
            <p:cNvSpPr/>
            <p:nvPr/>
          </p:nvSpPr>
          <p:spPr>
            <a:xfrm>
              <a:off x="2234725" y="1128400"/>
              <a:ext cx="90175" cy="40750"/>
            </a:xfrm>
            <a:custGeom>
              <a:avLst/>
              <a:gdLst/>
              <a:ahLst/>
              <a:cxnLst/>
              <a:rect l="l" t="t" r="r" b="b"/>
              <a:pathLst>
                <a:path w="3607" h="1630" extrusionOk="0">
                  <a:moveTo>
                    <a:pt x="2537" y="1"/>
                  </a:moveTo>
                  <a:cubicBezTo>
                    <a:pt x="2234" y="1"/>
                    <a:pt x="1862" y="1"/>
                    <a:pt x="1466" y="187"/>
                  </a:cubicBezTo>
                  <a:cubicBezTo>
                    <a:pt x="1164" y="280"/>
                    <a:pt x="792" y="466"/>
                    <a:pt x="489" y="675"/>
                  </a:cubicBezTo>
                  <a:cubicBezTo>
                    <a:pt x="303" y="954"/>
                    <a:pt x="117" y="1257"/>
                    <a:pt x="1" y="1629"/>
                  </a:cubicBezTo>
                  <a:cubicBezTo>
                    <a:pt x="303" y="1443"/>
                    <a:pt x="582" y="1350"/>
                    <a:pt x="885" y="1257"/>
                  </a:cubicBezTo>
                  <a:cubicBezTo>
                    <a:pt x="1164" y="1048"/>
                    <a:pt x="1466" y="954"/>
                    <a:pt x="1746" y="861"/>
                  </a:cubicBezTo>
                  <a:cubicBezTo>
                    <a:pt x="2048" y="768"/>
                    <a:pt x="2234" y="675"/>
                    <a:pt x="2630" y="675"/>
                  </a:cubicBezTo>
                  <a:cubicBezTo>
                    <a:pt x="2909" y="582"/>
                    <a:pt x="3211" y="466"/>
                    <a:pt x="3607" y="373"/>
                  </a:cubicBezTo>
                  <a:cubicBezTo>
                    <a:pt x="3304" y="187"/>
                    <a:pt x="2909" y="94"/>
                    <a:pt x="2537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82" name="Google Shape;782;p11"/>
            <p:cNvSpPr/>
            <p:nvPr/>
          </p:nvSpPr>
          <p:spPr>
            <a:xfrm>
              <a:off x="2155050" y="1091425"/>
              <a:ext cx="305375" cy="374525"/>
            </a:xfrm>
            <a:custGeom>
              <a:avLst/>
              <a:gdLst/>
              <a:ahLst/>
              <a:cxnLst/>
              <a:rect l="l" t="t" r="r" b="b"/>
              <a:pathLst>
                <a:path w="12215" h="14981" extrusionOk="0">
                  <a:moveTo>
                    <a:pt x="5865" y="0"/>
                  </a:moveTo>
                  <a:cubicBezTo>
                    <a:pt x="5389" y="0"/>
                    <a:pt x="4884" y="99"/>
                    <a:pt x="4351" y="316"/>
                  </a:cubicBezTo>
                  <a:cubicBezTo>
                    <a:pt x="1" y="1945"/>
                    <a:pt x="2234" y="7970"/>
                    <a:pt x="3676" y="10669"/>
                  </a:cubicBezTo>
                  <a:cubicBezTo>
                    <a:pt x="4165" y="11739"/>
                    <a:pt x="4747" y="12809"/>
                    <a:pt x="5631" y="13693"/>
                  </a:cubicBezTo>
                  <a:cubicBezTo>
                    <a:pt x="6393" y="14373"/>
                    <a:pt x="7393" y="14981"/>
                    <a:pt x="8421" y="14981"/>
                  </a:cubicBezTo>
                  <a:cubicBezTo>
                    <a:pt x="8553" y="14981"/>
                    <a:pt x="8685" y="14971"/>
                    <a:pt x="8818" y="14949"/>
                  </a:cubicBezTo>
                  <a:cubicBezTo>
                    <a:pt x="10283" y="14740"/>
                    <a:pt x="11447" y="13391"/>
                    <a:pt x="11819" y="11948"/>
                  </a:cubicBezTo>
                  <a:cubicBezTo>
                    <a:pt x="12214" y="10576"/>
                    <a:pt x="12028" y="9040"/>
                    <a:pt x="11726" y="7575"/>
                  </a:cubicBezTo>
                  <a:cubicBezTo>
                    <a:pt x="11135" y="4866"/>
                    <a:pt x="9207" y="0"/>
                    <a:pt x="5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83" name="Google Shape;783;p11"/>
            <p:cNvSpPr/>
            <p:nvPr/>
          </p:nvSpPr>
          <p:spPr>
            <a:xfrm>
              <a:off x="2234725" y="1198200"/>
              <a:ext cx="92500" cy="44850"/>
            </a:xfrm>
            <a:custGeom>
              <a:avLst/>
              <a:gdLst/>
              <a:ahLst/>
              <a:cxnLst/>
              <a:rect l="l" t="t" r="r" b="b"/>
              <a:pathLst>
                <a:path w="3700" h="1794" extrusionOk="0">
                  <a:moveTo>
                    <a:pt x="3700" y="0"/>
                  </a:moveTo>
                  <a:lnTo>
                    <a:pt x="3700" y="0"/>
                  </a:lnTo>
                  <a:cubicBezTo>
                    <a:pt x="3397" y="210"/>
                    <a:pt x="3118" y="396"/>
                    <a:pt x="2816" y="489"/>
                  </a:cubicBezTo>
                  <a:cubicBezTo>
                    <a:pt x="2537" y="698"/>
                    <a:pt x="2234" y="791"/>
                    <a:pt x="1955" y="884"/>
                  </a:cubicBezTo>
                  <a:cubicBezTo>
                    <a:pt x="1653" y="977"/>
                    <a:pt x="1373" y="1070"/>
                    <a:pt x="1071" y="1163"/>
                  </a:cubicBezTo>
                  <a:cubicBezTo>
                    <a:pt x="792" y="1280"/>
                    <a:pt x="396" y="1280"/>
                    <a:pt x="1" y="1373"/>
                  </a:cubicBezTo>
                  <a:cubicBezTo>
                    <a:pt x="303" y="1559"/>
                    <a:pt x="699" y="1745"/>
                    <a:pt x="1071" y="1745"/>
                  </a:cubicBezTo>
                  <a:cubicBezTo>
                    <a:pt x="1189" y="1780"/>
                    <a:pt x="1308" y="1794"/>
                    <a:pt x="1425" y="1794"/>
                  </a:cubicBezTo>
                  <a:cubicBezTo>
                    <a:pt x="1701" y="1794"/>
                    <a:pt x="1973" y="1717"/>
                    <a:pt x="2234" y="1652"/>
                  </a:cubicBezTo>
                  <a:cubicBezTo>
                    <a:pt x="2537" y="1466"/>
                    <a:pt x="2909" y="1280"/>
                    <a:pt x="3211" y="977"/>
                  </a:cubicBezTo>
                  <a:cubicBezTo>
                    <a:pt x="3397" y="791"/>
                    <a:pt x="3700" y="396"/>
                    <a:pt x="3700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84" name="Google Shape;784;p11"/>
            <p:cNvSpPr/>
            <p:nvPr/>
          </p:nvSpPr>
          <p:spPr>
            <a:xfrm>
              <a:off x="2368500" y="1276125"/>
              <a:ext cx="55275" cy="43075"/>
            </a:xfrm>
            <a:custGeom>
              <a:avLst/>
              <a:gdLst/>
              <a:ahLst/>
              <a:cxnLst/>
              <a:rect l="l" t="t" r="r" b="b"/>
              <a:pathLst>
                <a:path w="2211" h="1723" extrusionOk="0">
                  <a:moveTo>
                    <a:pt x="2211" y="1"/>
                  </a:moveTo>
                  <a:lnTo>
                    <a:pt x="2211" y="1"/>
                  </a:lnTo>
                  <a:cubicBezTo>
                    <a:pt x="1931" y="94"/>
                    <a:pt x="1745" y="187"/>
                    <a:pt x="1536" y="373"/>
                  </a:cubicBezTo>
                  <a:cubicBezTo>
                    <a:pt x="1350" y="489"/>
                    <a:pt x="1164" y="582"/>
                    <a:pt x="954" y="768"/>
                  </a:cubicBezTo>
                  <a:cubicBezTo>
                    <a:pt x="768" y="861"/>
                    <a:pt x="675" y="954"/>
                    <a:pt x="466" y="1164"/>
                  </a:cubicBezTo>
                  <a:cubicBezTo>
                    <a:pt x="280" y="1257"/>
                    <a:pt x="94" y="1443"/>
                    <a:pt x="1" y="1652"/>
                  </a:cubicBezTo>
                  <a:cubicBezTo>
                    <a:pt x="94" y="1699"/>
                    <a:pt x="210" y="1722"/>
                    <a:pt x="341" y="1722"/>
                  </a:cubicBezTo>
                  <a:cubicBezTo>
                    <a:pt x="472" y="1722"/>
                    <a:pt x="617" y="1699"/>
                    <a:pt x="768" y="1652"/>
                  </a:cubicBezTo>
                  <a:cubicBezTo>
                    <a:pt x="954" y="1652"/>
                    <a:pt x="1257" y="1536"/>
                    <a:pt x="1443" y="1350"/>
                  </a:cubicBezTo>
                  <a:cubicBezTo>
                    <a:pt x="1629" y="1164"/>
                    <a:pt x="1838" y="954"/>
                    <a:pt x="1931" y="768"/>
                  </a:cubicBezTo>
                  <a:cubicBezTo>
                    <a:pt x="2118" y="582"/>
                    <a:pt x="2211" y="280"/>
                    <a:pt x="2211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85" name="Google Shape;785;p11"/>
            <p:cNvSpPr/>
            <p:nvPr/>
          </p:nvSpPr>
          <p:spPr>
            <a:xfrm>
              <a:off x="2305100" y="1387225"/>
              <a:ext cx="55875" cy="32000"/>
            </a:xfrm>
            <a:custGeom>
              <a:avLst/>
              <a:gdLst/>
              <a:ahLst/>
              <a:cxnLst/>
              <a:rect l="l" t="t" r="r" b="b"/>
              <a:pathLst>
                <a:path w="2235" h="1280" extrusionOk="0">
                  <a:moveTo>
                    <a:pt x="2234" y="0"/>
                  </a:moveTo>
                  <a:cubicBezTo>
                    <a:pt x="1955" y="0"/>
                    <a:pt x="1746" y="116"/>
                    <a:pt x="1652" y="209"/>
                  </a:cubicBezTo>
                  <a:cubicBezTo>
                    <a:pt x="1466" y="302"/>
                    <a:pt x="1257" y="302"/>
                    <a:pt x="1071" y="396"/>
                  </a:cubicBezTo>
                  <a:cubicBezTo>
                    <a:pt x="885" y="489"/>
                    <a:pt x="792" y="582"/>
                    <a:pt x="582" y="698"/>
                  </a:cubicBezTo>
                  <a:cubicBezTo>
                    <a:pt x="396" y="791"/>
                    <a:pt x="210" y="884"/>
                    <a:pt x="1" y="977"/>
                  </a:cubicBezTo>
                  <a:cubicBezTo>
                    <a:pt x="210" y="1163"/>
                    <a:pt x="489" y="1280"/>
                    <a:pt x="675" y="1280"/>
                  </a:cubicBezTo>
                  <a:cubicBezTo>
                    <a:pt x="978" y="1280"/>
                    <a:pt x="1164" y="1163"/>
                    <a:pt x="1466" y="1070"/>
                  </a:cubicBezTo>
                  <a:cubicBezTo>
                    <a:pt x="1652" y="977"/>
                    <a:pt x="1839" y="884"/>
                    <a:pt x="1955" y="698"/>
                  </a:cubicBezTo>
                  <a:cubicBezTo>
                    <a:pt x="2141" y="489"/>
                    <a:pt x="2234" y="209"/>
                    <a:pt x="2234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86" name="Google Shape;786;p11"/>
            <p:cNvSpPr/>
            <p:nvPr/>
          </p:nvSpPr>
          <p:spPr>
            <a:xfrm>
              <a:off x="2365600" y="1232500"/>
              <a:ext cx="24450" cy="21550"/>
            </a:xfrm>
            <a:custGeom>
              <a:avLst/>
              <a:gdLst/>
              <a:ahLst/>
              <a:cxnLst/>
              <a:rect l="l" t="t" r="r" b="b"/>
              <a:pathLst>
                <a:path w="978" h="862" extrusionOk="0">
                  <a:moveTo>
                    <a:pt x="884" y="1"/>
                  </a:moveTo>
                  <a:cubicBezTo>
                    <a:pt x="698" y="1"/>
                    <a:pt x="582" y="94"/>
                    <a:pt x="489" y="94"/>
                  </a:cubicBezTo>
                  <a:cubicBezTo>
                    <a:pt x="396" y="94"/>
                    <a:pt x="303" y="94"/>
                    <a:pt x="303" y="187"/>
                  </a:cubicBezTo>
                  <a:cubicBezTo>
                    <a:pt x="210" y="187"/>
                    <a:pt x="210" y="280"/>
                    <a:pt x="117" y="373"/>
                  </a:cubicBezTo>
                  <a:cubicBezTo>
                    <a:pt x="117" y="489"/>
                    <a:pt x="0" y="582"/>
                    <a:pt x="0" y="769"/>
                  </a:cubicBezTo>
                  <a:cubicBezTo>
                    <a:pt x="117" y="862"/>
                    <a:pt x="303" y="862"/>
                    <a:pt x="396" y="862"/>
                  </a:cubicBezTo>
                  <a:cubicBezTo>
                    <a:pt x="489" y="862"/>
                    <a:pt x="698" y="862"/>
                    <a:pt x="791" y="769"/>
                  </a:cubicBezTo>
                  <a:cubicBezTo>
                    <a:pt x="884" y="676"/>
                    <a:pt x="884" y="582"/>
                    <a:pt x="977" y="489"/>
                  </a:cubicBezTo>
                  <a:cubicBezTo>
                    <a:pt x="977" y="280"/>
                    <a:pt x="977" y="187"/>
                    <a:pt x="884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87" name="Google Shape;787;p11"/>
            <p:cNvSpPr/>
            <p:nvPr/>
          </p:nvSpPr>
          <p:spPr>
            <a:xfrm>
              <a:off x="2363275" y="1390125"/>
              <a:ext cx="58175" cy="44675"/>
            </a:xfrm>
            <a:custGeom>
              <a:avLst/>
              <a:gdLst/>
              <a:ahLst/>
              <a:cxnLst/>
              <a:rect l="l" t="t" r="r" b="b"/>
              <a:pathLst>
                <a:path w="2327" h="1787" extrusionOk="0">
                  <a:moveTo>
                    <a:pt x="2327" y="0"/>
                  </a:moveTo>
                  <a:lnTo>
                    <a:pt x="2327" y="0"/>
                  </a:lnTo>
                  <a:cubicBezTo>
                    <a:pt x="2047" y="93"/>
                    <a:pt x="1838" y="186"/>
                    <a:pt x="1652" y="373"/>
                  </a:cubicBezTo>
                  <a:cubicBezTo>
                    <a:pt x="1466" y="466"/>
                    <a:pt x="1256" y="582"/>
                    <a:pt x="1070" y="768"/>
                  </a:cubicBezTo>
                  <a:cubicBezTo>
                    <a:pt x="884" y="861"/>
                    <a:pt x="675" y="1047"/>
                    <a:pt x="489" y="1164"/>
                  </a:cubicBezTo>
                  <a:cubicBezTo>
                    <a:pt x="396" y="1350"/>
                    <a:pt x="210" y="1536"/>
                    <a:pt x="0" y="1745"/>
                  </a:cubicBezTo>
                  <a:cubicBezTo>
                    <a:pt x="101" y="1776"/>
                    <a:pt x="199" y="1787"/>
                    <a:pt x="293" y="1787"/>
                  </a:cubicBezTo>
                  <a:cubicBezTo>
                    <a:pt x="481" y="1787"/>
                    <a:pt x="652" y="1745"/>
                    <a:pt x="791" y="1745"/>
                  </a:cubicBezTo>
                  <a:cubicBezTo>
                    <a:pt x="1070" y="1629"/>
                    <a:pt x="1256" y="1536"/>
                    <a:pt x="1559" y="1350"/>
                  </a:cubicBezTo>
                  <a:cubicBezTo>
                    <a:pt x="1745" y="1164"/>
                    <a:pt x="1954" y="954"/>
                    <a:pt x="2047" y="768"/>
                  </a:cubicBezTo>
                  <a:cubicBezTo>
                    <a:pt x="2140" y="582"/>
                    <a:pt x="2327" y="280"/>
                    <a:pt x="2327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88" name="Google Shape;788;p11"/>
            <p:cNvSpPr/>
            <p:nvPr/>
          </p:nvSpPr>
          <p:spPr>
            <a:xfrm>
              <a:off x="1980625" y="1195650"/>
              <a:ext cx="242500" cy="383450"/>
            </a:xfrm>
            <a:custGeom>
              <a:avLst/>
              <a:gdLst/>
              <a:ahLst/>
              <a:cxnLst/>
              <a:rect l="l" t="t" r="r" b="b"/>
              <a:pathLst>
                <a:path w="9700" h="15338" extrusionOk="0">
                  <a:moveTo>
                    <a:pt x="4762" y="0"/>
                  </a:moveTo>
                  <a:cubicBezTo>
                    <a:pt x="467" y="0"/>
                    <a:pt x="1" y="6193"/>
                    <a:pt x="92" y="9222"/>
                  </a:cubicBezTo>
                  <a:cubicBezTo>
                    <a:pt x="185" y="10385"/>
                    <a:pt x="185" y="11641"/>
                    <a:pt x="673" y="12711"/>
                  </a:cubicBezTo>
                  <a:cubicBezTo>
                    <a:pt x="1069" y="13874"/>
                    <a:pt x="1929" y="14852"/>
                    <a:pt x="3093" y="15224"/>
                  </a:cubicBezTo>
                  <a:cubicBezTo>
                    <a:pt x="3360" y="15301"/>
                    <a:pt x="3634" y="15337"/>
                    <a:pt x="3909" y="15337"/>
                  </a:cubicBezTo>
                  <a:cubicBezTo>
                    <a:pt x="5043" y="15337"/>
                    <a:pt x="6191" y="14718"/>
                    <a:pt x="6978" y="13781"/>
                  </a:cubicBezTo>
                  <a:cubicBezTo>
                    <a:pt x="7955" y="12618"/>
                    <a:pt x="8327" y="11153"/>
                    <a:pt x="8722" y="9710"/>
                  </a:cubicBezTo>
                  <a:cubicBezTo>
                    <a:pt x="9490" y="6616"/>
                    <a:pt x="9700" y="312"/>
                    <a:pt x="5047" y="9"/>
                  </a:cubicBezTo>
                  <a:cubicBezTo>
                    <a:pt x="4950" y="3"/>
                    <a:pt x="4855" y="0"/>
                    <a:pt x="4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89" name="Google Shape;789;p11"/>
            <p:cNvSpPr/>
            <p:nvPr/>
          </p:nvSpPr>
          <p:spPr>
            <a:xfrm>
              <a:off x="2026525" y="1307525"/>
              <a:ext cx="97150" cy="29125"/>
            </a:xfrm>
            <a:custGeom>
              <a:avLst/>
              <a:gdLst/>
              <a:ahLst/>
              <a:cxnLst/>
              <a:rect l="l" t="t" r="r" b="b"/>
              <a:pathLst>
                <a:path w="3886" h="1165" extrusionOk="0">
                  <a:moveTo>
                    <a:pt x="0" y="1"/>
                  </a:moveTo>
                  <a:lnTo>
                    <a:pt x="0" y="1"/>
                  </a:lnTo>
                  <a:cubicBezTo>
                    <a:pt x="93" y="280"/>
                    <a:pt x="396" y="582"/>
                    <a:pt x="768" y="769"/>
                  </a:cubicBezTo>
                  <a:cubicBezTo>
                    <a:pt x="1071" y="978"/>
                    <a:pt x="1466" y="1071"/>
                    <a:pt x="1838" y="1164"/>
                  </a:cubicBezTo>
                  <a:cubicBezTo>
                    <a:pt x="2234" y="1164"/>
                    <a:pt x="2629" y="1071"/>
                    <a:pt x="3001" y="978"/>
                  </a:cubicBezTo>
                  <a:cubicBezTo>
                    <a:pt x="3304" y="862"/>
                    <a:pt x="3676" y="582"/>
                    <a:pt x="3885" y="280"/>
                  </a:cubicBezTo>
                  <a:cubicBezTo>
                    <a:pt x="3490" y="280"/>
                    <a:pt x="3211" y="396"/>
                    <a:pt x="2815" y="396"/>
                  </a:cubicBezTo>
                  <a:lnTo>
                    <a:pt x="1931" y="396"/>
                  </a:lnTo>
                  <a:cubicBezTo>
                    <a:pt x="1652" y="280"/>
                    <a:pt x="1257" y="280"/>
                    <a:pt x="977" y="187"/>
                  </a:cubicBezTo>
                  <a:cubicBezTo>
                    <a:pt x="675" y="187"/>
                    <a:pt x="396" y="94"/>
                    <a:pt x="0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90" name="Google Shape;790;p11"/>
            <p:cNvSpPr/>
            <p:nvPr/>
          </p:nvSpPr>
          <p:spPr>
            <a:xfrm>
              <a:off x="2109100" y="1423850"/>
              <a:ext cx="70400" cy="24450"/>
            </a:xfrm>
            <a:custGeom>
              <a:avLst/>
              <a:gdLst/>
              <a:ahLst/>
              <a:cxnLst/>
              <a:rect l="l" t="t" r="r" b="b"/>
              <a:pathLst>
                <a:path w="2816" h="978" extrusionOk="0">
                  <a:moveTo>
                    <a:pt x="2816" y="1"/>
                  </a:moveTo>
                  <a:cubicBezTo>
                    <a:pt x="2513" y="1"/>
                    <a:pt x="2234" y="1"/>
                    <a:pt x="2025" y="94"/>
                  </a:cubicBezTo>
                  <a:cubicBezTo>
                    <a:pt x="1839" y="94"/>
                    <a:pt x="1536" y="94"/>
                    <a:pt x="1350" y="187"/>
                  </a:cubicBezTo>
                  <a:cubicBezTo>
                    <a:pt x="1164" y="187"/>
                    <a:pt x="955" y="280"/>
                    <a:pt x="769" y="396"/>
                  </a:cubicBezTo>
                  <a:cubicBezTo>
                    <a:pt x="489" y="396"/>
                    <a:pt x="280" y="489"/>
                    <a:pt x="1" y="582"/>
                  </a:cubicBezTo>
                  <a:cubicBezTo>
                    <a:pt x="280" y="768"/>
                    <a:pt x="489" y="861"/>
                    <a:pt x="769" y="978"/>
                  </a:cubicBezTo>
                  <a:lnTo>
                    <a:pt x="1536" y="978"/>
                  </a:lnTo>
                  <a:cubicBezTo>
                    <a:pt x="1839" y="861"/>
                    <a:pt x="2025" y="768"/>
                    <a:pt x="2234" y="675"/>
                  </a:cubicBezTo>
                  <a:cubicBezTo>
                    <a:pt x="2420" y="489"/>
                    <a:pt x="2606" y="280"/>
                    <a:pt x="2816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91" name="Google Shape;791;p11"/>
            <p:cNvSpPr/>
            <p:nvPr/>
          </p:nvSpPr>
          <p:spPr>
            <a:xfrm>
              <a:off x="2014300" y="1496550"/>
              <a:ext cx="63425" cy="19225"/>
            </a:xfrm>
            <a:custGeom>
              <a:avLst/>
              <a:gdLst/>
              <a:ahLst/>
              <a:cxnLst/>
              <a:rect l="l" t="t" r="r" b="b"/>
              <a:pathLst>
                <a:path w="2537" h="769" extrusionOk="0">
                  <a:moveTo>
                    <a:pt x="1257" y="1"/>
                  </a:moveTo>
                  <a:cubicBezTo>
                    <a:pt x="1071" y="1"/>
                    <a:pt x="885" y="1"/>
                    <a:pt x="675" y="94"/>
                  </a:cubicBezTo>
                  <a:lnTo>
                    <a:pt x="1" y="94"/>
                  </a:lnTo>
                  <a:cubicBezTo>
                    <a:pt x="94" y="396"/>
                    <a:pt x="303" y="582"/>
                    <a:pt x="582" y="675"/>
                  </a:cubicBezTo>
                  <a:cubicBezTo>
                    <a:pt x="792" y="768"/>
                    <a:pt x="978" y="768"/>
                    <a:pt x="1257" y="768"/>
                  </a:cubicBezTo>
                  <a:cubicBezTo>
                    <a:pt x="1466" y="768"/>
                    <a:pt x="1746" y="768"/>
                    <a:pt x="1955" y="582"/>
                  </a:cubicBezTo>
                  <a:cubicBezTo>
                    <a:pt x="2141" y="489"/>
                    <a:pt x="2327" y="396"/>
                    <a:pt x="2537" y="94"/>
                  </a:cubicBezTo>
                  <a:cubicBezTo>
                    <a:pt x="2234" y="94"/>
                    <a:pt x="2048" y="94"/>
                    <a:pt x="1839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92" name="Google Shape;792;p11"/>
            <p:cNvSpPr/>
            <p:nvPr/>
          </p:nvSpPr>
          <p:spPr>
            <a:xfrm>
              <a:off x="2135850" y="1368025"/>
              <a:ext cx="29125" cy="18625"/>
            </a:xfrm>
            <a:custGeom>
              <a:avLst/>
              <a:gdLst/>
              <a:ahLst/>
              <a:cxnLst/>
              <a:rect l="l" t="t" r="r" b="b"/>
              <a:pathLst>
                <a:path w="1165" h="745" extrusionOk="0">
                  <a:moveTo>
                    <a:pt x="466" y="0"/>
                  </a:moveTo>
                  <a:cubicBezTo>
                    <a:pt x="373" y="0"/>
                    <a:pt x="373" y="0"/>
                    <a:pt x="280" y="93"/>
                  </a:cubicBezTo>
                  <a:cubicBezTo>
                    <a:pt x="187" y="186"/>
                    <a:pt x="94" y="186"/>
                    <a:pt x="1" y="396"/>
                  </a:cubicBezTo>
                  <a:cubicBezTo>
                    <a:pt x="94" y="582"/>
                    <a:pt x="187" y="675"/>
                    <a:pt x="280" y="675"/>
                  </a:cubicBezTo>
                  <a:cubicBezTo>
                    <a:pt x="373" y="722"/>
                    <a:pt x="449" y="745"/>
                    <a:pt x="513" y="745"/>
                  </a:cubicBezTo>
                  <a:cubicBezTo>
                    <a:pt x="577" y="745"/>
                    <a:pt x="629" y="722"/>
                    <a:pt x="676" y="675"/>
                  </a:cubicBezTo>
                  <a:cubicBezTo>
                    <a:pt x="769" y="675"/>
                    <a:pt x="955" y="582"/>
                    <a:pt x="955" y="489"/>
                  </a:cubicBezTo>
                  <a:cubicBezTo>
                    <a:pt x="1048" y="396"/>
                    <a:pt x="1164" y="303"/>
                    <a:pt x="1048" y="93"/>
                  </a:cubicBezTo>
                  <a:cubicBezTo>
                    <a:pt x="955" y="0"/>
                    <a:pt x="862" y="0"/>
                    <a:pt x="769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93" name="Google Shape;793;p11"/>
            <p:cNvSpPr/>
            <p:nvPr/>
          </p:nvSpPr>
          <p:spPr>
            <a:xfrm>
              <a:off x="2057925" y="1526925"/>
              <a:ext cx="70400" cy="24900"/>
            </a:xfrm>
            <a:custGeom>
              <a:avLst/>
              <a:gdLst/>
              <a:ahLst/>
              <a:cxnLst/>
              <a:rect l="l" t="t" r="r" b="b"/>
              <a:pathLst>
                <a:path w="2816" h="996" extrusionOk="0">
                  <a:moveTo>
                    <a:pt x="2554" y="1"/>
                  </a:moveTo>
                  <a:cubicBezTo>
                    <a:pt x="2389" y="1"/>
                    <a:pt x="2234" y="42"/>
                    <a:pt x="2048" y="42"/>
                  </a:cubicBezTo>
                  <a:cubicBezTo>
                    <a:pt x="1838" y="42"/>
                    <a:pt x="1652" y="135"/>
                    <a:pt x="1373" y="135"/>
                  </a:cubicBezTo>
                  <a:cubicBezTo>
                    <a:pt x="1164" y="228"/>
                    <a:pt x="978" y="228"/>
                    <a:pt x="792" y="344"/>
                  </a:cubicBezTo>
                  <a:cubicBezTo>
                    <a:pt x="489" y="437"/>
                    <a:pt x="303" y="530"/>
                    <a:pt x="1" y="717"/>
                  </a:cubicBezTo>
                  <a:cubicBezTo>
                    <a:pt x="303" y="810"/>
                    <a:pt x="489" y="926"/>
                    <a:pt x="792" y="926"/>
                  </a:cubicBezTo>
                  <a:cubicBezTo>
                    <a:pt x="931" y="972"/>
                    <a:pt x="1077" y="996"/>
                    <a:pt x="1210" y="996"/>
                  </a:cubicBezTo>
                  <a:cubicBezTo>
                    <a:pt x="1344" y="996"/>
                    <a:pt x="1466" y="972"/>
                    <a:pt x="1559" y="926"/>
                  </a:cubicBezTo>
                  <a:cubicBezTo>
                    <a:pt x="1838" y="810"/>
                    <a:pt x="2048" y="717"/>
                    <a:pt x="2327" y="623"/>
                  </a:cubicBezTo>
                  <a:cubicBezTo>
                    <a:pt x="2536" y="437"/>
                    <a:pt x="2722" y="228"/>
                    <a:pt x="2816" y="42"/>
                  </a:cubicBezTo>
                  <a:cubicBezTo>
                    <a:pt x="2722" y="11"/>
                    <a:pt x="2637" y="1"/>
                    <a:pt x="2554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94" name="Google Shape;794;p11"/>
            <p:cNvSpPr/>
            <p:nvPr/>
          </p:nvSpPr>
          <p:spPr>
            <a:xfrm>
              <a:off x="2050950" y="1230175"/>
              <a:ext cx="94250" cy="29100"/>
            </a:xfrm>
            <a:custGeom>
              <a:avLst/>
              <a:gdLst/>
              <a:ahLst/>
              <a:cxnLst/>
              <a:rect l="l" t="t" r="r" b="b"/>
              <a:pathLst>
                <a:path w="3770" h="1164" extrusionOk="0">
                  <a:moveTo>
                    <a:pt x="1931" y="1"/>
                  </a:moveTo>
                  <a:cubicBezTo>
                    <a:pt x="1652" y="1"/>
                    <a:pt x="1257" y="1"/>
                    <a:pt x="861" y="94"/>
                  </a:cubicBezTo>
                  <a:cubicBezTo>
                    <a:pt x="582" y="280"/>
                    <a:pt x="187" y="466"/>
                    <a:pt x="0" y="769"/>
                  </a:cubicBezTo>
                  <a:lnTo>
                    <a:pt x="1931" y="769"/>
                  </a:lnTo>
                  <a:cubicBezTo>
                    <a:pt x="2234" y="769"/>
                    <a:pt x="2513" y="862"/>
                    <a:pt x="2815" y="955"/>
                  </a:cubicBezTo>
                  <a:cubicBezTo>
                    <a:pt x="3095" y="955"/>
                    <a:pt x="3397" y="1048"/>
                    <a:pt x="3769" y="1164"/>
                  </a:cubicBezTo>
                  <a:cubicBezTo>
                    <a:pt x="3583" y="769"/>
                    <a:pt x="3281" y="582"/>
                    <a:pt x="3001" y="373"/>
                  </a:cubicBezTo>
                  <a:cubicBezTo>
                    <a:pt x="2699" y="187"/>
                    <a:pt x="2327" y="94"/>
                    <a:pt x="1931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795" name="Google Shape;795;p11"/>
          <p:cNvGrpSpPr/>
          <p:nvPr/>
        </p:nvGrpSpPr>
        <p:grpSpPr>
          <a:xfrm>
            <a:off x="5541074" y="7141841"/>
            <a:ext cx="1362708" cy="1356726"/>
            <a:chOff x="2302775" y="3407725"/>
            <a:chExt cx="489725" cy="487575"/>
          </a:xfrm>
        </p:grpSpPr>
        <p:sp>
          <p:nvSpPr>
            <p:cNvPr id="796" name="Google Shape;796;p11"/>
            <p:cNvSpPr/>
            <p:nvPr/>
          </p:nvSpPr>
          <p:spPr>
            <a:xfrm>
              <a:off x="2499350" y="3580400"/>
              <a:ext cx="293150" cy="314900"/>
            </a:xfrm>
            <a:custGeom>
              <a:avLst/>
              <a:gdLst/>
              <a:ahLst/>
              <a:cxnLst/>
              <a:rect l="l" t="t" r="r" b="b"/>
              <a:pathLst>
                <a:path w="11726" h="12596" extrusionOk="0">
                  <a:moveTo>
                    <a:pt x="676" y="1"/>
                  </a:moveTo>
                  <a:lnTo>
                    <a:pt x="676" y="1"/>
                  </a:lnTo>
                  <a:cubicBezTo>
                    <a:pt x="1" y="1653"/>
                    <a:pt x="1350" y="4747"/>
                    <a:pt x="1839" y="6492"/>
                  </a:cubicBezTo>
                  <a:cubicBezTo>
                    <a:pt x="2420" y="8725"/>
                    <a:pt x="3584" y="11051"/>
                    <a:pt x="5607" y="12121"/>
                  </a:cubicBezTo>
                  <a:cubicBezTo>
                    <a:pt x="6245" y="12440"/>
                    <a:pt x="6967" y="12596"/>
                    <a:pt x="7682" y="12596"/>
                  </a:cubicBezTo>
                  <a:cubicBezTo>
                    <a:pt x="9368" y="12596"/>
                    <a:pt x="11015" y="11731"/>
                    <a:pt x="11423" y="10097"/>
                  </a:cubicBezTo>
                  <a:cubicBezTo>
                    <a:pt x="11726" y="8818"/>
                    <a:pt x="11237" y="7562"/>
                    <a:pt x="10353" y="6608"/>
                  </a:cubicBezTo>
                  <a:cubicBezTo>
                    <a:pt x="9586" y="5631"/>
                    <a:pt x="8515" y="4863"/>
                    <a:pt x="7445" y="4165"/>
                  </a:cubicBezTo>
                  <a:cubicBezTo>
                    <a:pt x="5235" y="2816"/>
                    <a:pt x="3002" y="1071"/>
                    <a:pt x="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797" name="Google Shape;797;p11"/>
            <p:cNvSpPr/>
            <p:nvPr/>
          </p:nvSpPr>
          <p:spPr>
            <a:xfrm>
              <a:off x="2302775" y="3407725"/>
              <a:ext cx="431575" cy="370225"/>
            </a:xfrm>
            <a:custGeom>
              <a:avLst/>
              <a:gdLst/>
              <a:ahLst/>
              <a:cxnLst/>
              <a:rect l="l" t="t" r="r" b="b"/>
              <a:pathLst>
                <a:path w="17263" h="14809" extrusionOk="0">
                  <a:moveTo>
                    <a:pt x="8967" y="0"/>
                  </a:moveTo>
                  <a:cubicBezTo>
                    <a:pt x="5313" y="0"/>
                    <a:pt x="2010" y="2310"/>
                    <a:pt x="768" y="6233"/>
                  </a:cubicBezTo>
                  <a:cubicBezTo>
                    <a:pt x="1" y="8560"/>
                    <a:pt x="303" y="11375"/>
                    <a:pt x="1932" y="13212"/>
                  </a:cubicBezTo>
                  <a:cubicBezTo>
                    <a:pt x="2939" y="14220"/>
                    <a:pt x="4372" y="14808"/>
                    <a:pt x="5776" y="14808"/>
                  </a:cubicBezTo>
                  <a:cubicBezTo>
                    <a:pt x="6803" y="14808"/>
                    <a:pt x="7815" y="14492"/>
                    <a:pt x="8632" y="13794"/>
                  </a:cubicBezTo>
                  <a:cubicBezTo>
                    <a:pt x="9609" y="12933"/>
                    <a:pt x="10190" y="11468"/>
                    <a:pt x="11353" y="10700"/>
                  </a:cubicBezTo>
                  <a:cubicBezTo>
                    <a:pt x="12610" y="9723"/>
                    <a:pt x="14355" y="9816"/>
                    <a:pt x="15611" y="8862"/>
                  </a:cubicBezTo>
                  <a:cubicBezTo>
                    <a:pt x="16867" y="7885"/>
                    <a:pt x="17262" y="6047"/>
                    <a:pt x="16681" y="4582"/>
                  </a:cubicBezTo>
                  <a:cubicBezTo>
                    <a:pt x="16192" y="3046"/>
                    <a:pt x="14936" y="1883"/>
                    <a:pt x="13470" y="1185"/>
                  </a:cubicBezTo>
                  <a:cubicBezTo>
                    <a:pt x="11988" y="380"/>
                    <a:pt x="10449" y="0"/>
                    <a:pt x="8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798" name="Google Shape;798;p11"/>
          <p:cNvGrpSpPr/>
          <p:nvPr/>
        </p:nvGrpSpPr>
        <p:grpSpPr>
          <a:xfrm>
            <a:off x="12467656" y="452946"/>
            <a:ext cx="1124699" cy="1459212"/>
            <a:chOff x="3650216" y="-19230"/>
            <a:chExt cx="600416" cy="778912"/>
          </a:xfrm>
        </p:grpSpPr>
        <p:sp>
          <p:nvSpPr>
            <p:cNvPr id="799" name="Google Shape;799;p11"/>
            <p:cNvSpPr/>
            <p:nvPr/>
          </p:nvSpPr>
          <p:spPr>
            <a:xfrm>
              <a:off x="3939870" y="-19230"/>
              <a:ext cx="184417" cy="296938"/>
            </a:xfrm>
            <a:custGeom>
              <a:avLst/>
              <a:gdLst/>
              <a:ahLst/>
              <a:cxnLst/>
              <a:rect l="l" t="t" r="r" b="b"/>
              <a:pathLst>
                <a:path w="5302" h="8537" extrusionOk="0">
                  <a:moveTo>
                    <a:pt x="4294" y="0"/>
                  </a:moveTo>
                  <a:cubicBezTo>
                    <a:pt x="4164" y="0"/>
                    <a:pt x="4024" y="45"/>
                    <a:pt x="3886" y="150"/>
                  </a:cubicBezTo>
                  <a:cubicBezTo>
                    <a:pt x="1466" y="1895"/>
                    <a:pt x="1" y="4710"/>
                    <a:pt x="210" y="7804"/>
                  </a:cubicBezTo>
                  <a:cubicBezTo>
                    <a:pt x="256" y="8293"/>
                    <a:pt x="640" y="8537"/>
                    <a:pt x="1013" y="8537"/>
                  </a:cubicBezTo>
                  <a:cubicBezTo>
                    <a:pt x="1385" y="8537"/>
                    <a:pt x="1745" y="8293"/>
                    <a:pt x="1745" y="7804"/>
                  </a:cubicBezTo>
                  <a:cubicBezTo>
                    <a:pt x="1559" y="5292"/>
                    <a:pt x="2629" y="2872"/>
                    <a:pt x="4653" y="1407"/>
                  </a:cubicBezTo>
                  <a:cubicBezTo>
                    <a:pt x="5302" y="930"/>
                    <a:pt x="4887" y="0"/>
                    <a:pt x="4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00" name="Google Shape;800;p11"/>
            <p:cNvSpPr/>
            <p:nvPr/>
          </p:nvSpPr>
          <p:spPr>
            <a:xfrm>
              <a:off x="3650216" y="139961"/>
              <a:ext cx="600416" cy="619720"/>
            </a:xfrm>
            <a:custGeom>
              <a:avLst/>
              <a:gdLst/>
              <a:ahLst/>
              <a:cxnLst/>
              <a:rect l="l" t="t" r="r" b="b"/>
              <a:pathLst>
                <a:path w="17262" h="17817" extrusionOk="0">
                  <a:moveTo>
                    <a:pt x="5031" y="0"/>
                  </a:moveTo>
                  <a:cubicBezTo>
                    <a:pt x="3839" y="0"/>
                    <a:pt x="2590" y="894"/>
                    <a:pt x="1652" y="3134"/>
                  </a:cubicBezTo>
                  <a:cubicBezTo>
                    <a:pt x="0" y="6810"/>
                    <a:pt x="186" y="11276"/>
                    <a:pt x="2233" y="14859"/>
                  </a:cubicBezTo>
                  <a:cubicBezTo>
                    <a:pt x="2722" y="15650"/>
                    <a:pt x="3397" y="16511"/>
                    <a:pt x="4374" y="16697"/>
                  </a:cubicBezTo>
                  <a:cubicBezTo>
                    <a:pt x="4839" y="16697"/>
                    <a:pt x="5328" y="16604"/>
                    <a:pt x="5816" y="16232"/>
                  </a:cubicBezTo>
                  <a:cubicBezTo>
                    <a:pt x="6119" y="16999"/>
                    <a:pt x="6700" y="17488"/>
                    <a:pt x="7468" y="17488"/>
                  </a:cubicBezTo>
                  <a:cubicBezTo>
                    <a:pt x="7557" y="17505"/>
                    <a:pt x="7642" y="17512"/>
                    <a:pt x="7724" y="17512"/>
                  </a:cubicBezTo>
                  <a:cubicBezTo>
                    <a:pt x="8092" y="17512"/>
                    <a:pt x="8400" y="17357"/>
                    <a:pt x="8724" y="17185"/>
                  </a:cubicBezTo>
                  <a:cubicBezTo>
                    <a:pt x="9026" y="17488"/>
                    <a:pt x="9306" y="17674"/>
                    <a:pt x="9794" y="17767"/>
                  </a:cubicBezTo>
                  <a:cubicBezTo>
                    <a:pt x="9931" y="17800"/>
                    <a:pt x="10071" y="17816"/>
                    <a:pt x="10213" y="17816"/>
                  </a:cubicBezTo>
                  <a:cubicBezTo>
                    <a:pt x="10959" y="17816"/>
                    <a:pt x="11740" y="17380"/>
                    <a:pt x="12307" y="16813"/>
                  </a:cubicBezTo>
                  <a:cubicBezTo>
                    <a:pt x="15424" y="14184"/>
                    <a:pt x="17262" y="10113"/>
                    <a:pt x="16959" y="6042"/>
                  </a:cubicBezTo>
                  <a:cubicBezTo>
                    <a:pt x="16758" y="2974"/>
                    <a:pt x="15446" y="1767"/>
                    <a:pt x="13927" y="1767"/>
                  </a:cubicBezTo>
                  <a:cubicBezTo>
                    <a:pt x="13338" y="1767"/>
                    <a:pt x="12719" y="1948"/>
                    <a:pt x="12121" y="2273"/>
                  </a:cubicBezTo>
                  <a:cubicBezTo>
                    <a:pt x="11488" y="1324"/>
                    <a:pt x="10683" y="919"/>
                    <a:pt x="9845" y="919"/>
                  </a:cubicBezTo>
                  <a:cubicBezTo>
                    <a:pt x="9142" y="919"/>
                    <a:pt x="8415" y="1204"/>
                    <a:pt x="7747" y="1692"/>
                  </a:cubicBezTo>
                  <a:cubicBezTo>
                    <a:pt x="7038" y="660"/>
                    <a:pt x="6055" y="0"/>
                    <a:pt x="5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01" name="Google Shape;801;p11"/>
            <p:cNvSpPr/>
            <p:nvPr/>
          </p:nvSpPr>
          <p:spPr>
            <a:xfrm>
              <a:off x="4024840" y="211714"/>
              <a:ext cx="114121" cy="455616"/>
            </a:xfrm>
            <a:custGeom>
              <a:avLst/>
              <a:gdLst/>
              <a:ahLst/>
              <a:cxnLst/>
              <a:rect l="l" t="t" r="r" b="b"/>
              <a:pathLst>
                <a:path w="3281" h="13099" extrusionOk="0">
                  <a:moveTo>
                    <a:pt x="1931" y="1"/>
                  </a:moveTo>
                  <a:lnTo>
                    <a:pt x="1931" y="1"/>
                  </a:lnTo>
                  <a:cubicBezTo>
                    <a:pt x="2117" y="1164"/>
                    <a:pt x="2210" y="2327"/>
                    <a:pt x="2210" y="3397"/>
                  </a:cubicBezTo>
                  <a:cubicBezTo>
                    <a:pt x="2210" y="4561"/>
                    <a:pt x="2117" y="5631"/>
                    <a:pt x="1931" y="6701"/>
                  </a:cubicBezTo>
                  <a:cubicBezTo>
                    <a:pt x="1838" y="7771"/>
                    <a:pt x="1536" y="8818"/>
                    <a:pt x="1257" y="9888"/>
                  </a:cubicBezTo>
                  <a:cubicBezTo>
                    <a:pt x="861" y="10958"/>
                    <a:pt x="466" y="12028"/>
                    <a:pt x="0" y="13098"/>
                  </a:cubicBezTo>
                  <a:cubicBezTo>
                    <a:pt x="861" y="12308"/>
                    <a:pt x="1536" y="11261"/>
                    <a:pt x="2024" y="10284"/>
                  </a:cubicBezTo>
                  <a:cubicBezTo>
                    <a:pt x="2606" y="9213"/>
                    <a:pt x="2908" y="8050"/>
                    <a:pt x="3094" y="6887"/>
                  </a:cubicBezTo>
                  <a:cubicBezTo>
                    <a:pt x="3280" y="5724"/>
                    <a:pt x="3280" y="4468"/>
                    <a:pt x="3094" y="3304"/>
                  </a:cubicBezTo>
                  <a:cubicBezTo>
                    <a:pt x="2908" y="2141"/>
                    <a:pt x="2513" y="1071"/>
                    <a:pt x="1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02" name="Google Shape;802;p11"/>
            <p:cNvSpPr/>
            <p:nvPr/>
          </p:nvSpPr>
          <p:spPr>
            <a:xfrm>
              <a:off x="3802312" y="363845"/>
              <a:ext cx="50226" cy="340695"/>
            </a:xfrm>
            <a:custGeom>
              <a:avLst/>
              <a:gdLst/>
              <a:ahLst/>
              <a:cxnLst/>
              <a:rect l="l" t="t" r="r" b="b"/>
              <a:pathLst>
                <a:path w="1444" h="9795" extrusionOk="0">
                  <a:moveTo>
                    <a:pt x="861" y="1"/>
                  </a:moveTo>
                  <a:cubicBezTo>
                    <a:pt x="466" y="768"/>
                    <a:pt x="280" y="1536"/>
                    <a:pt x="187" y="2420"/>
                  </a:cubicBezTo>
                  <a:cubicBezTo>
                    <a:pt x="94" y="3281"/>
                    <a:pt x="1" y="4072"/>
                    <a:pt x="94" y="4932"/>
                  </a:cubicBezTo>
                  <a:cubicBezTo>
                    <a:pt x="94" y="5817"/>
                    <a:pt x="280" y="6584"/>
                    <a:pt x="466" y="7468"/>
                  </a:cubicBezTo>
                  <a:cubicBezTo>
                    <a:pt x="675" y="8236"/>
                    <a:pt x="955" y="9004"/>
                    <a:pt x="1443" y="9795"/>
                  </a:cubicBezTo>
                  <a:cubicBezTo>
                    <a:pt x="1443" y="8911"/>
                    <a:pt x="1443" y="8143"/>
                    <a:pt x="1350" y="7259"/>
                  </a:cubicBezTo>
                  <a:lnTo>
                    <a:pt x="1257" y="4839"/>
                  </a:lnTo>
                  <a:lnTo>
                    <a:pt x="1048" y="2513"/>
                  </a:lnTo>
                  <a:cubicBezTo>
                    <a:pt x="1048" y="1652"/>
                    <a:pt x="955" y="861"/>
                    <a:pt x="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803" name="Google Shape;803;p11"/>
          <p:cNvGrpSpPr/>
          <p:nvPr/>
        </p:nvGrpSpPr>
        <p:grpSpPr>
          <a:xfrm>
            <a:off x="8978347" y="8474824"/>
            <a:ext cx="2353106" cy="1984202"/>
            <a:chOff x="2385375" y="4063625"/>
            <a:chExt cx="845650" cy="713075"/>
          </a:xfrm>
        </p:grpSpPr>
        <p:sp>
          <p:nvSpPr>
            <p:cNvPr id="804" name="Google Shape;804;p11"/>
            <p:cNvSpPr/>
            <p:nvPr/>
          </p:nvSpPr>
          <p:spPr>
            <a:xfrm>
              <a:off x="2385375" y="4063625"/>
              <a:ext cx="411775" cy="713075"/>
            </a:xfrm>
            <a:custGeom>
              <a:avLst/>
              <a:gdLst/>
              <a:ahLst/>
              <a:cxnLst/>
              <a:rect l="l" t="t" r="r" b="b"/>
              <a:pathLst>
                <a:path w="16471" h="28523" extrusionOk="0">
                  <a:moveTo>
                    <a:pt x="11473" y="1"/>
                  </a:moveTo>
                  <a:cubicBezTo>
                    <a:pt x="10441" y="1"/>
                    <a:pt x="9269" y="518"/>
                    <a:pt x="8236" y="1028"/>
                  </a:cubicBezTo>
                  <a:cubicBezTo>
                    <a:pt x="2699" y="4145"/>
                    <a:pt x="0" y="12287"/>
                    <a:pt x="954" y="18196"/>
                  </a:cubicBezTo>
                  <a:cubicBezTo>
                    <a:pt x="1443" y="21198"/>
                    <a:pt x="2815" y="24012"/>
                    <a:pt x="5025" y="26036"/>
                  </a:cubicBezTo>
                  <a:cubicBezTo>
                    <a:pt x="6758" y="27553"/>
                    <a:pt x="9079" y="28523"/>
                    <a:pt x="11391" y="28523"/>
                  </a:cubicBezTo>
                  <a:cubicBezTo>
                    <a:pt x="12058" y="28523"/>
                    <a:pt x="12725" y="28442"/>
                    <a:pt x="13377" y="28270"/>
                  </a:cubicBezTo>
                  <a:cubicBezTo>
                    <a:pt x="14238" y="27991"/>
                    <a:pt x="15215" y="27502"/>
                    <a:pt x="15796" y="26711"/>
                  </a:cubicBezTo>
                  <a:cubicBezTo>
                    <a:pt x="16285" y="25943"/>
                    <a:pt x="16471" y="24780"/>
                    <a:pt x="15796" y="24012"/>
                  </a:cubicBezTo>
                  <a:cubicBezTo>
                    <a:pt x="15308" y="23338"/>
                    <a:pt x="14540" y="23128"/>
                    <a:pt x="13749" y="22849"/>
                  </a:cubicBezTo>
                  <a:cubicBezTo>
                    <a:pt x="11237" y="21872"/>
                    <a:pt x="9213" y="19732"/>
                    <a:pt x="8329" y="17126"/>
                  </a:cubicBezTo>
                  <a:cubicBezTo>
                    <a:pt x="7468" y="14614"/>
                    <a:pt x="7840" y="11590"/>
                    <a:pt x="9306" y="9380"/>
                  </a:cubicBezTo>
                  <a:cubicBezTo>
                    <a:pt x="10469" y="7425"/>
                    <a:pt x="14726" y="4238"/>
                    <a:pt x="13656" y="1516"/>
                  </a:cubicBezTo>
                  <a:cubicBezTo>
                    <a:pt x="13158" y="391"/>
                    <a:pt x="12369" y="1"/>
                    <a:pt x="11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05" name="Google Shape;805;p11"/>
            <p:cNvSpPr/>
            <p:nvPr/>
          </p:nvSpPr>
          <p:spPr>
            <a:xfrm>
              <a:off x="2472600" y="4225400"/>
              <a:ext cx="280950" cy="503675"/>
            </a:xfrm>
            <a:custGeom>
              <a:avLst/>
              <a:gdLst/>
              <a:ahLst/>
              <a:cxnLst/>
              <a:rect l="l" t="t" r="r" b="b"/>
              <a:pathLst>
                <a:path w="11238" h="20147" extrusionOk="0">
                  <a:moveTo>
                    <a:pt x="2513" y="1"/>
                  </a:moveTo>
                  <a:lnTo>
                    <a:pt x="2513" y="1"/>
                  </a:lnTo>
                  <a:cubicBezTo>
                    <a:pt x="1164" y="1745"/>
                    <a:pt x="373" y="3862"/>
                    <a:pt x="94" y="6096"/>
                  </a:cubicBezTo>
                  <a:cubicBezTo>
                    <a:pt x="1" y="7166"/>
                    <a:pt x="1" y="8329"/>
                    <a:pt x="187" y="9399"/>
                  </a:cubicBezTo>
                  <a:cubicBezTo>
                    <a:pt x="280" y="10469"/>
                    <a:pt x="675" y="11632"/>
                    <a:pt x="1071" y="12586"/>
                  </a:cubicBezTo>
                  <a:cubicBezTo>
                    <a:pt x="1536" y="13656"/>
                    <a:pt x="2118" y="14633"/>
                    <a:pt x="2816" y="15494"/>
                  </a:cubicBezTo>
                  <a:cubicBezTo>
                    <a:pt x="3490" y="16378"/>
                    <a:pt x="4258" y="17146"/>
                    <a:pt x="5235" y="17821"/>
                  </a:cubicBezTo>
                  <a:cubicBezTo>
                    <a:pt x="6980" y="19193"/>
                    <a:pt x="9097" y="20054"/>
                    <a:pt x="11237" y="20147"/>
                  </a:cubicBezTo>
                  <a:cubicBezTo>
                    <a:pt x="9213" y="19565"/>
                    <a:pt x="7352" y="18495"/>
                    <a:pt x="5817" y="17053"/>
                  </a:cubicBezTo>
                  <a:cubicBezTo>
                    <a:pt x="5026" y="16378"/>
                    <a:pt x="4258" y="15704"/>
                    <a:pt x="3676" y="14820"/>
                  </a:cubicBezTo>
                  <a:cubicBezTo>
                    <a:pt x="3095" y="13959"/>
                    <a:pt x="2513" y="13075"/>
                    <a:pt x="2118" y="12098"/>
                  </a:cubicBezTo>
                  <a:cubicBezTo>
                    <a:pt x="1746" y="11237"/>
                    <a:pt x="1443" y="10260"/>
                    <a:pt x="1257" y="9190"/>
                  </a:cubicBezTo>
                  <a:cubicBezTo>
                    <a:pt x="1071" y="8236"/>
                    <a:pt x="955" y="7166"/>
                    <a:pt x="1071" y="6096"/>
                  </a:cubicBezTo>
                  <a:cubicBezTo>
                    <a:pt x="1071" y="4072"/>
                    <a:pt x="1536" y="1931"/>
                    <a:pt x="2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06" name="Google Shape;806;p11"/>
            <p:cNvSpPr/>
            <p:nvPr/>
          </p:nvSpPr>
          <p:spPr>
            <a:xfrm>
              <a:off x="2598225" y="4066700"/>
              <a:ext cx="632800" cy="590350"/>
            </a:xfrm>
            <a:custGeom>
              <a:avLst/>
              <a:gdLst/>
              <a:ahLst/>
              <a:cxnLst/>
              <a:rect l="l" t="t" r="r" b="b"/>
              <a:pathLst>
                <a:path w="25312" h="23614" extrusionOk="0">
                  <a:moveTo>
                    <a:pt x="4745" y="1"/>
                  </a:moveTo>
                  <a:cubicBezTo>
                    <a:pt x="3064" y="1"/>
                    <a:pt x="2233" y="1926"/>
                    <a:pt x="1746" y="3720"/>
                  </a:cubicBezTo>
                  <a:cubicBezTo>
                    <a:pt x="1" y="9722"/>
                    <a:pt x="3793" y="17492"/>
                    <a:pt x="8725" y="20981"/>
                  </a:cubicBezTo>
                  <a:cubicBezTo>
                    <a:pt x="10964" y="22581"/>
                    <a:pt x="13593" y="23613"/>
                    <a:pt x="16327" y="23613"/>
                  </a:cubicBezTo>
                  <a:cubicBezTo>
                    <a:pt x="16576" y="23613"/>
                    <a:pt x="16826" y="23605"/>
                    <a:pt x="17076" y="23587"/>
                  </a:cubicBezTo>
                  <a:cubicBezTo>
                    <a:pt x="20077" y="23494"/>
                    <a:pt x="22985" y="21935"/>
                    <a:pt x="24544" y="19330"/>
                  </a:cubicBezTo>
                  <a:cubicBezTo>
                    <a:pt x="25009" y="18446"/>
                    <a:pt x="25312" y="17492"/>
                    <a:pt x="25126" y="16515"/>
                  </a:cubicBezTo>
                  <a:cubicBezTo>
                    <a:pt x="25009" y="15538"/>
                    <a:pt x="24242" y="14677"/>
                    <a:pt x="23265" y="14584"/>
                  </a:cubicBezTo>
                  <a:cubicBezTo>
                    <a:pt x="23184" y="14574"/>
                    <a:pt x="23103" y="14569"/>
                    <a:pt x="23022" y="14569"/>
                  </a:cubicBezTo>
                  <a:cubicBezTo>
                    <a:pt x="22336" y="14569"/>
                    <a:pt x="21658" y="14905"/>
                    <a:pt x="21055" y="15259"/>
                  </a:cubicBezTo>
                  <a:cubicBezTo>
                    <a:pt x="19893" y="15749"/>
                    <a:pt x="18635" y="15995"/>
                    <a:pt x="17379" y="15995"/>
                  </a:cubicBezTo>
                  <a:cubicBezTo>
                    <a:pt x="15892" y="15995"/>
                    <a:pt x="14410" y="15650"/>
                    <a:pt x="13098" y="14956"/>
                  </a:cubicBezTo>
                  <a:cubicBezTo>
                    <a:pt x="10679" y="13793"/>
                    <a:pt x="8934" y="11467"/>
                    <a:pt x="8259" y="8768"/>
                  </a:cubicBezTo>
                  <a:cubicBezTo>
                    <a:pt x="7771" y="6628"/>
                    <a:pt x="8539" y="1300"/>
                    <a:pt x="5817" y="230"/>
                  </a:cubicBezTo>
                  <a:cubicBezTo>
                    <a:pt x="5425" y="72"/>
                    <a:pt x="5070" y="1"/>
                    <a:pt x="47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07" name="Google Shape;807;p11"/>
            <p:cNvSpPr/>
            <p:nvPr/>
          </p:nvSpPr>
          <p:spPr>
            <a:xfrm>
              <a:off x="2695350" y="4295200"/>
              <a:ext cx="513575" cy="270450"/>
            </a:xfrm>
            <a:custGeom>
              <a:avLst/>
              <a:gdLst/>
              <a:ahLst/>
              <a:cxnLst/>
              <a:rect l="l" t="t" r="r" b="b"/>
              <a:pathLst>
                <a:path w="20543" h="10818" extrusionOk="0">
                  <a:moveTo>
                    <a:pt x="1" y="0"/>
                  </a:moveTo>
                  <a:lnTo>
                    <a:pt x="1" y="0"/>
                  </a:lnTo>
                  <a:cubicBezTo>
                    <a:pt x="303" y="2140"/>
                    <a:pt x="1257" y="4188"/>
                    <a:pt x="2630" y="5932"/>
                  </a:cubicBezTo>
                  <a:cubicBezTo>
                    <a:pt x="3304" y="6793"/>
                    <a:pt x="4165" y="7561"/>
                    <a:pt x="5049" y="8259"/>
                  </a:cubicBezTo>
                  <a:cubicBezTo>
                    <a:pt x="5910" y="8933"/>
                    <a:pt x="6887" y="9515"/>
                    <a:pt x="7957" y="9887"/>
                  </a:cubicBezTo>
                  <a:cubicBezTo>
                    <a:pt x="9027" y="10283"/>
                    <a:pt x="10074" y="10585"/>
                    <a:pt x="11237" y="10678"/>
                  </a:cubicBezTo>
                  <a:cubicBezTo>
                    <a:pt x="11772" y="10771"/>
                    <a:pt x="12331" y="10818"/>
                    <a:pt x="12889" y="10818"/>
                  </a:cubicBezTo>
                  <a:cubicBezTo>
                    <a:pt x="13447" y="10818"/>
                    <a:pt x="14006" y="10771"/>
                    <a:pt x="14541" y="10678"/>
                  </a:cubicBezTo>
                  <a:cubicBezTo>
                    <a:pt x="16774" y="10376"/>
                    <a:pt x="18798" y="9422"/>
                    <a:pt x="20543" y="8049"/>
                  </a:cubicBezTo>
                  <a:lnTo>
                    <a:pt x="20543" y="8049"/>
                  </a:lnTo>
                  <a:cubicBezTo>
                    <a:pt x="18612" y="9027"/>
                    <a:pt x="16472" y="9608"/>
                    <a:pt x="14448" y="9701"/>
                  </a:cubicBezTo>
                  <a:cubicBezTo>
                    <a:pt x="14004" y="9740"/>
                    <a:pt x="13577" y="9762"/>
                    <a:pt x="13154" y="9762"/>
                  </a:cubicBezTo>
                  <a:cubicBezTo>
                    <a:pt x="12556" y="9762"/>
                    <a:pt x="11967" y="9717"/>
                    <a:pt x="11354" y="9608"/>
                  </a:cubicBezTo>
                  <a:cubicBezTo>
                    <a:pt x="10376" y="9422"/>
                    <a:pt x="9306" y="9213"/>
                    <a:pt x="8329" y="8840"/>
                  </a:cubicBezTo>
                  <a:cubicBezTo>
                    <a:pt x="7469" y="8445"/>
                    <a:pt x="6491" y="7956"/>
                    <a:pt x="5724" y="7375"/>
                  </a:cubicBezTo>
                  <a:cubicBezTo>
                    <a:pt x="4840" y="6793"/>
                    <a:pt x="4072" y="6119"/>
                    <a:pt x="3304" y="5351"/>
                  </a:cubicBezTo>
                  <a:cubicBezTo>
                    <a:pt x="1932" y="3792"/>
                    <a:pt x="769" y="204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808" name="Google Shape;808;p11"/>
          <p:cNvGrpSpPr/>
          <p:nvPr/>
        </p:nvGrpSpPr>
        <p:grpSpPr>
          <a:xfrm>
            <a:off x="848807" y="5666957"/>
            <a:ext cx="1820724" cy="1657386"/>
            <a:chOff x="853450" y="2614875"/>
            <a:chExt cx="654325" cy="595625"/>
          </a:xfrm>
        </p:grpSpPr>
        <p:sp>
          <p:nvSpPr>
            <p:cNvPr id="809" name="Google Shape;809;p11"/>
            <p:cNvSpPr/>
            <p:nvPr/>
          </p:nvSpPr>
          <p:spPr>
            <a:xfrm>
              <a:off x="853450" y="2614875"/>
              <a:ext cx="654325" cy="595625"/>
            </a:xfrm>
            <a:custGeom>
              <a:avLst/>
              <a:gdLst/>
              <a:ahLst/>
              <a:cxnLst/>
              <a:rect l="l" t="t" r="r" b="b"/>
              <a:pathLst>
                <a:path w="26173" h="23825" extrusionOk="0">
                  <a:moveTo>
                    <a:pt x="5393" y="0"/>
                  </a:moveTo>
                  <a:cubicBezTo>
                    <a:pt x="4603" y="0"/>
                    <a:pt x="3804" y="213"/>
                    <a:pt x="3024" y="725"/>
                  </a:cubicBezTo>
                  <a:cubicBezTo>
                    <a:pt x="0" y="2656"/>
                    <a:pt x="1280" y="5564"/>
                    <a:pt x="2722" y="8100"/>
                  </a:cubicBezTo>
                  <a:cubicBezTo>
                    <a:pt x="4769" y="11380"/>
                    <a:pt x="5932" y="14590"/>
                    <a:pt x="7677" y="18080"/>
                  </a:cubicBezTo>
                  <a:cubicBezTo>
                    <a:pt x="9333" y="21392"/>
                    <a:pt x="12897" y="23824"/>
                    <a:pt x="16577" y="23824"/>
                  </a:cubicBezTo>
                  <a:cubicBezTo>
                    <a:pt x="16774" y="23824"/>
                    <a:pt x="16971" y="23817"/>
                    <a:pt x="17169" y="23803"/>
                  </a:cubicBezTo>
                  <a:cubicBezTo>
                    <a:pt x="21054" y="23594"/>
                    <a:pt x="24730" y="20592"/>
                    <a:pt x="25497" y="16731"/>
                  </a:cubicBezTo>
                  <a:cubicBezTo>
                    <a:pt x="26172" y="12939"/>
                    <a:pt x="23753" y="8681"/>
                    <a:pt x="20077" y="7518"/>
                  </a:cubicBezTo>
                  <a:cubicBezTo>
                    <a:pt x="15122" y="6053"/>
                    <a:pt x="13958" y="5471"/>
                    <a:pt x="10190" y="2191"/>
                  </a:cubicBezTo>
                  <a:cubicBezTo>
                    <a:pt x="8858" y="1051"/>
                    <a:pt x="7149" y="0"/>
                    <a:pt x="5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10" name="Google Shape;810;p11"/>
            <p:cNvSpPr/>
            <p:nvPr/>
          </p:nvSpPr>
          <p:spPr>
            <a:xfrm>
              <a:off x="923825" y="2677650"/>
              <a:ext cx="518800" cy="471900"/>
            </a:xfrm>
            <a:custGeom>
              <a:avLst/>
              <a:gdLst/>
              <a:ahLst/>
              <a:cxnLst/>
              <a:rect l="l" t="t" r="r" b="b"/>
              <a:pathLst>
                <a:path w="20752" h="18876" extrusionOk="0">
                  <a:moveTo>
                    <a:pt x="4196" y="0"/>
                  </a:moveTo>
                  <a:cubicBezTo>
                    <a:pt x="3578" y="0"/>
                    <a:pt x="2949" y="159"/>
                    <a:pt x="2326" y="541"/>
                  </a:cubicBezTo>
                  <a:cubicBezTo>
                    <a:pt x="0" y="2099"/>
                    <a:pt x="977" y="4426"/>
                    <a:pt x="2140" y="6357"/>
                  </a:cubicBezTo>
                  <a:cubicBezTo>
                    <a:pt x="3792" y="8985"/>
                    <a:pt x="4653" y="11498"/>
                    <a:pt x="6025" y="14313"/>
                  </a:cubicBezTo>
                  <a:cubicBezTo>
                    <a:pt x="7344" y="16950"/>
                    <a:pt x="10328" y="18876"/>
                    <a:pt x="13372" y="18876"/>
                  </a:cubicBezTo>
                  <a:cubicBezTo>
                    <a:pt x="13443" y="18876"/>
                    <a:pt x="13515" y="18875"/>
                    <a:pt x="13586" y="18872"/>
                  </a:cubicBezTo>
                  <a:cubicBezTo>
                    <a:pt x="16680" y="18663"/>
                    <a:pt x="19588" y="16244"/>
                    <a:pt x="20170" y="13243"/>
                  </a:cubicBezTo>
                  <a:cubicBezTo>
                    <a:pt x="20751" y="10242"/>
                    <a:pt x="18821" y="6845"/>
                    <a:pt x="15796" y="5961"/>
                  </a:cubicBezTo>
                  <a:cubicBezTo>
                    <a:pt x="12028" y="4798"/>
                    <a:pt x="11050" y="4333"/>
                    <a:pt x="8049" y="1704"/>
                  </a:cubicBezTo>
                  <a:cubicBezTo>
                    <a:pt x="6965" y="829"/>
                    <a:pt x="5609" y="0"/>
                    <a:pt x="4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11" name="Google Shape;811;p11"/>
            <p:cNvSpPr/>
            <p:nvPr/>
          </p:nvSpPr>
          <p:spPr>
            <a:xfrm>
              <a:off x="1112825" y="2883475"/>
              <a:ext cx="217925" cy="169225"/>
            </a:xfrm>
            <a:custGeom>
              <a:avLst/>
              <a:gdLst/>
              <a:ahLst/>
              <a:cxnLst/>
              <a:rect l="l" t="t" r="r" b="b"/>
              <a:pathLst>
                <a:path w="8717" h="6769" extrusionOk="0">
                  <a:moveTo>
                    <a:pt x="4718" y="0"/>
                  </a:moveTo>
                  <a:cubicBezTo>
                    <a:pt x="4385" y="0"/>
                    <a:pt x="4043" y="54"/>
                    <a:pt x="3700" y="171"/>
                  </a:cubicBezTo>
                  <a:cubicBezTo>
                    <a:pt x="1257" y="938"/>
                    <a:pt x="1" y="4335"/>
                    <a:pt x="2327" y="5987"/>
                  </a:cubicBezTo>
                  <a:cubicBezTo>
                    <a:pt x="3040" y="6406"/>
                    <a:pt x="3808" y="6768"/>
                    <a:pt x="4600" y="6768"/>
                  </a:cubicBezTo>
                  <a:cubicBezTo>
                    <a:pt x="4687" y="6768"/>
                    <a:pt x="4775" y="6764"/>
                    <a:pt x="4863" y="6754"/>
                  </a:cubicBezTo>
                  <a:cubicBezTo>
                    <a:pt x="6305" y="6754"/>
                    <a:pt x="7562" y="5777"/>
                    <a:pt x="8050" y="4521"/>
                  </a:cubicBezTo>
                  <a:cubicBezTo>
                    <a:pt x="8717" y="2340"/>
                    <a:pt x="6911" y="0"/>
                    <a:pt x="47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812" name="Google Shape;812;p11"/>
          <p:cNvGrpSpPr/>
          <p:nvPr/>
        </p:nvGrpSpPr>
        <p:grpSpPr>
          <a:xfrm>
            <a:off x="124514" y="2562713"/>
            <a:ext cx="849737" cy="1520483"/>
            <a:chOff x="478300" y="2547225"/>
            <a:chExt cx="305375" cy="546425"/>
          </a:xfrm>
        </p:grpSpPr>
        <p:sp>
          <p:nvSpPr>
            <p:cNvPr id="813" name="Google Shape;813;p11"/>
            <p:cNvSpPr/>
            <p:nvPr/>
          </p:nvSpPr>
          <p:spPr>
            <a:xfrm>
              <a:off x="478300" y="2547225"/>
              <a:ext cx="305375" cy="546425"/>
            </a:xfrm>
            <a:custGeom>
              <a:avLst/>
              <a:gdLst/>
              <a:ahLst/>
              <a:cxnLst/>
              <a:rect l="l" t="t" r="r" b="b"/>
              <a:pathLst>
                <a:path w="12215" h="21857" extrusionOk="0">
                  <a:moveTo>
                    <a:pt x="11049" y="1"/>
                  </a:moveTo>
                  <a:cubicBezTo>
                    <a:pt x="9880" y="1"/>
                    <a:pt x="8063" y="1752"/>
                    <a:pt x="7352" y="2663"/>
                  </a:cubicBezTo>
                  <a:cubicBezTo>
                    <a:pt x="2909" y="7991"/>
                    <a:pt x="280" y="14877"/>
                    <a:pt x="1" y="21856"/>
                  </a:cubicBezTo>
                  <a:cubicBezTo>
                    <a:pt x="4444" y="18855"/>
                    <a:pt x="8027" y="14481"/>
                    <a:pt x="10167" y="9433"/>
                  </a:cubicBezTo>
                  <a:cubicBezTo>
                    <a:pt x="11051" y="7223"/>
                    <a:pt x="12215" y="4106"/>
                    <a:pt x="12098" y="1686"/>
                  </a:cubicBezTo>
                  <a:cubicBezTo>
                    <a:pt x="12067" y="450"/>
                    <a:pt x="11641" y="1"/>
                    <a:pt x="110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14" name="Google Shape;814;p11"/>
            <p:cNvSpPr/>
            <p:nvPr/>
          </p:nvSpPr>
          <p:spPr>
            <a:xfrm>
              <a:off x="667325" y="2599075"/>
              <a:ext cx="94250" cy="87650"/>
            </a:xfrm>
            <a:custGeom>
              <a:avLst/>
              <a:gdLst/>
              <a:ahLst/>
              <a:cxnLst/>
              <a:rect l="l" t="t" r="r" b="b"/>
              <a:pathLst>
                <a:path w="3770" h="3506" extrusionOk="0">
                  <a:moveTo>
                    <a:pt x="1881" y="0"/>
                  </a:moveTo>
                  <a:cubicBezTo>
                    <a:pt x="1058" y="0"/>
                    <a:pt x="182" y="730"/>
                    <a:pt x="94" y="1543"/>
                  </a:cubicBezTo>
                  <a:cubicBezTo>
                    <a:pt x="1" y="2520"/>
                    <a:pt x="768" y="3497"/>
                    <a:pt x="1746" y="3497"/>
                  </a:cubicBezTo>
                  <a:cubicBezTo>
                    <a:pt x="1793" y="3503"/>
                    <a:pt x="1841" y="3505"/>
                    <a:pt x="1889" y="3505"/>
                  </a:cubicBezTo>
                  <a:cubicBezTo>
                    <a:pt x="2712" y="3505"/>
                    <a:pt x="3589" y="2774"/>
                    <a:pt x="3676" y="1939"/>
                  </a:cubicBezTo>
                  <a:cubicBezTo>
                    <a:pt x="3769" y="962"/>
                    <a:pt x="3002" y="101"/>
                    <a:pt x="2025" y="8"/>
                  </a:cubicBezTo>
                  <a:cubicBezTo>
                    <a:pt x="1977" y="3"/>
                    <a:pt x="1929" y="0"/>
                    <a:pt x="1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15" name="Google Shape;815;p11"/>
            <p:cNvSpPr/>
            <p:nvPr/>
          </p:nvSpPr>
          <p:spPr>
            <a:xfrm>
              <a:off x="613825" y="2695625"/>
              <a:ext cx="94250" cy="87725"/>
            </a:xfrm>
            <a:custGeom>
              <a:avLst/>
              <a:gdLst/>
              <a:ahLst/>
              <a:cxnLst/>
              <a:rect l="l" t="t" r="r" b="b"/>
              <a:pathLst>
                <a:path w="3770" h="3509" extrusionOk="0">
                  <a:moveTo>
                    <a:pt x="1884" y="0"/>
                  </a:moveTo>
                  <a:cubicBezTo>
                    <a:pt x="1061" y="0"/>
                    <a:pt x="182" y="752"/>
                    <a:pt x="94" y="1566"/>
                  </a:cubicBezTo>
                  <a:cubicBezTo>
                    <a:pt x="0" y="2543"/>
                    <a:pt x="768" y="3404"/>
                    <a:pt x="1745" y="3497"/>
                  </a:cubicBezTo>
                  <a:cubicBezTo>
                    <a:pt x="1802" y="3505"/>
                    <a:pt x="1860" y="3509"/>
                    <a:pt x="1917" y="3509"/>
                  </a:cubicBezTo>
                  <a:cubicBezTo>
                    <a:pt x="2731" y="3509"/>
                    <a:pt x="3589" y="2766"/>
                    <a:pt x="3676" y="1962"/>
                  </a:cubicBezTo>
                  <a:cubicBezTo>
                    <a:pt x="3769" y="985"/>
                    <a:pt x="3001" y="124"/>
                    <a:pt x="2024" y="8"/>
                  </a:cubicBezTo>
                  <a:cubicBezTo>
                    <a:pt x="1978" y="3"/>
                    <a:pt x="1931" y="0"/>
                    <a:pt x="1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16" name="Google Shape;816;p11"/>
            <p:cNvSpPr/>
            <p:nvPr/>
          </p:nvSpPr>
          <p:spPr>
            <a:xfrm>
              <a:off x="572525" y="2795250"/>
              <a:ext cx="91925" cy="89875"/>
            </a:xfrm>
            <a:custGeom>
              <a:avLst/>
              <a:gdLst/>
              <a:ahLst/>
              <a:cxnLst/>
              <a:rect l="l" t="t" r="r" b="b"/>
              <a:pathLst>
                <a:path w="3677" h="3595" extrusionOk="0">
                  <a:moveTo>
                    <a:pt x="2048" y="1"/>
                  </a:moveTo>
                  <a:cubicBezTo>
                    <a:pt x="1071" y="1"/>
                    <a:pt x="94" y="675"/>
                    <a:pt x="94" y="1653"/>
                  </a:cubicBezTo>
                  <a:cubicBezTo>
                    <a:pt x="1" y="2630"/>
                    <a:pt x="768" y="3490"/>
                    <a:pt x="1652" y="3583"/>
                  </a:cubicBezTo>
                  <a:cubicBezTo>
                    <a:pt x="1717" y="3591"/>
                    <a:pt x="1781" y="3595"/>
                    <a:pt x="1844" y="3595"/>
                  </a:cubicBezTo>
                  <a:cubicBezTo>
                    <a:pt x="2740" y="3595"/>
                    <a:pt x="3496" y="2846"/>
                    <a:pt x="3583" y="1955"/>
                  </a:cubicBezTo>
                  <a:cubicBezTo>
                    <a:pt x="3676" y="1071"/>
                    <a:pt x="2909" y="94"/>
                    <a:pt x="2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17" name="Google Shape;817;p11"/>
            <p:cNvSpPr/>
            <p:nvPr/>
          </p:nvSpPr>
          <p:spPr>
            <a:xfrm>
              <a:off x="519025" y="2884625"/>
              <a:ext cx="94825" cy="87750"/>
            </a:xfrm>
            <a:custGeom>
              <a:avLst/>
              <a:gdLst/>
              <a:ahLst/>
              <a:cxnLst/>
              <a:rect l="l" t="t" r="r" b="b"/>
              <a:pathLst>
                <a:path w="3793" h="3510" extrusionOk="0">
                  <a:moveTo>
                    <a:pt x="1904" y="1"/>
                  </a:moveTo>
                  <a:cubicBezTo>
                    <a:pt x="1063" y="1"/>
                    <a:pt x="205" y="753"/>
                    <a:pt x="117" y="1567"/>
                  </a:cubicBezTo>
                  <a:cubicBezTo>
                    <a:pt x="0" y="2544"/>
                    <a:pt x="791" y="3498"/>
                    <a:pt x="1745" y="3498"/>
                  </a:cubicBezTo>
                  <a:cubicBezTo>
                    <a:pt x="1804" y="3506"/>
                    <a:pt x="1863" y="3509"/>
                    <a:pt x="1922" y="3509"/>
                  </a:cubicBezTo>
                  <a:cubicBezTo>
                    <a:pt x="2755" y="3509"/>
                    <a:pt x="3612" y="2766"/>
                    <a:pt x="3699" y="1963"/>
                  </a:cubicBezTo>
                  <a:cubicBezTo>
                    <a:pt x="3792" y="985"/>
                    <a:pt x="3025" y="125"/>
                    <a:pt x="2048" y="8"/>
                  </a:cubicBezTo>
                  <a:cubicBezTo>
                    <a:pt x="2000" y="3"/>
                    <a:pt x="1952" y="1"/>
                    <a:pt x="1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818" name="Google Shape;818;p11"/>
          <p:cNvGrpSpPr/>
          <p:nvPr/>
        </p:nvGrpSpPr>
        <p:grpSpPr>
          <a:xfrm>
            <a:off x="2483264" y="2951852"/>
            <a:ext cx="1881569" cy="2017406"/>
            <a:chOff x="1721175" y="2665325"/>
            <a:chExt cx="809625" cy="868075"/>
          </a:xfrm>
        </p:grpSpPr>
        <p:sp>
          <p:nvSpPr>
            <p:cNvPr id="819" name="Google Shape;819;p11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20" name="Google Shape;820;p11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21" name="Google Shape;821;p11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22" name="Google Shape;822;p11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23" name="Google Shape;823;p11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825" name="Google Shape;825;p11"/>
          <p:cNvGrpSpPr/>
          <p:nvPr/>
        </p:nvGrpSpPr>
        <p:grpSpPr>
          <a:xfrm>
            <a:off x="13887838" y="7288713"/>
            <a:ext cx="5489618" cy="3385590"/>
            <a:chOff x="3095850" y="2740875"/>
            <a:chExt cx="1972838" cy="1216700"/>
          </a:xfrm>
        </p:grpSpPr>
        <p:sp>
          <p:nvSpPr>
            <p:cNvPr id="826" name="Google Shape;826;p11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27" name="Google Shape;827;p11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30" name="Google Shape;830;p11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831" name="Google Shape;831;p11"/>
          <p:cNvGrpSpPr/>
          <p:nvPr/>
        </p:nvGrpSpPr>
        <p:grpSpPr>
          <a:xfrm rot="2914635">
            <a:off x="-1114634" y="8591448"/>
            <a:ext cx="3878142" cy="1750932"/>
            <a:chOff x="2915775" y="2073500"/>
            <a:chExt cx="874750" cy="394925"/>
          </a:xfrm>
        </p:grpSpPr>
        <p:sp>
          <p:nvSpPr>
            <p:cNvPr id="832" name="Google Shape;832;p11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33" name="Google Shape;833;p11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34" name="Google Shape;834;p11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35" name="Google Shape;835;p11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36" name="Google Shape;836;p11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37" name="Google Shape;837;p11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38" name="Google Shape;838;p11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39" name="Google Shape;839;p11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40" name="Google Shape;840;p11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41" name="Google Shape;841;p11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42" name="Google Shape;842;p11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43" name="Google Shape;843;p11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44" name="Google Shape;844;p11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45" name="Google Shape;845;p11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46" name="Google Shape;846;p11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47" name="Google Shape;847;p11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48" name="Google Shape;848;p11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49" name="Google Shape;849;p11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50" name="Google Shape;850;p11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51" name="Google Shape;851;p11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852" name="Google Shape;852;p11"/>
          <p:cNvGrpSpPr/>
          <p:nvPr/>
        </p:nvGrpSpPr>
        <p:grpSpPr>
          <a:xfrm rot="2914635">
            <a:off x="15317717" y="203549"/>
            <a:ext cx="3878142" cy="1750932"/>
            <a:chOff x="2915775" y="2073500"/>
            <a:chExt cx="874750" cy="394925"/>
          </a:xfrm>
        </p:grpSpPr>
        <p:sp>
          <p:nvSpPr>
            <p:cNvPr id="853" name="Google Shape;853;p11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54" name="Google Shape;854;p11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55" name="Google Shape;855;p11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56" name="Google Shape;856;p11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57" name="Google Shape;857;p11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58" name="Google Shape;858;p11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59" name="Google Shape;859;p11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60" name="Google Shape;860;p11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61" name="Google Shape;861;p11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62" name="Google Shape;862;p11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63" name="Google Shape;863;p11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64" name="Google Shape;864;p11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65" name="Google Shape;865;p11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66" name="Google Shape;866;p11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67" name="Google Shape;867;p11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68" name="Google Shape;868;p11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69" name="Google Shape;869;p11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70" name="Google Shape;870;p11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71" name="Google Shape;871;p11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872" name="Google Shape;872;p11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</p:spTree>
    <p:extLst>
      <p:ext uri="{BB962C8B-B14F-4D97-AF65-F5344CB8AC3E}">
        <p14:creationId xmlns:p14="http://schemas.microsoft.com/office/powerpoint/2010/main" val="29420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14"/>
          <p:cNvSpPr txBox="1">
            <a:spLocks noGrp="1"/>
          </p:cNvSpPr>
          <p:nvPr>
            <p:ph type="title"/>
          </p:nvPr>
        </p:nvSpPr>
        <p:spPr>
          <a:xfrm>
            <a:off x="6691500" y="5737331"/>
            <a:ext cx="4905000" cy="11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400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400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400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400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400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400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400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400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6" name="Google Shape;926;p14"/>
          <p:cNvSpPr txBox="1">
            <a:spLocks noGrp="1"/>
          </p:cNvSpPr>
          <p:nvPr>
            <p:ph type="subTitle" idx="1"/>
          </p:nvPr>
        </p:nvSpPr>
        <p:spPr>
          <a:xfrm>
            <a:off x="6826200" y="6596910"/>
            <a:ext cx="4635600" cy="12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80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32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32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32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32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32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32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3200"/>
              </a:spcBef>
              <a:spcAft>
                <a:spcPts val="32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7" name="Google Shape;927;p14"/>
          <p:cNvSpPr txBox="1">
            <a:spLocks noGrp="1"/>
          </p:cNvSpPr>
          <p:nvPr>
            <p:ph type="title" idx="2"/>
          </p:nvPr>
        </p:nvSpPr>
        <p:spPr>
          <a:xfrm>
            <a:off x="11956550" y="5737331"/>
            <a:ext cx="4905000" cy="11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400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400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400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400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400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400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400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400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8" name="Google Shape;928;p14"/>
          <p:cNvSpPr txBox="1">
            <a:spLocks noGrp="1"/>
          </p:cNvSpPr>
          <p:nvPr>
            <p:ph type="subTitle" idx="3"/>
          </p:nvPr>
        </p:nvSpPr>
        <p:spPr>
          <a:xfrm>
            <a:off x="12091250" y="6596910"/>
            <a:ext cx="4635600" cy="12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80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32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32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32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32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32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32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3200"/>
              </a:spcBef>
              <a:spcAft>
                <a:spcPts val="32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9" name="Google Shape;929;p14"/>
          <p:cNvSpPr txBox="1">
            <a:spLocks noGrp="1"/>
          </p:cNvSpPr>
          <p:nvPr>
            <p:ph type="title" idx="4"/>
          </p:nvPr>
        </p:nvSpPr>
        <p:spPr>
          <a:xfrm>
            <a:off x="1426451" y="5737331"/>
            <a:ext cx="4905000" cy="11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400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400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400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400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400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400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400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400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30" name="Google Shape;930;p14"/>
          <p:cNvSpPr txBox="1">
            <a:spLocks noGrp="1"/>
          </p:cNvSpPr>
          <p:nvPr>
            <p:ph type="subTitle" idx="5"/>
          </p:nvPr>
        </p:nvSpPr>
        <p:spPr>
          <a:xfrm>
            <a:off x="1561151" y="6596910"/>
            <a:ext cx="4635600" cy="12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80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32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32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32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32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32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32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3200"/>
              </a:spcBef>
              <a:spcAft>
                <a:spcPts val="32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31" name="Google Shape;931;p14"/>
          <p:cNvSpPr/>
          <p:nvPr/>
        </p:nvSpPr>
        <p:spPr>
          <a:xfrm rot="-204181">
            <a:off x="-1011921" y="-532151"/>
            <a:ext cx="5284649" cy="3544164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932" name="Google Shape;932;p14"/>
          <p:cNvSpPr/>
          <p:nvPr/>
        </p:nvSpPr>
        <p:spPr>
          <a:xfrm>
            <a:off x="14635303" y="7245801"/>
            <a:ext cx="4804844" cy="3563118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933" name="Google Shape;933;p14"/>
          <p:cNvSpPr txBox="1">
            <a:spLocks noGrp="1"/>
          </p:cNvSpPr>
          <p:nvPr>
            <p:ph type="title" idx="6"/>
          </p:nvPr>
        </p:nvSpPr>
        <p:spPr>
          <a:xfrm>
            <a:off x="9144000" y="1079000"/>
            <a:ext cx="7717200" cy="12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6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60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60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60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60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60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60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60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934" name="Google Shape;934;p14"/>
          <p:cNvGrpSpPr/>
          <p:nvPr/>
        </p:nvGrpSpPr>
        <p:grpSpPr>
          <a:xfrm rot="10800000" flipH="1">
            <a:off x="15454639" y="8527375"/>
            <a:ext cx="4058840" cy="1759628"/>
            <a:chOff x="2915775" y="2073500"/>
            <a:chExt cx="874750" cy="394925"/>
          </a:xfrm>
        </p:grpSpPr>
        <p:sp>
          <p:nvSpPr>
            <p:cNvPr id="935" name="Google Shape;935;p14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955" name="Google Shape;955;p14"/>
          <p:cNvGrpSpPr/>
          <p:nvPr/>
        </p:nvGrpSpPr>
        <p:grpSpPr>
          <a:xfrm rot="10800000" flipH="1">
            <a:off x="314507" y="176725"/>
            <a:ext cx="4058916" cy="2433401"/>
            <a:chOff x="3095850" y="2740875"/>
            <a:chExt cx="1972838" cy="1216700"/>
          </a:xfrm>
        </p:grpSpPr>
        <p:sp>
          <p:nvSpPr>
            <p:cNvPr id="956" name="Google Shape;956;p14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961" name="Google Shape;961;p14"/>
          <p:cNvGrpSpPr/>
          <p:nvPr/>
        </p:nvGrpSpPr>
        <p:grpSpPr>
          <a:xfrm>
            <a:off x="16192403" y="8232851"/>
            <a:ext cx="979451" cy="975150"/>
            <a:chOff x="2302775" y="3407725"/>
            <a:chExt cx="489725" cy="487575"/>
          </a:xfrm>
        </p:grpSpPr>
        <p:sp>
          <p:nvSpPr>
            <p:cNvPr id="962" name="Google Shape;962;p14"/>
            <p:cNvSpPr/>
            <p:nvPr/>
          </p:nvSpPr>
          <p:spPr>
            <a:xfrm>
              <a:off x="2499350" y="3580400"/>
              <a:ext cx="293150" cy="314900"/>
            </a:xfrm>
            <a:custGeom>
              <a:avLst/>
              <a:gdLst/>
              <a:ahLst/>
              <a:cxnLst/>
              <a:rect l="l" t="t" r="r" b="b"/>
              <a:pathLst>
                <a:path w="11726" h="12596" extrusionOk="0">
                  <a:moveTo>
                    <a:pt x="676" y="1"/>
                  </a:moveTo>
                  <a:lnTo>
                    <a:pt x="676" y="1"/>
                  </a:lnTo>
                  <a:cubicBezTo>
                    <a:pt x="1" y="1653"/>
                    <a:pt x="1350" y="4747"/>
                    <a:pt x="1839" y="6492"/>
                  </a:cubicBezTo>
                  <a:cubicBezTo>
                    <a:pt x="2420" y="8725"/>
                    <a:pt x="3584" y="11051"/>
                    <a:pt x="5607" y="12121"/>
                  </a:cubicBezTo>
                  <a:cubicBezTo>
                    <a:pt x="6245" y="12440"/>
                    <a:pt x="6967" y="12596"/>
                    <a:pt x="7682" y="12596"/>
                  </a:cubicBezTo>
                  <a:cubicBezTo>
                    <a:pt x="9368" y="12596"/>
                    <a:pt x="11015" y="11731"/>
                    <a:pt x="11423" y="10097"/>
                  </a:cubicBezTo>
                  <a:cubicBezTo>
                    <a:pt x="11726" y="8818"/>
                    <a:pt x="11237" y="7562"/>
                    <a:pt x="10353" y="6608"/>
                  </a:cubicBezTo>
                  <a:cubicBezTo>
                    <a:pt x="9586" y="5631"/>
                    <a:pt x="8515" y="4863"/>
                    <a:pt x="7445" y="4165"/>
                  </a:cubicBezTo>
                  <a:cubicBezTo>
                    <a:pt x="5235" y="2816"/>
                    <a:pt x="3002" y="1071"/>
                    <a:pt x="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2302775" y="3407725"/>
              <a:ext cx="431575" cy="370225"/>
            </a:xfrm>
            <a:custGeom>
              <a:avLst/>
              <a:gdLst/>
              <a:ahLst/>
              <a:cxnLst/>
              <a:rect l="l" t="t" r="r" b="b"/>
              <a:pathLst>
                <a:path w="17263" h="14809" extrusionOk="0">
                  <a:moveTo>
                    <a:pt x="8967" y="0"/>
                  </a:moveTo>
                  <a:cubicBezTo>
                    <a:pt x="5313" y="0"/>
                    <a:pt x="2010" y="2310"/>
                    <a:pt x="768" y="6233"/>
                  </a:cubicBezTo>
                  <a:cubicBezTo>
                    <a:pt x="1" y="8560"/>
                    <a:pt x="303" y="11375"/>
                    <a:pt x="1932" y="13212"/>
                  </a:cubicBezTo>
                  <a:cubicBezTo>
                    <a:pt x="2939" y="14220"/>
                    <a:pt x="4372" y="14808"/>
                    <a:pt x="5776" y="14808"/>
                  </a:cubicBezTo>
                  <a:cubicBezTo>
                    <a:pt x="6803" y="14808"/>
                    <a:pt x="7815" y="14492"/>
                    <a:pt x="8632" y="13794"/>
                  </a:cubicBezTo>
                  <a:cubicBezTo>
                    <a:pt x="9609" y="12933"/>
                    <a:pt x="10190" y="11468"/>
                    <a:pt x="11353" y="10700"/>
                  </a:cubicBezTo>
                  <a:cubicBezTo>
                    <a:pt x="12610" y="9723"/>
                    <a:pt x="14355" y="9816"/>
                    <a:pt x="15611" y="8862"/>
                  </a:cubicBezTo>
                  <a:cubicBezTo>
                    <a:pt x="16867" y="7885"/>
                    <a:pt x="17262" y="6047"/>
                    <a:pt x="16681" y="4582"/>
                  </a:cubicBezTo>
                  <a:cubicBezTo>
                    <a:pt x="16192" y="3046"/>
                    <a:pt x="14936" y="1883"/>
                    <a:pt x="13470" y="1185"/>
                  </a:cubicBezTo>
                  <a:cubicBezTo>
                    <a:pt x="11988" y="380"/>
                    <a:pt x="10449" y="0"/>
                    <a:pt x="8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964" name="Google Shape;964;p14"/>
          <p:cNvGrpSpPr/>
          <p:nvPr/>
        </p:nvGrpSpPr>
        <p:grpSpPr>
          <a:xfrm>
            <a:off x="509126" y="1632992"/>
            <a:ext cx="917315" cy="1190333"/>
            <a:chOff x="3650216" y="-19230"/>
            <a:chExt cx="600416" cy="778912"/>
          </a:xfrm>
        </p:grpSpPr>
        <p:sp>
          <p:nvSpPr>
            <p:cNvPr id="965" name="Google Shape;965;p14"/>
            <p:cNvSpPr/>
            <p:nvPr/>
          </p:nvSpPr>
          <p:spPr>
            <a:xfrm>
              <a:off x="3939870" y="-19230"/>
              <a:ext cx="184417" cy="296938"/>
            </a:xfrm>
            <a:custGeom>
              <a:avLst/>
              <a:gdLst/>
              <a:ahLst/>
              <a:cxnLst/>
              <a:rect l="l" t="t" r="r" b="b"/>
              <a:pathLst>
                <a:path w="5302" h="8537" extrusionOk="0">
                  <a:moveTo>
                    <a:pt x="4294" y="0"/>
                  </a:moveTo>
                  <a:cubicBezTo>
                    <a:pt x="4164" y="0"/>
                    <a:pt x="4024" y="45"/>
                    <a:pt x="3886" y="150"/>
                  </a:cubicBezTo>
                  <a:cubicBezTo>
                    <a:pt x="1466" y="1895"/>
                    <a:pt x="1" y="4710"/>
                    <a:pt x="210" y="7804"/>
                  </a:cubicBezTo>
                  <a:cubicBezTo>
                    <a:pt x="256" y="8293"/>
                    <a:pt x="640" y="8537"/>
                    <a:pt x="1013" y="8537"/>
                  </a:cubicBezTo>
                  <a:cubicBezTo>
                    <a:pt x="1385" y="8537"/>
                    <a:pt x="1745" y="8293"/>
                    <a:pt x="1745" y="7804"/>
                  </a:cubicBezTo>
                  <a:cubicBezTo>
                    <a:pt x="1559" y="5292"/>
                    <a:pt x="2629" y="2872"/>
                    <a:pt x="4653" y="1407"/>
                  </a:cubicBezTo>
                  <a:cubicBezTo>
                    <a:pt x="5302" y="930"/>
                    <a:pt x="4887" y="0"/>
                    <a:pt x="4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650216" y="139961"/>
              <a:ext cx="600416" cy="619720"/>
            </a:xfrm>
            <a:custGeom>
              <a:avLst/>
              <a:gdLst/>
              <a:ahLst/>
              <a:cxnLst/>
              <a:rect l="l" t="t" r="r" b="b"/>
              <a:pathLst>
                <a:path w="17262" h="17817" extrusionOk="0">
                  <a:moveTo>
                    <a:pt x="5031" y="0"/>
                  </a:moveTo>
                  <a:cubicBezTo>
                    <a:pt x="3839" y="0"/>
                    <a:pt x="2590" y="894"/>
                    <a:pt x="1652" y="3134"/>
                  </a:cubicBezTo>
                  <a:cubicBezTo>
                    <a:pt x="0" y="6810"/>
                    <a:pt x="186" y="11276"/>
                    <a:pt x="2233" y="14859"/>
                  </a:cubicBezTo>
                  <a:cubicBezTo>
                    <a:pt x="2722" y="15650"/>
                    <a:pt x="3397" y="16511"/>
                    <a:pt x="4374" y="16697"/>
                  </a:cubicBezTo>
                  <a:cubicBezTo>
                    <a:pt x="4839" y="16697"/>
                    <a:pt x="5328" y="16604"/>
                    <a:pt x="5816" y="16232"/>
                  </a:cubicBezTo>
                  <a:cubicBezTo>
                    <a:pt x="6119" y="16999"/>
                    <a:pt x="6700" y="17488"/>
                    <a:pt x="7468" y="17488"/>
                  </a:cubicBezTo>
                  <a:cubicBezTo>
                    <a:pt x="7557" y="17505"/>
                    <a:pt x="7642" y="17512"/>
                    <a:pt x="7724" y="17512"/>
                  </a:cubicBezTo>
                  <a:cubicBezTo>
                    <a:pt x="8092" y="17512"/>
                    <a:pt x="8400" y="17357"/>
                    <a:pt x="8724" y="17185"/>
                  </a:cubicBezTo>
                  <a:cubicBezTo>
                    <a:pt x="9026" y="17488"/>
                    <a:pt x="9306" y="17674"/>
                    <a:pt x="9794" y="17767"/>
                  </a:cubicBezTo>
                  <a:cubicBezTo>
                    <a:pt x="9931" y="17800"/>
                    <a:pt x="10071" y="17816"/>
                    <a:pt x="10213" y="17816"/>
                  </a:cubicBezTo>
                  <a:cubicBezTo>
                    <a:pt x="10959" y="17816"/>
                    <a:pt x="11740" y="17380"/>
                    <a:pt x="12307" y="16813"/>
                  </a:cubicBezTo>
                  <a:cubicBezTo>
                    <a:pt x="15424" y="14184"/>
                    <a:pt x="17262" y="10113"/>
                    <a:pt x="16959" y="6042"/>
                  </a:cubicBezTo>
                  <a:cubicBezTo>
                    <a:pt x="16758" y="2974"/>
                    <a:pt x="15446" y="1767"/>
                    <a:pt x="13927" y="1767"/>
                  </a:cubicBezTo>
                  <a:cubicBezTo>
                    <a:pt x="13338" y="1767"/>
                    <a:pt x="12719" y="1948"/>
                    <a:pt x="12121" y="2273"/>
                  </a:cubicBezTo>
                  <a:cubicBezTo>
                    <a:pt x="11488" y="1324"/>
                    <a:pt x="10683" y="919"/>
                    <a:pt x="9845" y="919"/>
                  </a:cubicBezTo>
                  <a:cubicBezTo>
                    <a:pt x="9142" y="919"/>
                    <a:pt x="8415" y="1204"/>
                    <a:pt x="7747" y="1692"/>
                  </a:cubicBezTo>
                  <a:cubicBezTo>
                    <a:pt x="7038" y="660"/>
                    <a:pt x="6055" y="0"/>
                    <a:pt x="5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4024840" y="211714"/>
              <a:ext cx="114121" cy="455616"/>
            </a:xfrm>
            <a:custGeom>
              <a:avLst/>
              <a:gdLst/>
              <a:ahLst/>
              <a:cxnLst/>
              <a:rect l="l" t="t" r="r" b="b"/>
              <a:pathLst>
                <a:path w="3281" h="13099" extrusionOk="0">
                  <a:moveTo>
                    <a:pt x="1931" y="1"/>
                  </a:moveTo>
                  <a:lnTo>
                    <a:pt x="1931" y="1"/>
                  </a:lnTo>
                  <a:cubicBezTo>
                    <a:pt x="2117" y="1164"/>
                    <a:pt x="2210" y="2327"/>
                    <a:pt x="2210" y="3397"/>
                  </a:cubicBezTo>
                  <a:cubicBezTo>
                    <a:pt x="2210" y="4561"/>
                    <a:pt x="2117" y="5631"/>
                    <a:pt x="1931" y="6701"/>
                  </a:cubicBezTo>
                  <a:cubicBezTo>
                    <a:pt x="1838" y="7771"/>
                    <a:pt x="1536" y="8818"/>
                    <a:pt x="1257" y="9888"/>
                  </a:cubicBezTo>
                  <a:cubicBezTo>
                    <a:pt x="861" y="10958"/>
                    <a:pt x="466" y="12028"/>
                    <a:pt x="0" y="13098"/>
                  </a:cubicBezTo>
                  <a:cubicBezTo>
                    <a:pt x="861" y="12308"/>
                    <a:pt x="1536" y="11261"/>
                    <a:pt x="2024" y="10284"/>
                  </a:cubicBezTo>
                  <a:cubicBezTo>
                    <a:pt x="2606" y="9213"/>
                    <a:pt x="2908" y="8050"/>
                    <a:pt x="3094" y="6887"/>
                  </a:cubicBezTo>
                  <a:cubicBezTo>
                    <a:pt x="3280" y="5724"/>
                    <a:pt x="3280" y="4468"/>
                    <a:pt x="3094" y="3304"/>
                  </a:cubicBezTo>
                  <a:cubicBezTo>
                    <a:pt x="2908" y="2141"/>
                    <a:pt x="2513" y="1071"/>
                    <a:pt x="1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3802312" y="363845"/>
              <a:ext cx="50226" cy="340695"/>
            </a:xfrm>
            <a:custGeom>
              <a:avLst/>
              <a:gdLst/>
              <a:ahLst/>
              <a:cxnLst/>
              <a:rect l="l" t="t" r="r" b="b"/>
              <a:pathLst>
                <a:path w="1444" h="9795" extrusionOk="0">
                  <a:moveTo>
                    <a:pt x="861" y="1"/>
                  </a:moveTo>
                  <a:cubicBezTo>
                    <a:pt x="466" y="768"/>
                    <a:pt x="280" y="1536"/>
                    <a:pt x="187" y="2420"/>
                  </a:cubicBezTo>
                  <a:cubicBezTo>
                    <a:pt x="94" y="3281"/>
                    <a:pt x="1" y="4072"/>
                    <a:pt x="94" y="4932"/>
                  </a:cubicBezTo>
                  <a:cubicBezTo>
                    <a:pt x="94" y="5817"/>
                    <a:pt x="280" y="6584"/>
                    <a:pt x="466" y="7468"/>
                  </a:cubicBezTo>
                  <a:cubicBezTo>
                    <a:pt x="675" y="8236"/>
                    <a:pt x="955" y="9004"/>
                    <a:pt x="1443" y="9795"/>
                  </a:cubicBezTo>
                  <a:cubicBezTo>
                    <a:pt x="1443" y="8911"/>
                    <a:pt x="1443" y="8143"/>
                    <a:pt x="1350" y="7259"/>
                  </a:cubicBezTo>
                  <a:lnTo>
                    <a:pt x="1257" y="4839"/>
                  </a:lnTo>
                  <a:lnTo>
                    <a:pt x="1048" y="2513"/>
                  </a:lnTo>
                  <a:cubicBezTo>
                    <a:pt x="1048" y="1652"/>
                    <a:pt x="955" y="861"/>
                    <a:pt x="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969" name="Google Shape;969;p14"/>
          <p:cNvGrpSpPr/>
          <p:nvPr/>
        </p:nvGrpSpPr>
        <p:grpSpPr>
          <a:xfrm rot="3649446">
            <a:off x="16961936" y="8077199"/>
            <a:ext cx="825302" cy="1000196"/>
            <a:chOff x="5709775" y="2465725"/>
            <a:chExt cx="342000" cy="414475"/>
          </a:xfrm>
        </p:grpSpPr>
        <p:sp>
          <p:nvSpPr>
            <p:cNvPr id="970" name="Google Shape;970;p14"/>
            <p:cNvSpPr/>
            <p:nvPr/>
          </p:nvSpPr>
          <p:spPr>
            <a:xfrm>
              <a:off x="5709775" y="2465725"/>
              <a:ext cx="342000" cy="301325"/>
            </a:xfrm>
            <a:custGeom>
              <a:avLst/>
              <a:gdLst/>
              <a:ahLst/>
              <a:cxnLst/>
              <a:rect l="l" t="t" r="r" b="b"/>
              <a:pathLst>
                <a:path w="13680" h="12053" extrusionOk="0">
                  <a:moveTo>
                    <a:pt x="1158" y="0"/>
                  </a:moveTo>
                  <a:cubicBezTo>
                    <a:pt x="949" y="0"/>
                    <a:pt x="749" y="60"/>
                    <a:pt x="582" y="201"/>
                  </a:cubicBezTo>
                  <a:cubicBezTo>
                    <a:pt x="0" y="689"/>
                    <a:pt x="117" y="1550"/>
                    <a:pt x="396" y="2225"/>
                  </a:cubicBezTo>
                  <a:cubicBezTo>
                    <a:pt x="884" y="3597"/>
                    <a:pt x="1862" y="4760"/>
                    <a:pt x="3118" y="5435"/>
                  </a:cubicBezTo>
                  <a:cubicBezTo>
                    <a:pt x="3490" y="5621"/>
                    <a:pt x="3979" y="5923"/>
                    <a:pt x="3885" y="6412"/>
                  </a:cubicBezTo>
                  <a:cubicBezTo>
                    <a:pt x="3809" y="6642"/>
                    <a:pt x="3465" y="6808"/>
                    <a:pt x="3189" y="6808"/>
                  </a:cubicBezTo>
                  <a:cubicBezTo>
                    <a:pt x="3130" y="6808"/>
                    <a:pt x="3074" y="6801"/>
                    <a:pt x="3025" y="6784"/>
                  </a:cubicBezTo>
                  <a:cubicBezTo>
                    <a:pt x="2708" y="6784"/>
                    <a:pt x="2451" y="6665"/>
                    <a:pt x="2171" y="6665"/>
                  </a:cubicBezTo>
                  <a:cubicBezTo>
                    <a:pt x="2101" y="6665"/>
                    <a:pt x="2029" y="6673"/>
                    <a:pt x="1955" y="6691"/>
                  </a:cubicBezTo>
                  <a:cubicBezTo>
                    <a:pt x="1164" y="6784"/>
                    <a:pt x="791" y="7854"/>
                    <a:pt x="1164" y="8529"/>
                  </a:cubicBezTo>
                  <a:cubicBezTo>
                    <a:pt x="1512" y="9124"/>
                    <a:pt x="2241" y="9429"/>
                    <a:pt x="2935" y="9429"/>
                  </a:cubicBezTo>
                  <a:cubicBezTo>
                    <a:pt x="3028" y="9429"/>
                    <a:pt x="3120" y="9424"/>
                    <a:pt x="3211" y="9413"/>
                  </a:cubicBezTo>
                  <a:cubicBezTo>
                    <a:pt x="3979" y="9413"/>
                    <a:pt x="4769" y="9111"/>
                    <a:pt x="5537" y="8924"/>
                  </a:cubicBezTo>
                  <a:cubicBezTo>
                    <a:pt x="5819" y="8871"/>
                    <a:pt x="6101" y="8817"/>
                    <a:pt x="6379" y="8817"/>
                  </a:cubicBezTo>
                  <a:cubicBezTo>
                    <a:pt x="6582" y="8817"/>
                    <a:pt x="6783" y="8846"/>
                    <a:pt x="6980" y="8924"/>
                  </a:cubicBezTo>
                  <a:cubicBezTo>
                    <a:pt x="7375" y="9204"/>
                    <a:pt x="7561" y="9902"/>
                    <a:pt x="7189" y="10181"/>
                  </a:cubicBezTo>
                  <a:cubicBezTo>
                    <a:pt x="7065" y="10275"/>
                    <a:pt x="6914" y="10302"/>
                    <a:pt x="6750" y="10302"/>
                  </a:cubicBezTo>
                  <a:cubicBezTo>
                    <a:pt x="6545" y="10302"/>
                    <a:pt x="6319" y="10261"/>
                    <a:pt x="6101" y="10261"/>
                  </a:cubicBezTo>
                  <a:cubicBezTo>
                    <a:pt x="5936" y="10261"/>
                    <a:pt x="5775" y="10284"/>
                    <a:pt x="5630" y="10367"/>
                  </a:cubicBezTo>
                  <a:cubicBezTo>
                    <a:pt x="5142" y="10576"/>
                    <a:pt x="5049" y="11251"/>
                    <a:pt x="5444" y="11646"/>
                  </a:cubicBezTo>
                  <a:cubicBezTo>
                    <a:pt x="5729" y="11931"/>
                    <a:pt x="6135" y="12052"/>
                    <a:pt x="6529" y="12052"/>
                  </a:cubicBezTo>
                  <a:cubicBezTo>
                    <a:pt x="6651" y="12052"/>
                    <a:pt x="6771" y="12041"/>
                    <a:pt x="6887" y="12019"/>
                  </a:cubicBezTo>
                  <a:cubicBezTo>
                    <a:pt x="7375" y="12019"/>
                    <a:pt x="7864" y="11739"/>
                    <a:pt x="8445" y="11646"/>
                  </a:cubicBezTo>
                  <a:cubicBezTo>
                    <a:pt x="8736" y="11542"/>
                    <a:pt x="9073" y="11489"/>
                    <a:pt x="9411" y="11489"/>
                  </a:cubicBezTo>
                  <a:cubicBezTo>
                    <a:pt x="9748" y="11489"/>
                    <a:pt x="10085" y="11542"/>
                    <a:pt x="10376" y="11646"/>
                  </a:cubicBezTo>
                  <a:cubicBezTo>
                    <a:pt x="10609" y="11718"/>
                    <a:pt x="11171" y="12023"/>
                    <a:pt x="11556" y="12023"/>
                  </a:cubicBezTo>
                  <a:cubicBezTo>
                    <a:pt x="11672" y="12023"/>
                    <a:pt x="11772" y="11995"/>
                    <a:pt x="11842" y="11926"/>
                  </a:cubicBezTo>
                  <a:cubicBezTo>
                    <a:pt x="12028" y="11832"/>
                    <a:pt x="12028" y="10762"/>
                    <a:pt x="12121" y="10367"/>
                  </a:cubicBezTo>
                  <a:cubicBezTo>
                    <a:pt x="12330" y="9902"/>
                    <a:pt x="12702" y="9413"/>
                    <a:pt x="13005" y="9018"/>
                  </a:cubicBezTo>
                  <a:cubicBezTo>
                    <a:pt x="13377" y="8343"/>
                    <a:pt x="13680" y="7668"/>
                    <a:pt x="13493" y="6877"/>
                  </a:cubicBezTo>
                  <a:cubicBezTo>
                    <a:pt x="13406" y="6370"/>
                    <a:pt x="12845" y="5968"/>
                    <a:pt x="12325" y="5968"/>
                  </a:cubicBezTo>
                  <a:cubicBezTo>
                    <a:pt x="12153" y="5968"/>
                    <a:pt x="11986" y="6012"/>
                    <a:pt x="11842" y="6110"/>
                  </a:cubicBezTo>
                  <a:cubicBezTo>
                    <a:pt x="11446" y="6412"/>
                    <a:pt x="11260" y="7180"/>
                    <a:pt x="10679" y="7180"/>
                  </a:cubicBezTo>
                  <a:cubicBezTo>
                    <a:pt x="10190" y="7180"/>
                    <a:pt x="9888" y="6505"/>
                    <a:pt x="10097" y="6017"/>
                  </a:cubicBezTo>
                  <a:cubicBezTo>
                    <a:pt x="10283" y="5621"/>
                    <a:pt x="10679" y="5249"/>
                    <a:pt x="10958" y="4853"/>
                  </a:cubicBezTo>
                  <a:cubicBezTo>
                    <a:pt x="11260" y="4458"/>
                    <a:pt x="11446" y="3876"/>
                    <a:pt x="11167" y="3504"/>
                  </a:cubicBezTo>
                  <a:cubicBezTo>
                    <a:pt x="10992" y="3329"/>
                    <a:pt x="10781" y="3250"/>
                    <a:pt x="10558" y="3250"/>
                  </a:cubicBezTo>
                  <a:cubicBezTo>
                    <a:pt x="10276" y="3250"/>
                    <a:pt x="9974" y="3376"/>
                    <a:pt x="9701" y="3597"/>
                  </a:cubicBezTo>
                  <a:cubicBezTo>
                    <a:pt x="9306" y="3876"/>
                    <a:pt x="9120" y="4365"/>
                    <a:pt x="8631" y="4667"/>
                  </a:cubicBezTo>
                  <a:cubicBezTo>
                    <a:pt x="8406" y="4893"/>
                    <a:pt x="8104" y="5016"/>
                    <a:pt x="7813" y="5016"/>
                  </a:cubicBezTo>
                  <a:cubicBezTo>
                    <a:pt x="7623" y="5016"/>
                    <a:pt x="7438" y="4963"/>
                    <a:pt x="7282" y="4853"/>
                  </a:cubicBezTo>
                  <a:cubicBezTo>
                    <a:pt x="6887" y="4365"/>
                    <a:pt x="7096" y="3690"/>
                    <a:pt x="7468" y="3202"/>
                  </a:cubicBezTo>
                  <a:cubicBezTo>
                    <a:pt x="7864" y="2806"/>
                    <a:pt x="8259" y="2341"/>
                    <a:pt x="8259" y="1759"/>
                  </a:cubicBezTo>
                  <a:cubicBezTo>
                    <a:pt x="8155" y="1132"/>
                    <a:pt x="7599" y="768"/>
                    <a:pt x="6998" y="768"/>
                  </a:cubicBezTo>
                  <a:cubicBezTo>
                    <a:pt x="6930" y="768"/>
                    <a:pt x="6862" y="773"/>
                    <a:pt x="6793" y="782"/>
                  </a:cubicBezTo>
                  <a:cubicBezTo>
                    <a:pt x="6212" y="875"/>
                    <a:pt x="5723" y="1457"/>
                    <a:pt x="5444" y="2038"/>
                  </a:cubicBezTo>
                  <a:cubicBezTo>
                    <a:pt x="5235" y="2713"/>
                    <a:pt x="5235" y="3295"/>
                    <a:pt x="5235" y="3969"/>
                  </a:cubicBezTo>
                  <a:cubicBezTo>
                    <a:pt x="5126" y="3999"/>
                    <a:pt x="5020" y="4013"/>
                    <a:pt x="4916" y="4013"/>
                  </a:cubicBezTo>
                  <a:cubicBezTo>
                    <a:pt x="4284" y="4013"/>
                    <a:pt x="3750" y="3502"/>
                    <a:pt x="3490" y="2922"/>
                  </a:cubicBezTo>
                  <a:cubicBezTo>
                    <a:pt x="3118" y="2225"/>
                    <a:pt x="3025" y="1457"/>
                    <a:pt x="2536" y="782"/>
                  </a:cubicBezTo>
                  <a:cubicBezTo>
                    <a:pt x="2254" y="368"/>
                    <a:pt x="1677" y="0"/>
                    <a:pt x="1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5833650" y="2608575"/>
              <a:ext cx="218125" cy="271625"/>
            </a:xfrm>
            <a:custGeom>
              <a:avLst/>
              <a:gdLst/>
              <a:ahLst/>
              <a:cxnLst/>
              <a:rect l="l" t="t" r="r" b="b"/>
              <a:pathLst>
                <a:path w="8725" h="10865" extrusionOk="0">
                  <a:moveTo>
                    <a:pt x="1" y="0"/>
                  </a:moveTo>
                  <a:cubicBezTo>
                    <a:pt x="1071" y="582"/>
                    <a:pt x="2141" y="1280"/>
                    <a:pt x="3002" y="2047"/>
                  </a:cubicBezTo>
                  <a:cubicBezTo>
                    <a:pt x="3886" y="2722"/>
                    <a:pt x="4746" y="3606"/>
                    <a:pt x="5421" y="4467"/>
                  </a:cubicBezTo>
                  <a:cubicBezTo>
                    <a:pt x="6212" y="5444"/>
                    <a:pt x="6794" y="6398"/>
                    <a:pt x="7259" y="7468"/>
                  </a:cubicBezTo>
                  <a:cubicBezTo>
                    <a:pt x="7841" y="8538"/>
                    <a:pt x="8236" y="9701"/>
                    <a:pt x="8538" y="10864"/>
                  </a:cubicBezTo>
                  <a:cubicBezTo>
                    <a:pt x="8725" y="9701"/>
                    <a:pt x="8538" y="8352"/>
                    <a:pt x="8143" y="7189"/>
                  </a:cubicBezTo>
                  <a:cubicBezTo>
                    <a:pt x="7747" y="5932"/>
                    <a:pt x="7166" y="4769"/>
                    <a:pt x="6398" y="3792"/>
                  </a:cubicBezTo>
                  <a:cubicBezTo>
                    <a:pt x="5630" y="2815"/>
                    <a:pt x="4653" y="1954"/>
                    <a:pt x="3583" y="1280"/>
                  </a:cubicBezTo>
                  <a:cubicBezTo>
                    <a:pt x="2420" y="582"/>
                    <a:pt x="1257" y="11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</p:spTree>
    <p:extLst>
      <p:ext uri="{BB962C8B-B14F-4D97-AF65-F5344CB8AC3E}">
        <p14:creationId xmlns:p14="http://schemas.microsoft.com/office/powerpoint/2010/main" val="41982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accent6"/>
        </a:solidFill>
        <a:effectLst/>
      </p:bgPr>
    </p:bg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p33"/>
          <p:cNvSpPr txBox="1">
            <a:spLocks noGrp="1"/>
          </p:cNvSpPr>
          <p:nvPr>
            <p:ph type="title"/>
          </p:nvPr>
        </p:nvSpPr>
        <p:spPr>
          <a:xfrm>
            <a:off x="10011926" y="6464750"/>
            <a:ext cx="4905000" cy="11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400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400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400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400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400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400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400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400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3" name="Google Shape;2113;p33"/>
          <p:cNvSpPr txBox="1">
            <a:spLocks noGrp="1"/>
          </p:cNvSpPr>
          <p:nvPr>
            <p:ph type="subTitle" idx="1"/>
          </p:nvPr>
        </p:nvSpPr>
        <p:spPr>
          <a:xfrm>
            <a:off x="10146626" y="7324313"/>
            <a:ext cx="4635600" cy="12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80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32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32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32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32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32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32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3200"/>
              </a:spcBef>
              <a:spcAft>
                <a:spcPts val="32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4" name="Google Shape;2114;p33"/>
          <p:cNvSpPr txBox="1">
            <a:spLocks noGrp="1"/>
          </p:cNvSpPr>
          <p:nvPr>
            <p:ph type="title" idx="2"/>
          </p:nvPr>
        </p:nvSpPr>
        <p:spPr>
          <a:xfrm>
            <a:off x="3371027" y="6464750"/>
            <a:ext cx="4905000" cy="11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400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400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400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400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400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400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400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400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5" name="Google Shape;2115;p33"/>
          <p:cNvSpPr txBox="1">
            <a:spLocks noGrp="1"/>
          </p:cNvSpPr>
          <p:nvPr>
            <p:ph type="subTitle" idx="3"/>
          </p:nvPr>
        </p:nvSpPr>
        <p:spPr>
          <a:xfrm>
            <a:off x="3505727" y="7324313"/>
            <a:ext cx="4635600" cy="12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80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32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32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32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32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32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32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3200"/>
              </a:spcBef>
              <a:spcAft>
                <a:spcPts val="32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6" name="Google Shape;2116;p33"/>
          <p:cNvSpPr/>
          <p:nvPr/>
        </p:nvSpPr>
        <p:spPr>
          <a:xfrm>
            <a:off x="-740651" y="-453463"/>
            <a:ext cx="5053356" cy="4468124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grpSp>
        <p:nvGrpSpPr>
          <p:cNvPr id="2117" name="Google Shape;2117;p33"/>
          <p:cNvGrpSpPr/>
          <p:nvPr/>
        </p:nvGrpSpPr>
        <p:grpSpPr>
          <a:xfrm>
            <a:off x="2241425" y="-565158"/>
            <a:ext cx="3535104" cy="2785028"/>
            <a:chOff x="2533100" y="1212175"/>
            <a:chExt cx="1066075" cy="839825"/>
          </a:xfrm>
        </p:grpSpPr>
        <p:sp>
          <p:nvSpPr>
            <p:cNvPr id="2118" name="Google Shape;2118;p33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19" name="Google Shape;2119;p33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20" name="Google Shape;2120;p33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21" name="Google Shape;2121;p33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22" name="Google Shape;2122;p33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23" name="Google Shape;2123;p33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24" name="Google Shape;2124;p33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25" name="Google Shape;2125;p33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26" name="Google Shape;2126;p33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27" name="Google Shape;2127;p33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28" name="Google Shape;2128;p33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29" name="Google Shape;2129;p33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30" name="Google Shape;2130;p33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31" name="Google Shape;2131;p33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32" name="Google Shape;2132;p33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33" name="Google Shape;2133;p33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34" name="Google Shape;2134;p33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35" name="Google Shape;2135;p33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36" name="Google Shape;2136;p33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37" name="Google Shape;2137;p33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38" name="Google Shape;2138;p33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2139" name="Google Shape;2139;p33"/>
          <p:cNvGrpSpPr/>
          <p:nvPr/>
        </p:nvGrpSpPr>
        <p:grpSpPr>
          <a:xfrm>
            <a:off x="14490413" y="8561558"/>
            <a:ext cx="4530608" cy="2562881"/>
            <a:chOff x="3260100" y="4040200"/>
            <a:chExt cx="1579600" cy="893550"/>
          </a:xfrm>
        </p:grpSpPr>
        <p:sp>
          <p:nvSpPr>
            <p:cNvPr id="2140" name="Google Shape;2140;p33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41" name="Google Shape;2141;p33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42" name="Google Shape;2142;p33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43" name="Google Shape;2143;p33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44" name="Google Shape;2144;p33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45" name="Google Shape;2145;p33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46" name="Google Shape;2146;p33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47" name="Google Shape;2147;p33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48" name="Google Shape;2148;p33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49" name="Google Shape;2149;p33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50" name="Google Shape;2150;p33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51" name="Google Shape;2151;p33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52" name="Google Shape;2152;p33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53" name="Google Shape;2153;p33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54" name="Google Shape;2154;p33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55" name="Google Shape;2155;p33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56" name="Google Shape;2156;p33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57" name="Google Shape;2157;p33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58" name="Google Shape;2158;p33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59" name="Google Shape;2159;p33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60" name="Google Shape;2160;p33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61" name="Google Shape;2161;p33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62" name="Google Shape;2162;p33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63" name="Google Shape;2163;p33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64" name="Google Shape;2164;p33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65" name="Google Shape;2165;p33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66" name="Google Shape;2166;p33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2167" name="Google Shape;2167;p33"/>
          <p:cNvGrpSpPr/>
          <p:nvPr/>
        </p:nvGrpSpPr>
        <p:grpSpPr>
          <a:xfrm rot="8219760">
            <a:off x="269621" y="100893"/>
            <a:ext cx="1824492" cy="1956210"/>
            <a:chOff x="1721175" y="2665325"/>
            <a:chExt cx="809625" cy="868075"/>
          </a:xfrm>
        </p:grpSpPr>
        <p:sp>
          <p:nvSpPr>
            <p:cNvPr id="2168" name="Google Shape;2168;p33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69" name="Google Shape;2169;p33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70" name="Google Shape;2170;p33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71" name="Google Shape;2171;p33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72" name="Google Shape;2172;p33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73" name="Google Shape;2173;p33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sp>
        <p:nvSpPr>
          <p:cNvPr id="2174" name="Google Shape;2174;p33"/>
          <p:cNvSpPr/>
          <p:nvPr/>
        </p:nvSpPr>
        <p:spPr>
          <a:xfrm>
            <a:off x="12568070" y="-685947"/>
            <a:ext cx="6240084" cy="4422491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grpSp>
        <p:nvGrpSpPr>
          <p:cNvPr id="2175" name="Google Shape;2175;p33"/>
          <p:cNvGrpSpPr/>
          <p:nvPr/>
        </p:nvGrpSpPr>
        <p:grpSpPr>
          <a:xfrm rot="-4621886">
            <a:off x="-379413" y="8423760"/>
            <a:ext cx="3122550" cy="3416988"/>
            <a:chOff x="3095850" y="2740875"/>
            <a:chExt cx="1972838" cy="1216700"/>
          </a:xfrm>
        </p:grpSpPr>
        <p:sp>
          <p:nvSpPr>
            <p:cNvPr id="2176" name="Google Shape;2176;p33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77" name="Google Shape;2177;p33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78" name="Google Shape;2178;p33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79" name="Google Shape;2179;p33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80" name="Google Shape;2180;p33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2181" name="Google Shape;2181;p33"/>
          <p:cNvGrpSpPr/>
          <p:nvPr/>
        </p:nvGrpSpPr>
        <p:grpSpPr>
          <a:xfrm rot="659021">
            <a:off x="13924931" y="575021"/>
            <a:ext cx="3526362" cy="2762376"/>
            <a:chOff x="3495050" y="1152875"/>
            <a:chExt cx="1082275" cy="847800"/>
          </a:xfrm>
        </p:grpSpPr>
        <p:sp>
          <p:nvSpPr>
            <p:cNvPr id="2182" name="Google Shape;2182;p33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83" name="Google Shape;2183;p33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84" name="Google Shape;2184;p33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85" name="Google Shape;2185;p33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86" name="Google Shape;2186;p33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87" name="Google Shape;2187;p33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88" name="Google Shape;2188;p33"/>
            <p:cNvSpPr/>
            <p:nvPr/>
          </p:nvSpPr>
          <p:spPr>
            <a:xfrm>
              <a:off x="4283200" y="1837550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89" name="Google Shape;2189;p33"/>
            <p:cNvSpPr/>
            <p:nvPr/>
          </p:nvSpPr>
          <p:spPr>
            <a:xfrm>
              <a:off x="4409450" y="1920125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2190" name="Google Shape;2190;p33"/>
          <p:cNvGrpSpPr/>
          <p:nvPr/>
        </p:nvGrpSpPr>
        <p:grpSpPr>
          <a:xfrm rot="-7942932">
            <a:off x="16131187" y="157377"/>
            <a:ext cx="1691282" cy="1663086"/>
            <a:chOff x="4452350" y="1286250"/>
            <a:chExt cx="700275" cy="688600"/>
          </a:xfrm>
        </p:grpSpPr>
        <p:sp>
          <p:nvSpPr>
            <p:cNvPr id="2191" name="Google Shape;2191;p33"/>
            <p:cNvSpPr/>
            <p:nvPr/>
          </p:nvSpPr>
          <p:spPr>
            <a:xfrm>
              <a:off x="4706525" y="1330225"/>
              <a:ext cx="446100" cy="452175"/>
            </a:xfrm>
            <a:custGeom>
              <a:avLst/>
              <a:gdLst/>
              <a:ahLst/>
              <a:cxnLst/>
              <a:rect l="l" t="t" r="r" b="b"/>
              <a:pathLst>
                <a:path w="17844" h="18087" extrusionOk="0">
                  <a:moveTo>
                    <a:pt x="11588" y="1"/>
                  </a:moveTo>
                  <a:cubicBezTo>
                    <a:pt x="9302" y="1"/>
                    <a:pt x="7157" y="1241"/>
                    <a:pt x="5537" y="2862"/>
                  </a:cubicBezTo>
                  <a:cubicBezTo>
                    <a:pt x="4862" y="3560"/>
                    <a:pt x="4188" y="4327"/>
                    <a:pt x="3606" y="5188"/>
                  </a:cubicBezTo>
                  <a:cubicBezTo>
                    <a:pt x="1559" y="8212"/>
                    <a:pt x="0" y="12377"/>
                    <a:pt x="884" y="15657"/>
                  </a:cubicBezTo>
                  <a:lnTo>
                    <a:pt x="884" y="15866"/>
                  </a:lnTo>
                  <a:cubicBezTo>
                    <a:pt x="1163" y="16634"/>
                    <a:pt x="1559" y="17215"/>
                    <a:pt x="2047" y="17518"/>
                  </a:cubicBezTo>
                  <a:cubicBezTo>
                    <a:pt x="2327" y="17797"/>
                    <a:pt x="2722" y="17890"/>
                    <a:pt x="3118" y="17983"/>
                  </a:cubicBezTo>
                  <a:cubicBezTo>
                    <a:pt x="3423" y="18054"/>
                    <a:pt x="3751" y="18086"/>
                    <a:pt x="4094" y="18086"/>
                  </a:cubicBezTo>
                  <a:cubicBezTo>
                    <a:pt x="6568" y="18086"/>
                    <a:pt x="9843" y="16411"/>
                    <a:pt x="11539" y="15471"/>
                  </a:cubicBezTo>
                  <a:cubicBezTo>
                    <a:pt x="14447" y="13819"/>
                    <a:pt x="16983" y="11004"/>
                    <a:pt x="17355" y="7724"/>
                  </a:cubicBezTo>
                  <a:cubicBezTo>
                    <a:pt x="17844" y="4420"/>
                    <a:pt x="15820" y="652"/>
                    <a:pt x="12516" y="70"/>
                  </a:cubicBezTo>
                  <a:cubicBezTo>
                    <a:pt x="12205" y="23"/>
                    <a:pt x="11895" y="1"/>
                    <a:pt x="11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92" name="Google Shape;2192;p33"/>
            <p:cNvSpPr/>
            <p:nvPr/>
          </p:nvSpPr>
          <p:spPr>
            <a:xfrm>
              <a:off x="4633825" y="1768150"/>
              <a:ext cx="150650" cy="206700"/>
            </a:xfrm>
            <a:custGeom>
              <a:avLst/>
              <a:gdLst/>
              <a:ahLst/>
              <a:cxnLst/>
              <a:rect l="l" t="t" r="r" b="b"/>
              <a:pathLst>
                <a:path w="6026" h="8268" extrusionOk="0">
                  <a:moveTo>
                    <a:pt x="4955" y="1"/>
                  </a:moveTo>
                  <a:cubicBezTo>
                    <a:pt x="4281" y="1932"/>
                    <a:pt x="3792" y="3956"/>
                    <a:pt x="3490" y="6003"/>
                  </a:cubicBezTo>
                  <a:lnTo>
                    <a:pt x="1070" y="1164"/>
                  </a:lnTo>
                  <a:cubicBezTo>
                    <a:pt x="698" y="1350"/>
                    <a:pt x="303" y="1443"/>
                    <a:pt x="0" y="1443"/>
                  </a:cubicBezTo>
                  <a:cubicBezTo>
                    <a:pt x="884" y="3863"/>
                    <a:pt x="2047" y="6003"/>
                    <a:pt x="3606" y="8027"/>
                  </a:cubicBezTo>
                  <a:cubicBezTo>
                    <a:pt x="3715" y="8197"/>
                    <a:pt x="3860" y="8268"/>
                    <a:pt x="4005" y="8268"/>
                  </a:cubicBezTo>
                  <a:cubicBezTo>
                    <a:pt x="4356" y="8268"/>
                    <a:pt x="4708" y="7857"/>
                    <a:pt x="4560" y="7445"/>
                  </a:cubicBezTo>
                  <a:lnTo>
                    <a:pt x="4560" y="7352"/>
                  </a:lnTo>
                  <a:cubicBezTo>
                    <a:pt x="4653" y="5026"/>
                    <a:pt x="5142" y="2699"/>
                    <a:pt x="6026" y="466"/>
                  </a:cubicBezTo>
                  <a:cubicBezTo>
                    <a:pt x="5630" y="373"/>
                    <a:pt x="5235" y="280"/>
                    <a:pt x="49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93" name="Google Shape;2193;p33"/>
            <p:cNvSpPr/>
            <p:nvPr/>
          </p:nvSpPr>
          <p:spPr>
            <a:xfrm>
              <a:off x="4757700" y="1448300"/>
              <a:ext cx="268800" cy="331525"/>
            </a:xfrm>
            <a:custGeom>
              <a:avLst/>
              <a:gdLst/>
              <a:ahLst/>
              <a:cxnLst/>
              <a:rect l="l" t="t" r="r" b="b"/>
              <a:pathLst>
                <a:path w="10752" h="13261" extrusionOk="0">
                  <a:moveTo>
                    <a:pt x="9910" y="1"/>
                  </a:moveTo>
                  <a:cubicBezTo>
                    <a:pt x="9808" y="1"/>
                    <a:pt x="9698" y="29"/>
                    <a:pt x="9585" y="93"/>
                  </a:cubicBezTo>
                  <a:cubicBezTo>
                    <a:pt x="8538" y="954"/>
                    <a:pt x="7468" y="1838"/>
                    <a:pt x="6398" y="2791"/>
                  </a:cubicBezTo>
                  <a:cubicBezTo>
                    <a:pt x="6096" y="3187"/>
                    <a:pt x="5723" y="3489"/>
                    <a:pt x="5421" y="3862"/>
                  </a:cubicBezTo>
                  <a:cubicBezTo>
                    <a:pt x="4467" y="4932"/>
                    <a:pt x="3490" y="6095"/>
                    <a:pt x="2722" y="7351"/>
                  </a:cubicBezTo>
                  <a:cubicBezTo>
                    <a:pt x="2420" y="7840"/>
                    <a:pt x="2141" y="8328"/>
                    <a:pt x="1838" y="8817"/>
                  </a:cubicBezTo>
                  <a:cubicBezTo>
                    <a:pt x="1071" y="10073"/>
                    <a:pt x="489" y="11422"/>
                    <a:pt x="0" y="12795"/>
                  </a:cubicBezTo>
                  <a:cubicBezTo>
                    <a:pt x="280" y="13074"/>
                    <a:pt x="675" y="13167"/>
                    <a:pt x="1071" y="13260"/>
                  </a:cubicBezTo>
                  <a:cubicBezTo>
                    <a:pt x="1559" y="11818"/>
                    <a:pt x="2234" y="10468"/>
                    <a:pt x="3002" y="9189"/>
                  </a:cubicBezTo>
                  <a:cubicBezTo>
                    <a:pt x="3188" y="8724"/>
                    <a:pt x="3490" y="8235"/>
                    <a:pt x="3769" y="7840"/>
                  </a:cubicBezTo>
                  <a:cubicBezTo>
                    <a:pt x="4560" y="6676"/>
                    <a:pt x="5421" y="5513"/>
                    <a:pt x="6398" y="4443"/>
                  </a:cubicBezTo>
                  <a:lnTo>
                    <a:pt x="7375" y="3489"/>
                  </a:lnTo>
                  <a:cubicBezTo>
                    <a:pt x="8236" y="2605"/>
                    <a:pt x="9213" y="1838"/>
                    <a:pt x="10167" y="1163"/>
                  </a:cubicBezTo>
                  <a:cubicBezTo>
                    <a:pt x="10752" y="753"/>
                    <a:pt x="10438" y="1"/>
                    <a:pt x="9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94" name="Google Shape;2194;p33"/>
            <p:cNvSpPr/>
            <p:nvPr/>
          </p:nvSpPr>
          <p:spPr>
            <a:xfrm>
              <a:off x="4791425" y="1526900"/>
              <a:ext cx="44125" cy="153800"/>
            </a:xfrm>
            <a:custGeom>
              <a:avLst/>
              <a:gdLst/>
              <a:ahLst/>
              <a:cxnLst/>
              <a:rect l="l" t="t" r="r" b="b"/>
              <a:pathLst>
                <a:path w="1765" h="6152" extrusionOk="0">
                  <a:moveTo>
                    <a:pt x="766" y="0"/>
                  </a:moveTo>
                  <a:cubicBezTo>
                    <a:pt x="541" y="0"/>
                    <a:pt x="340" y="128"/>
                    <a:pt x="303" y="438"/>
                  </a:cubicBezTo>
                  <a:cubicBezTo>
                    <a:pt x="1" y="2183"/>
                    <a:pt x="94" y="4021"/>
                    <a:pt x="489" y="5766"/>
                  </a:cubicBezTo>
                  <a:cubicBezTo>
                    <a:pt x="563" y="6034"/>
                    <a:pt x="792" y="6152"/>
                    <a:pt x="1029" y="6152"/>
                  </a:cubicBezTo>
                  <a:cubicBezTo>
                    <a:pt x="1388" y="6152"/>
                    <a:pt x="1765" y="5883"/>
                    <a:pt x="1653" y="5463"/>
                  </a:cubicBezTo>
                  <a:cubicBezTo>
                    <a:pt x="1257" y="3928"/>
                    <a:pt x="1164" y="2276"/>
                    <a:pt x="1466" y="718"/>
                  </a:cubicBezTo>
                  <a:cubicBezTo>
                    <a:pt x="1523" y="307"/>
                    <a:pt x="1115" y="0"/>
                    <a:pt x="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95" name="Google Shape;2195;p33"/>
            <p:cNvSpPr/>
            <p:nvPr/>
          </p:nvSpPr>
          <p:spPr>
            <a:xfrm>
              <a:off x="4806900" y="1629600"/>
              <a:ext cx="151225" cy="48650"/>
            </a:xfrm>
            <a:custGeom>
              <a:avLst/>
              <a:gdLst/>
              <a:ahLst/>
              <a:cxnLst/>
              <a:rect l="l" t="t" r="r" b="b"/>
              <a:pathLst>
                <a:path w="6049" h="1946" extrusionOk="0">
                  <a:moveTo>
                    <a:pt x="5105" y="0"/>
                  </a:moveTo>
                  <a:cubicBezTo>
                    <a:pt x="5075" y="0"/>
                    <a:pt x="5043" y="2"/>
                    <a:pt x="5012" y="6"/>
                  </a:cubicBezTo>
                  <a:cubicBezTo>
                    <a:pt x="3546" y="308"/>
                    <a:pt x="2104" y="495"/>
                    <a:pt x="754" y="774"/>
                  </a:cubicBezTo>
                  <a:cubicBezTo>
                    <a:pt x="1" y="885"/>
                    <a:pt x="240" y="1945"/>
                    <a:pt x="927" y="1945"/>
                  </a:cubicBezTo>
                  <a:cubicBezTo>
                    <a:pt x="962" y="1945"/>
                    <a:pt x="997" y="1942"/>
                    <a:pt x="1034" y="1937"/>
                  </a:cubicBezTo>
                  <a:cubicBezTo>
                    <a:pt x="2499" y="1658"/>
                    <a:pt x="3848" y="1355"/>
                    <a:pt x="5291" y="1169"/>
                  </a:cubicBezTo>
                  <a:cubicBezTo>
                    <a:pt x="6049" y="991"/>
                    <a:pt x="5803" y="0"/>
                    <a:pt x="5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96" name="Google Shape;2196;p33"/>
            <p:cNvSpPr/>
            <p:nvPr/>
          </p:nvSpPr>
          <p:spPr>
            <a:xfrm>
              <a:off x="4881000" y="1408875"/>
              <a:ext cx="77275" cy="149250"/>
            </a:xfrm>
            <a:custGeom>
              <a:avLst/>
              <a:gdLst/>
              <a:ahLst/>
              <a:cxnLst/>
              <a:rect l="l" t="t" r="r" b="b"/>
              <a:pathLst>
                <a:path w="3091" h="5970" extrusionOk="0">
                  <a:moveTo>
                    <a:pt x="2305" y="1"/>
                  </a:moveTo>
                  <a:cubicBezTo>
                    <a:pt x="2160" y="1"/>
                    <a:pt x="2005" y="61"/>
                    <a:pt x="1862" y="204"/>
                  </a:cubicBezTo>
                  <a:cubicBezTo>
                    <a:pt x="489" y="1670"/>
                    <a:pt x="0" y="3601"/>
                    <a:pt x="489" y="5532"/>
                  </a:cubicBezTo>
                  <a:cubicBezTo>
                    <a:pt x="571" y="5842"/>
                    <a:pt x="800" y="5969"/>
                    <a:pt x="1035" y="5969"/>
                  </a:cubicBezTo>
                  <a:cubicBezTo>
                    <a:pt x="1400" y="5969"/>
                    <a:pt x="1779" y="5663"/>
                    <a:pt x="1652" y="5252"/>
                  </a:cubicBezTo>
                  <a:cubicBezTo>
                    <a:pt x="1280" y="3694"/>
                    <a:pt x="1652" y="2158"/>
                    <a:pt x="2722" y="995"/>
                  </a:cubicBezTo>
                  <a:cubicBezTo>
                    <a:pt x="3090" y="557"/>
                    <a:pt x="2746" y="1"/>
                    <a:pt x="2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97" name="Google Shape;2197;p33"/>
            <p:cNvSpPr/>
            <p:nvPr/>
          </p:nvSpPr>
          <p:spPr>
            <a:xfrm>
              <a:off x="4904350" y="1532100"/>
              <a:ext cx="135825" cy="35300"/>
            </a:xfrm>
            <a:custGeom>
              <a:avLst/>
              <a:gdLst/>
              <a:ahLst/>
              <a:cxnLst/>
              <a:rect l="l" t="t" r="r" b="b"/>
              <a:pathLst>
                <a:path w="5433" h="1412" extrusionOk="0">
                  <a:moveTo>
                    <a:pt x="780" y="1"/>
                  </a:moveTo>
                  <a:cubicBezTo>
                    <a:pt x="194" y="1"/>
                    <a:pt x="0" y="1012"/>
                    <a:pt x="625" y="1184"/>
                  </a:cubicBezTo>
                  <a:cubicBezTo>
                    <a:pt x="1300" y="1335"/>
                    <a:pt x="1980" y="1411"/>
                    <a:pt x="2661" y="1411"/>
                  </a:cubicBezTo>
                  <a:cubicBezTo>
                    <a:pt x="3341" y="1411"/>
                    <a:pt x="4022" y="1335"/>
                    <a:pt x="4696" y="1184"/>
                  </a:cubicBezTo>
                  <a:cubicBezTo>
                    <a:pt x="5432" y="1006"/>
                    <a:pt x="5206" y="15"/>
                    <a:pt x="4510" y="15"/>
                  </a:cubicBezTo>
                  <a:cubicBezTo>
                    <a:pt x="4480" y="15"/>
                    <a:pt x="4449" y="17"/>
                    <a:pt x="4417" y="21"/>
                  </a:cubicBezTo>
                  <a:cubicBezTo>
                    <a:pt x="3835" y="172"/>
                    <a:pt x="3254" y="248"/>
                    <a:pt x="2672" y="248"/>
                  </a:cubicBezTo>
                  <a:cubicBezTo>
                    <a:pt x="2091" y="248"/>
                    <a:pt x="1509" y="172"/>
                    <a:pt x="928" y="21"/>
                  </a:cubicBezTo>
                  <a:cubicBezTo>
                    <a:pt x="876" y="7"/>
                    <a:pt x="827" y="1"/>
                    <a:pt x="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98" name="Google Shape;2198;p33"/>
            <p:cNvSpPr/>
            <p:nvPr/>
          </p:nvSpPr>
          <p:spPr>
            <a:xfrm>
              <a:off x="4452350" y="1286250"/>
              <a:ext cx="351325" cy="518575"/>
            </a:xfrm>
            <a:custGeom>
              <a:avLst/>
              <a:gdLst/>
              <a:ahLst/>
              <a:cxnLst/>
              <a:rect l="l" t="t" r="r" b="b"/>
              <a:pathLst>
                <a:path w="14053" h="20743" extrusionOk="0">
                  <a:moveTo>
                    <a:pt x="6538" y="0"/>
                  </a:moveTo>
                  <a:cubicBezTo>
                    <a:pt x="5567" y="0"/>
                    <a:pt x="4612" y="237"/>
                    <a:pt x="3770" y="759"/>
                  </a:cubicBezTo>
                  <a:cubicBezTo>
                    <a:pt x="1443" y="2015"/>
                    <a:pt x="489" y="4830"/>
                    <a:pt x="280" y="7343"/>
                  </a:cubicBezTo>
                  <a:cubicBezTo>
                    <a:pt x="1" y="11507"/>
                    <a:pt x="1560" y="17718"/>
                    <a:pt x="5235" y="20231"/>
                  </a:cubicBezTo>
                  <a:cubicBezTo>
                    <a:pt x="5795" y="20559"/>
                    <a:pt x="6355" y="20743"/>
                    <a:pt x="6915" y="20743"/>
                  </a:cubicBezTo>
                  <a:cubicBezTo>
                    <a:pt x="7029" y="20743"/>
                    <a:pt x="7144" y="20735"/>
                    <a:pt x="7259" y="20719"/>
                  </a:cubicBezTo>
                  <a:cubicBezTo>
                    <a:pt x="7562" y="20719"/>
                    <a:pt x="7957" y="20626"/>
                    <a:pt x="8329" y="20440"/>
                  </a:cubicBezTo>
                  <a:cubicBezTo>
                    <a:pt x="9400" y="19858"/>
                    <a:pt x="10284" y="18695"/>
                    <a:pt x="11051" y="17416"/>
                  </a:cubicBezTo>
                  <a:cubicBezTo>
                    <a:pt x="11912" y="15880"/>
                    <a:pt x="12703" y="14136"/>
                    <a:pt x="13075" y="12972"/>
                  </a:cubicBezTo>
                  <a:cubicBezTo>
                    <a:pt x="13773" y="11018"/>
                    <a:pt x="14052" y="8901"/>
                    <a:pt x="13773" y="6947"/>
                  </a:cubicBezTo>
                  <a:cubicBezTo>
                    <a:pt x="13564" y="5598"/>
                    <a:pt x="13192" y="4435"/>
                    <a:pt x="12401" y="3271"/>
                  </a:cubicBezTo>
                  <a:cubicBezTo>
                    <a:pt x="11178" y="1299"/>
                    <a:pt x="8813" y="0"/>
                    <a:pt x="6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199" name="Google Shape;2199;p33"/>
            <p:cNvSpPr/>
            <p:nvPr/>
          </p:nvSpPr>
          <p:spPr>
            <a:xfrm>
              <a:off x="4587875" y="1398075"/>
              <a:ext cx="72725" cy="406175"/>
            </a:xfrm>
            <a:custGeom>
              <a:avLst/>
              <a:gdLst/>
              <a:ahLst/>
              <a:cxnLst/>
              <a:rect l="l" t="t" r="r" b="b"/>
              <a:pathLst>
                <a:path w="2909" h="16247" extrusionOk="0">
                  <a:moveTo>
                    <a:pt x="1284" y="0"/>
                  </a:moveTo>
                  <a:cubicBezTo>
                    <a:pt x="1064" y="0"/>
                    <a:pt x="860" y="107"/>
                    <a:pt x="791" y="357"/>
                  </a:cubicBezTo>
                  <a:cubicBezTo>
                    <a:pt x="489" y="1706"/>
                    <a:pt x="303" y="3172"/>
                    <a:pt x="210" y="4521"/>
                  </a:cubicBezTo>
                  <a:cubicBezTo>
                    <a:pt x="93" y="5010"/>
                    <a:pt x="93" y="5498"/>
                    <a:pt x="93" y="5964"/>
                  </a:cubicBezTo>
                  <a:cubicBezTo>
                    <a:pt x="0" y="7429"/>
                    <a:pt x="93" y="8872"/>
                    <a:pt x="303" y="10337"/>
                  </a:cubicBezTo>
                  <a:cubicBezTo>
                    <a:pt x="396" y="10919"/>
                    <a:pt x="489" y="11500"/>
                    <a:pt x="582" y="11989"/>
                  </a:cubicBezTo>
                  <a:cubicBezTo>
                    <a:pt x="884" y="13431"/>
                    <a:pt x="1257" y="14897"/>
                    <a:pt x="1838" y="16246"/>
                  </a:cubicBezTo>
                  <a:cubicBezTo>
                    <a:pt x="2141" y="16246"/>
                    <a:pt x="2536" y="16153"/>
                    <a:pt x="2908" y="15967"/>
                  </a:cubicBezTo>
                  <a:cubicBezTo>
                    <a:pt x="2327" y="14501"/>
                    <a:pt x="1955" y="13059"/>
                    <a:pt x="1652" y="11593"/>
                  </a:cubicBezTo>
                  <a:cubicBezTo>
                    <a:pt x="1559" y="11105"/>
                    <a:pt x="1466" y="10523"/>
                    <a:pt x="1466" y="10035"/>
                  </a:cubicBezTo>
                  <a:cubicBezTo>
                    <a:pt x="1257" y="8592"/>
                    <a:pt x="1164" y="7243"/>
                    <a:pt x="1257" y="5777"/>
                  </a:cubicBezTo>
                  <a:lnTo>
                    <a:pt x="1257" y="4428"/>
                  </a:lnTo>
                  <a:cubicBezTo>
                    <a:pt x="1466" y="3172"/>
                    <a:pt x="1652" y="2009"/>
                    <a:pt x="1955" y="729"/>
                  </a:cubicBezTo>
                  <a:cubicBezTo>
                    <a:pt x="2072" y="305"/>
                    <a:pt x="1655" y="0"/>
                    <a:pt x="1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200" name="Google Shape;2200;p33"/>
            <p:cNvSpPr/>
            <p:nvPr/>
          </p:nvSpPr>
          <p:spPr>
            <a:xfrm>
              <a:off x="4506300" y="1582700"/>
              <a:ext cx="127600" cy="119750"/>
            </a:xfrm>
            <a:custGeom>
              <a:avLst/>
              <a:gdLst/>
              <a:ahLst/>
              <a:cxnLst/>
              <a:rect l="l" t="t" r="r" b="b"/>
              <a:pathLst>
                <a:path w="5104" h="4790" extrusionOk="0">
                  <a:moveTo>
                    <a:pt x="783" y="0"/>
                  </a:moveTo>
                  <a:cubicBezTo>
                    <a:pt x="381" y="0"/>
                    <a:pt x="1" y="365"/>
                    <a:pt x="262" y="812"/>
                  </a:cubicBezTo>
                  <a:cubicBezTo>
                    <a:pt x="1239" y="2371"/>
                    <a:pt x="2403" y="3627"/>
                    <a:pt x="3938" y="4697"/>
                  </a:cubicBezTo>
                  <a:cubicBezTo>
                    <a:pt x="4033" y="4761"/>
                    <a:pt x="4131" y="4789"/>
                    <a:pt x="4225" y="4789"/>
                  </a:cubicBezTo>
                  <a:cubicBezTo>
                    <a:pt x="4710" y="4789"/>
                    <a:pt x="5104" y="4051"/>
                    <a:pt x="4520" y="3720"/>
                  </a:cubicBezTo>
                  <a:cubicBezTo>
                    <a:pt x="3263" y="2859"/>
                    <a:pt x="2193" y="1696"/>
                    <a:pt x="1333" y="323"/>
                  </a:cubicBezTo>
                  <a:cubicBezTo>
                    <a:pt x="1199" y="95"/>
                    <a:pt x="988" y="0"/>
                    <a:pt x="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201" name="Google Shape;2201;p33"/>
            <p:cNvSpPr/>
            <p:nvPr/>
          </p:nvSpPr>
          <p:spPr>
            <a:xfrm>
              <a:off x="4596175" y="1580500"/>
              <a:ext cx="112250" cy="112000"/>
            </a:xfrm>
            <a:custGeom>
              <a:avLst/>
              <a:gdLst/>
              <a:ahLst/>
              <a:cxnLst/>
              <a:rect l="l" t="t" r="r" b="b"/>
              <a:pathLst>
                <a:path w="4490" h="4480" extrusionOk="0">
                  <a:moveTo>
                    <a:pt x="3631" y="0"/>
                  </a:moveTo>
                  <a:cubicBezTo>
                    <a:pt x="3463" y="0"/>
                    <a:pt x="3292" y="65"/>
                    <a:pt x="3158" y="225"/>
                  </a:cubicBezTo>
                  <a:cubicBezTo>
                    <a:pt x="2204" y="1388"/>
                    <a:pt x="1320" y="2459"/>
                    <a:pt x="343" y="3622"/>
                  </a:cubicBezTo>
                  <a:cubicBezTo>
                    <a:pt x="0" y="4051"/>
                    <a:pt x="428" y="4479"/>
                    <a:pt x="873" y="4479"/>
                  </a:cubicBezTo>
                  <a:cubicBezTo>
                    <a:pt x="1031" y="4479"/>
                    <a:pt x="1192" y="4425"/>
                    <a:pt x="1320" y="4296"/>
                  </a:cubicBezTo>
                  <a:cubicBezTo>
                    <a:pt x="2297" y="3133"/>
                    <a:pt x="3158" y="1970"/>
                    <a:pt x="4135" y="807"/>
                  </a:cubicBezTo>
                  <a:cubicBezTo>
                    <a:pt x="4489" y="453"/>
                    <a:pt x="4073" y="0"/>
                    <a:pt x="3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202" name="Google Shape;2202;p33"/>
            <p:cNvSpPr/>
            <p:nvPr/>
          </p:nvSpPr>
          <p:spPr>
            <a:xfrm>
              <a:off x="4527375" y="1411475"/>
              <a:ext cx="94500" cy="140725"/>
            </a:xfrm>
            <a:custGeom>
              <a:avLst/>
              <a:gdLst/>
              <a:ahLst/>
              <a:cxnLst/>
              <a:rect l="l" t="t" r="r" b="b"/>
              <a:pathLst>
                <a:path w="3780" h="5629" extrusionOk="0">
                  <a:moveTo>
                    <a:pt x="647" y="1"/>
                  </a:moveTo>
                  <a:cubicBezTo>
                    <a:pt x="366" y="1"/>
                    <a:pt x="94" y="169"/>
                    <a:pt x="94" y="496"/>
                  </a:cubicBezTo>
                  <a:cubicBezTo>
                    <a:pt x="1" y="2520"/>
                    <a:pt x="978" y="4381"/>
                    <a:pt x="2630" y="5544"/>
                  </a:cubicBezTo>
                  <a:cubicBezTo>
                    <a:pt x="2722" y="5603"/>
                    <a:pt x="2816" y="5628"/>
                    <a:pt x="2907" y="5628"/>
                  </a:cubicBezTo>
                  <a:cubicBezTo>
                    <a:pt x="3391" y="5628"/>
                    <a:pt x="3779" y="4900"/>
                    <a:pt x="3211" y="4567"/>
                  </a:cubicBezTo>
                  <a:cubicBezTo>
                    <a:pt x="1932" y="3590"/>
                    <a:pt x="1164" y="2240"/>
                    <a:pt x="1257" y="589"/>
                  </a:cubicBezTo>
                  <a:cubicBezTo>
                    <a:pt x="1257" y="192"/>
                    <a:pt x="947" y="1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203" name="Google Shape;2203;p33"/>
            <p:cNvSpPr/>
            <p:nvPr/>
          </p:nvSpPr>
          <p:spPr>
            <a:xfrm>
              <a:off x="4595325" y="1452875"/>
              <a:ext cx="111200" cy="89500"/>
            </a:xfrm>
            <a:custGeom>
              <a:avLst/>
              <a:gdLst/>
              <a:ahLst/>
              <a:cxnLst/>
              <a:rect l="l" t="t" r="r" b="b"/>
              <a:pathLst>
                <a:path w="4448" h="3580" extrusionOk="0">
                  <a:moveTo>
                    <a:pt x="3647" y="0"/>
                  </a:moveTo>
                  <a:cubicBezTo>
                    <a:pt x="3478" y="0"/>
                    <a:pt x="3310" y="82"/>
                    <a:pt x="3192" y="282"/>
                  </a:cubicBezTo>
                  <a:cubicBezTo>
                    <a:pt x="2517" y="1259"/>
                    <a:pt x="1657" y="1934"/>
                    <a:pt x="493" y="2515"/>
                  </a:cubicBezTo>
                  <a:cubicBezTo>
                    <a:pt x="1" y="2772"/>
                    <a:pt x="259" y="3579"/>
                    <a:pt x="774" y="3579"/>
                  </a:cubicBezTo>
                  <a:cubicBezTo>
                    <a:pt x="867" y="3579"/>
                    <a:pt x="968" y="3553"/>
                    <a:pt x="1075" y="3492"/>
                  </a:cubicBezTo>
                  <a:cubicBezTo>
                    <a:pt x="2331" y="2911"/>
                    <a:pt x="3285" y="2027"/>
                    <a:pt x="4169" y="864"/>
                  </a:cubicBezTo>
                  <a:cubicBezTo>
                    <a:pt x="4447" y="455"/>
                    <a:pt x="4047" y="0"/>
                    <a:pt x="3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2204" name="Google Shape;2204;p33"/>
          <p:cNvGrpSpPr/>
          <p:nvPr/>
        </p:nvGrpSpPr>
        <p:grpSpPr>
          <a:xfrm rot="-1947867">
            <a:off x="2941415" y="8505925"/>
            <a:ext cx="500255" cy="1719377"/>
            <a:chOff x="4871700" y="1797250"/>
            <a:chExt cx="319900" cy="1099500"/>
          </a:xfrm>
        </p:grpSpPr>
        <p:sp>
          <p:nvSpPr>
            <p:cNvPr id="2205" name="Google Shape;2205;p33"/>
            <p:cNvSpPr/>
            <p:nvPr/>
          </p:nvSpPr>
          <p:spPr>
            <a:xfrm>
              <a:off x="4871700" y="2253700"/>
              <a:ext cx="271050" cy="643050"/>
            </a:xfrm>
            <a:custGeom>
              <a:avLst/>
              <a:gdLst/>
              <a:ahLst/>
              <a:cxnLst/>
              <a:rect l="l" t="t" r="r" b="b"/>
              <a:pathLst>
                <a:path w="10842" h="25722" extrusionOk="0">
                  <a:moveTo>
                    <a:pt x="3856" y="0"/>
                  </a:moveTo>
                  <a:cubicBezTo>
                    <a:pt x="2479" y="0"/>
                    <a:pt x="1198" y="397"/>
                    <a:pt x="489" y="1702"/>
                  </a:cubicBezTo>
                  <a:cubicBezTo>
                    <a:pt x="0" y="2679"/>
                    <a:pt x="93" y="3936"/>
                    <a:pt x="93" y="4890"/>
                  </a:cubicBezTo>
                  <a:cubicBezTo>
                    <a:pt x="0" y="8286"/>
                    <a:pt x="186" y="11683"/>
                    <a:pt x="489" y="15079"/>
                  </a:cubicBezTo>
                  <a:cubicBezTo>
                    <a:pt x="582" y="16731"/>
                    <a:pt x="675" y="18383"/>
                    <a:pt x="861" y="20011"/>
                  </a:cubicBezTo>
                  <a:cubicBezTo>
                    <a:pt x="1070" y="21570"/>
                    <a:pt x="1070" y="23035"/>
                    <a:pt x="1536" y="24571"/>
                  </a:cubicBezTo>
                  <a:cubicBezTo>
                    <a:pt x="1536" y="24873"/>
                    <a:pt x="1745" y="25245"/>
                    <a:pt x="1931" y="25455"/>
                  </a:cubicBezTo>
                  <a:cubicBezTo>
                    <a:pt x="2170" y="25640"/>
                    <a:pt x="2409" y="25721"/>
                    <a:pt x="2645" y="25721"/>
                  </a:cubicBezTo>
                  <a:cubicBezTo>
                    <a:pt x="4130" y="25721"/>
                    <a:pt x="5488" y="22493"/>
                    <a:pt x="5909" y="21570"/>
                  </a:cubicBezTo>
                  <a:cubicBezTo>
                    <a:pt x="6584" y="19732"/>
                    <a:pt x="6886" y="17801"/>
                    <a:pt x="7561" y="15847"/>
                  </a:cubicBezTo>
                  <a:cubicBezTo>
                    <a:pt x="8422" y="13241"/>
                    <a:pt x="9213" y="10612"/>
                    <a:pt x="9980" y="7914"/>
                  </a:cubicBezTo>
                  <a:cubicBezTo>
                    <a:pt x="10469" y="6541"/>
                    <a:pt x="10841" y="5099"/>
                    <a:pt x="10469" y="3726"/>
                  </a:cubicBezTo>
                  <a:cubicBezTo>
                    <a:pt x="9980" y="1982"/>
                    <a:pt x="8236" y="818"/>
                    <a:pt x="6491" y="353"/>
                  </a:cubicBezTo>
                  <a:cubicBezTo>
                    <a:pt x="5656" y="163"/>
                    <a:pt x="4736" y="0"/>
                    <a:pt x="3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206" name="Google Shape;2206;p33"/>
            <p:cNvSpPr/>
            <p:nvPr/>
          </p:nvSpPr>
          <p:spPr>
            <a:xfrm>
              <a:off x="4895550" y="2310800"/>
              <a:ext cx="225675" cy="78525"/>
            </a:xfrm>
            <a:custGeom>
              <a:avLst/>
              <a:gdLst/>
              <a:ahLst/>
              <a:cxnLst/>
              <a:rect l="l" t="t" r="r" b="b"/>
              <a:pathLst>
                <a:path w="9027" h="3141" extrusionOk="0">
                  <a:moveTo>
                    <a:pt x="116" y="0"/>
                  </a:moveTo>
                  <a:lnTo>
                    <a:pt x="116" y="0"/>
                  </a:lnTo>
                  <a:cubicBezTo>
                    <a:pt x="0" y="395"/>
                    <a:pt x="209" y="861"/>
                    <a:pt x="489" y="1256"/>
                  </a:cubicBezTo>
                  <a:cubicBezTo>
                    <a:pt x="698" y="1652"/>
                    <a:pt x="1070" y="1931"/>
                    <a:pt x="1466" y="2233"/>
                  </a:cubicBezTo>
                  <a:cubicBezTo>
                    <a:pt x="1861" y="2419"/>
                    <a:pt x="2326" y="2606"/>
                    <a:pt x="2722" y="2722"/>
                  </a:cubicBezTo>
                  <a:cubicBezTo>
                    <a:pt x="3117" y="2908"/>
                    <a:pt x="3606" y="3001"/>
                    <a:pt x="3978" y="3001"/>
                  </a:cubicBezTo>
                  <a:cubicBezTo>
                    <a:pt x="4420" y="3094"/>
                    <a:pt x="4856" y="3141"/>
                    <a:pt x="5293" y="3141"/>
                  </a:cubicBezTo>
                  <a:cubicBezTo>
                    <a:pt x="5729" y="3141"/>
                    <a:pt x="6165" y="3094"/>
                    <a:pt x="6607" y="3001"/>
                  </a:cubicBezTo>
                  <a:cubicBezTo>
                    <a:pt x="7468" y="2815"/>
                    <a:pt x="8352" y="2512"/>
                    <a:pt x="9026" y="2024"/>
                  </a:cubicBezTo>
                  <a:cubicBezTo>
                    <a:pt x="8142" y="2024"/>
                    <a:pt x="7375" y="2140"/>
                    <a:pt x="6514" y="2140"/>
                  </a:cubicBezTo>
                  <a:cubicBezTo>
                    <a:pt x="5723" y="2140"/>
                    <a:pt x="4955" y="2024"/>
                    <a:pt x="4187" y="1931"/>
                  </a:cubicBezTo>
                  <a:cubicBezTo>
                    <a:pt x="3792" y="1838"/>
                    <a:pt x="3397" y="1745"/>
                    <a:pt x="3024" y="1652"/>
                  </a:cubicBezTo>
                  <a:cubicBezTo>
                    <a:pt x="2629" y="1559"/>
                    <a:pt x="2233" y="1442"/>
                    <a:pt x="1861" y="1349"/>
                  </a:cubicBezTo>
                  <a:cubicBezTo>
                    <a:pt x="1559" y="1256"/>
                    <a:pt x="1163" y="1070"/>
                    <a:pt x="884" y="861"/>
                  </a:cubicBezTo>
                  <a:cubicBezTo>
                    <a:pt x="489" y="675"/>
                    <a:pt x="302" y="395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207" name="Google Shape;2207;p33"/>
            <p:cNvSpPr/>
            <p:nvPr/>
          </p:nvSpPr>
          <p:spPr>
            <a:xfrm>
              <a:off x="5004875" y="1797250"/>
              <a:ext cx="152400" cy="506000"/>
            </a:xfrm>
            <a:custGeom>
              <a:avLst/>
              <a:gdLst/>
              <a:ahLst/>
              <a:cxnLst/>
              <a:rect l="l" t="t" r="r" b="b"/>
              <a:pathLst>
                <a:path w="6096" h="20240" extrusionOk="0">
                  <a:moveTo>
                    <a:pt x="6096" y="0"/>
                  </a:moveTo>
                  <a:lnTo>
                    <a:pt x="6096" y="0"/>
                  </a:lnTo>
                  <a:cubicBezTo>
                    <a:pt x="5142" y="1442"/>
                    <a:pt x="4165" y="3001"/>
                    <a:pt x="3397" y="4653"/>
                  </a:cubicBezTo>
                  <a:cubicBezTo>
                    <a:pt x="2606" y="6188"/>
                    <a:pt x="2025" y="7933"/>
                    <a:pt x="1443" y="9585"/>
                  </a:cubicBezTo>
                  <a:cubicBezTo>
                    <a:pt x="489" y="13074"/>
                    <a:pt x="1" y="16657"/>
                    <a:pt x="187" y="20240"/>
                  </a:cubicBezTo>
                  <a:cubicBezTo>
                    <a:pt x="489" y="16657"/>
                    <a:pt x="1071" y="13167"/>
                    <a:pt x="2025" y="9771"/>
                  </a:cubicBezTo>
                  <a:cubicBezTo>
                    <a:pt x="2513" y="8142"/>
                    <a:pt x="3188" y="6398"/>
                    <a:pt x="3886" y="4839"/>
                  </a:cubicBezTo>
                  <a:cubicBezTo>
                    <a:pt x="4560" y="3187"/>
                    <a:pt x="5328" y="1535"/>
                    <a:pt x="6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208" name="Google Shape;2208;p33"/>
            <p:cNvSpPr/>
            <p:nvPr/>
          </p:nvSpPr>
          <p:spPr>
            <a:xfrm>
              <a:off x="4932175" y="2489925"/>
              <a:ext cx="174500" cy="41300"/>
            </a:xfrm>
            <a:custGeom>
              <a:avLst/>
              <a:gdLst/>
              <a:ahLst/>
              <a:cxnLst/>
              <a:rect l="l" t="t" r="r" b="b"/>
              <a:pathLst>
                <a:path w="6980" h="1652" extrusionOk="0">
                  <a:moveTo>
                    <a:pt x="1" y="0"/>
                  </a:moveTo>
                  <a:cubicBezTo>
                    <a:pt x="489" y="489"/>
                    <a:pt x="1071" y="791"/>
                    <a:pt x="1559" y="1070"/>
                  </a:cubicBezTo>
                  <a:cubicBezTo>
                    <a:pt x="2141" y="1373"/>
                    <a:pt x="2816" y="1559"/>
                    <a:pt x="3490" y="1652"/>
                  </a:cubicBezTo>
                  <a:cubicBezTo>
                    <a:pt x="4072" y="1652"/>
                    <a:pt x="4746" y="1652"/>
                    <a:pt x="5421" y="1373"/>
                  </a:cubicBezTo>
                  <a:cubicBezTo>
                    <a:pt x="6003" y="1163"/>
                    <a:pt x="6584" y="791"/>
                    <a:pt x="6980" y="210"/>
                  </a:cubicBezTo>
                  <a:lnTo>
                    <a:pt x="6980" y="210"/>
                  </a:lnTo>
                  <a:cubicBezTo>
                    <a:pt x="6305" y="396"/>
                    <a:pt x="5817" y="489"/>
                    <a:pt x="5235" y="489"/>
                  </a:cubicBezTo>
                  <a:cubicBezTo>
                    <a:pt x="5041" y="520"/>
                    <a:pt x="4858" y="530"/>
                    <a:pt x="4678" y="530"/>
                  </a:cubicBezTo>
                  <a:cubicBezTo>
                    <a:pt x="4317" y="530"/>
                    <a:pt x="3971" y="489"/>
                    <a:pt x="3583" y="489"/>
                  </a:cubicBezTo>
                  <a:cubicBezTo>
                    <a:pt x="3002" y="396"/>
                    <a:pt x="2420" y="303"/>
                    <a:pt x="1838" y="210"/>
                  </a:cubicBezTo>
                  <a:cubicBezTo>
                    <a:pt x="1257" y="93"/>
                    <a:pt x="67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209" name="Google Shape;2209;p33"/>
            <p:cNvSpPr/>
            <p:nvPr/>
          </p:nvSpPr>
          <p:spPr>
            <a:xfrm>
              <a:off x="4949050" y="2599250"/>
              <a:ext cx="126225" cy="37000"/>
            </a:xfrm>
            <a:custGeom>
              <a:avLst/>
              <a:gdLst/>
              <a:ahLst/>
              <a:cxnLst/>
              <a:rect l="l" t="t" r="r" b="b"/>
              <a:pathLst>
                <a:path w="5049" h="1480" extrusionOk="0">
                  <a:moveTo>
                    <a:pt x="5049" y="1"/>
                  </a:moveTo>
                  <a:cubicBezTo>
                    <a:pt x="4560" y="94"/>
                    <a:pt x="4165" y="187"/>
                    <a:pt x="3792" y="187"/>
                  </a:cubicBezTo>
                  <a:cubicBezTo>
                    <a:pt x="3397" y="280"/>
                    <a:pt x="3001" y="280"/>
                    <a:pt x="2629" y="280"/>
                  </a:cubicBezTo>
                  <a:lnTo>
                    <a:pt x="1350" y="373"/>
                  </a:lnTo>
                  <a:cubicBezTo>
                    <a:pt x="977" y="373"/>
                    <a:pt x="489" y="373"/>
                    <a:pt x="0" y="582"/>
                  </a:cubicBezTo>
                  <a:cubicBezTo>
                    <a:pt x="396" y="862"/>
                    <a:pt x="768" y="1164"/>
                    <a:pt x="1257" y="1257"/>
                  </a:cubicBezTo>
                  <a:cubicBezTo>
                    <a:pt x="1546" y="1393"/>
                    <a:pt x="1885" y="1480"/>
                    <a:pt x="2238" y="1480"/>
                  </a:cubicBezTo>
                  <a:cubicBezTo>
                    <a:pt x="2367" y="1480"/>
                    <a:pt x="2498" y="1468"/>
                    <a:pt x="2629" y="1443"/>
                  </a:cubicBezTo>
                  <a:cubicBezTo>
                    <a:pt x="3094" y="1443"/>
                    <a:pt x="3583" y="1350"/>
                    <a:pt x="4071" y="1071"/>
                  </a:cubicBezTo>
                  <a:cubicBezTo>
                    <a:pt x="4467" y="862"/>
                    <a:pt x="4839" y="489"/>
                    <a:pt x="5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210" name="Google Shape;2210;p33"/>
            <p:cNvSpPr/>
            <p:nvPr/>
          </p:nvSpPr>
          <p:spPr>
            <a:xfrm>
              <a:off x="4953700" y="2737100"/>
              <a:ext cx="77950" cy="34325"/>
            </a:xfrm>
            <a:custGeom>
              <a:avLst/>
              <a:gdLst/>
              <a:ahLst/>
              <a:cxnLst/>
              <a:rect l="l" t="t" r="r" b="b"/>
              <a:pathLst>
                <a:path w="3118" h="1373" extrusionOk="0">
                  <a:moveTo>
                    <a:pt x="3118" y="0"/>
                  </a:moveTo>
                  <a:cubicBezTo>
                    <a:pt x="2815" y="0"/>
                    <a:pt x="2536" y="0"/>
                    <a:pt x="2234" y="93"/>
                  </a:cubicBezTo>
                  <a:cubicBezTo>
                    <a:pt x="1955" y="93"/>
                    <a:pt x="1745" y="93"/>
                    <a:pt x="1466" y="210"/>
                  </a:cubicBezTo>
                  <a:cubicBezTo>
                    <a:pt x="1280" y="210"/>
                    <a:pt x="1071" y="303"/>
                    <a:pt x="791" y="396"/>
                  </a:cubicBezTo>
                  <a:cubicBezTo>
                    <a:pt x="489" y="582"/>
                    <a:pt x="303" y="675"/>
                    <a:pt x="0" y="884"/>
                  </a:cubicBezTo>
                  <a:cubicBezTo>
                    <a:pt x="210" y="1164"/>
                    <a:pt x="582" y="1257"/>
                    <a:pt x="884" y="1373"/>
                  </a:cubicBezTo>
                  <a:lnTo>
                    <a:pt x="1745" y="1373"/>
                  </a:lnTo>
                  <a:cubicBezTo>
                    <a:pt x="2048" y="1257"/>
                    <a:pt x="2327" y="1071"/>
                    <a:pt x="2629" y="884"/>
                  </a:cubicBezTo>
                  <a:cubicBezTo>
                    <a:pt x="2815" y="675"/>
                    <a:pt x="3118" y="396"/>
                    <a:pt x="3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211" name="Google Shape;2211;p33"/>
            <p:cNvSpPr/>
            <p:nvPr/>
          </p:nvSpPr>
          <p:spPr>
            <a:xfrm>
              <a:off x="4992675" y="1974625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46" y="1"/>
                  </a:moveTo>
                  <a:cubicBezTo>
                    <a:pt x="273" y="1"/>
                    <a:pt x="198" y="24"/>
                    <a:pt x="93" y="70"/>
                  </a:cubicBezTo>
                  <a:cubicBezTo>
                    <a:pt x="0" y="163"/>
                    <a:pt x="0" y="349"/>
                    <a:pt x="0" y="559"/>
                  </a:cubicBezTo>
                  <a:cubicBezTo>
                    <a:pt x="93" y="1722"/>
                    <a:pt x="977" y="3071"/>
                    <a:pt x="1559" y="4048"/>
                  </a:cubicBezTo>
                  <a:cubicBezTo>
                    <a:pt x="2233" y="3164"/>
                    <a:pt x="1466" y="1233"/>
                    <a:pt x="884" y="349"/>
                  </a:cubicBezTo>
                  <a:cubicBezTo>
                    <a:pt x="768" y="256"/>
                    <a:pt x="675" y="163"/>
                    <a:pt x="582" y="70"/>
                  </a:cubicBezTo>
                  <a:cubicBezTo>
                    <a:pt x="489" y="24"/>
                    <a:pt x="419" y="1"/>
                    <a:pt x="3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212" name="Google Shape;2212;p33"/>
            <p:cNvSpPr/>
            <p:nvPr/>
          </p:nvSpPr>
          <p:spPr>
            <a:xfrm>
              <a:off x="5019425" y="1904250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38" y="1"/>
                  </a:moveTo>
                  <a:cubicBezTo>
                    <a:pt x="262" y="1"/>
                    <a:pt x="186" y="24"/>
                    <a:pt x="93" y="70"/>
                  </a:cubicBezTo>
                  <a:cubicBezTo>
                    <a:pt x="0" y="163"/>
                    <a:pt x="0" y="373"/>
                    <a:pt x="0" y="466"/>
                  </a:cubicBezTo>
                  <a:cubicBezTo>
                    <a:pt x="93" y="1629"/>
                    <a:pt x="977" y="3071"/>
                    <a:pt x="1559" y="4048"/>
                  </a:cubicBezTo>
                  <a:cubicBezTo>
                    <a:pt x="2234" y="3071"/>
                    <a:pt x="1443" y="1141"/>
                    <a:pt x="861" y="373"/>
                  </a:cubicBezTo>
                  <a:cubicBezTo>
                    <a:pt x="768" y="256"/>
                    <a:pt x="675" y="70"/>
                    <a:pt x="582" y="70"/>
                  </a:cubicBezTo>
                  <a:cubicBezTo>
                    <a:pt x="489" y="24"/>
                    <a:pt x="413" y="1"/>
                    <a:pt x="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213" name="Google Shape;2213;p33"/>
            <p:cNvSpPr/>
            <p:nvPr/>
          </p:nvSpPr>
          <p:spPr>
            <a:xfrm>
              <a:off x="5053150" y="1872850"/>
              <a:ext cx="41325" cy="76800"/>
            </a:xfrm>
            <a:custGeom>
              <a:avLst/>
              <a:gdLst/>
              <a:ahLst/>
              <a:cxnLst/>
              <a:rect l="l" t="t" r="r" b="b"/>
              <a:pathLst>
                <a:path w="1653" h="3072" extrusionOk="0">
                  <a:moveTo>
                    <a:pt x="198" y="0"/>
                  </a:moveTo>
                  <a:cubicBezTo>
                    <a:pt x="123" y="0"/>
                    <a:pt x="47" y="24"/>
                    <a:pt x="1" y="70"/>
                  </a:cubicBezTo>
                  <a:lnTo>
                    <a:pt x="1" y="349"/>
                  </a:lnTo>
                  <a:cubicBezTo>
                    <a:pt x="1" y="1326"/>
                    <a:pt x="675" y="2303"/>
                    <a:pt x="1071" y="3071"/>
                  </a:cubicBezTo>
                  <a:cubicBezTo>
                    <a:pt x="1652" y="2397"/>
                    <a:pt x="1071" y="931"/>
                    <a:pt x="582" y="256"/>
                  </a:cubicBezTo>
                  <a:cubicBezTo>
                    <a:pt x="489" y="163"/>
                    <a:pt x="489" y="70"/>
                    <a:pt x="396" y="70"/>
                  </a:cubicBezTo>
                  <a:cubicBezTo>
                    <a:pt x="349" y="24"/>
                    <a:pt x="274" y="0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214" name="Google Shape;2214;p33"/>
            <p:cNvSpPr/>
            <p:nvPr/>
          </p:nvSpPr>
          <p:spPr>
            <a:xfrm>
              <a:off x="5043850" y="1988300"/>
              <a:ext cx="96575" cy="73000"/>
            </a:xfrm>
            <a:custGeom>
              <a:avLst/>
              <a:gdLst/>
              <a:ahLst/>
              <a:cxnLst/>
              <a:rect l="l" t="t" r="r" b="b"/>
              <a:pathLst>
                <a:path w="3863" h="2920" extrusionOk="0">
                  <a:moveTo>
                    <a:pt x="3059" y="0"/>
                  </a:moveTo>
                  <a:cubicBezTo>
                    <a:pt x="2271" y="0"/>
                    <a:pt x="1486" y="444"/>
                    <a:pt x="954" y="1082"/>
                  </a:cubicBezTo>
                  <a:cubicBezTo>
                    <a:pt x="582" y="1547"/>
                    <a:pt x="0" y="2338"/>
                    <a:pt x="0" y="2920"/>
                  </a:cubicBezTo>
                  <a:cubicBezTo>
                    <a:pt x="768" y="2036"/>
                    <a:pt x="1931" y="1547"/>
                    <a:pt x="3094" y="1175"/>
                  </a:cubicBezTo>
                  <a:cubicBezTo>
                    <a:pt x="3280" y="1082"/>
                    <a:pt x="3490" y="1082"/>
                    <a:pt x="3676" y="873"/>
                  </a:cubicBezTo>
                  <a:cubicBezTo>
                    <a:pt x="3769" y="780"/>
                    <a:pt x="3862" y="500"/>
                    <a:pt x="3769" y="291"/>
                  </a:cubicBezTo>
                  <a:cubicBezTo>
                    <a:pt x="3676" y="105"/>
                    <a:pt x="3490" y="12"/>
                    <a:pt x="3280" y="12"/>
                  </a:cubicBezTo>
                  <a:cubicBezTo>
                    <a:pt x="3207" y="4"/>
                    <a:pt x="3133" y="0"/>
                    <a:pt x="3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215" name="Google Shape;2215;p33"/>
            <p:cNvSpPr/>
            <p:nvPr/>
          </p:nvSpPr>
          <p:spPr>
            <a:xfrm>
              <a:off x="5077575" y="1920525"/>
              <a:ext cx="77375" cy="55875"/>
            </a:xfrm>
            <a:custGeom>
              <a:avLst/>
              <a:gdLst/>
              <a:ahLst/>
              <a:cxnLst/>
              <a:rect l="l" t="t" r="r" b="b"/>
              <a:pathLst>
                <a:path w="3095" h="2235" extrusionOk="0">
                  <a:moveTo>
                    <a:pt x="2513" y="1"/>
                  </a:moveTo>
                  <a:cubicBezTo>
                    <a:pt x="1838" y="1"/>
                    <a:pt x="1257" y="303"/>
                    <a:pt x="768" y="885"/>
                  </a:cubicBezTo>
                  <a:cubicBezTo>
                    <a:pt x="489" y="1257"/>
                    <a:pt x="94" y="1746"/>
                    <a:pt x="1" y="2234"/>
                  </a:cubicBezTo>
                  <a:cubicBezTo>
                    <a:pt x="582" y="1653"/>
                    <a:pt x="1559" y="1164"/>
                    <a:pt x="2420" y="885"/>
                  </a:cubicBezTo>
                  <a:cubicBezTo>
                    <a:pt x="2513" y="885"/>
                    <a:pt x="2722" y="769"/>
                    <a:pt x="2816" y="676"/>
                  </a:cubicBezTo>
                  <a:cubicBezTo>
                    <a:pt x="3002" y="583"/>
                    <a:pt x="3095" y="396"/>
                    <a:pt x="3002" y="187"/>
                  </a:cubicBezTo>
                  <a:cubicBezTo>
                    <a:pt x="2909" y="94"/>
                    <a:pt x="2722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216" name="Google Shape;2216;p33"/>
            <p:cNvSpPr/>
            <p:nvPr/>
          </p:nvSpPr>
          <p:spPr>
            <a:xfrm>
              <a:off x="5089800" y="1823400"/>
              <a:ext cx="26775" cy="58200"/>
            </a:xfrm>
            <a:custGeom>
              <a:avLst/>
              <a:gdLst/>
              <a:ahLst/>
              <a:cxnLst/>
              <a:rect l="l" t="t" r="r" b="b"/>
              <a:pathLst>
                <a:path w="1071" h="2328" extrusionOk="0">
                  <a:moveTo>
                    <a:pt x="372" y="1"/>
                  </a:moveTo>
                  <a:cubicBezTo>
                    <a:pt x="93" y="117"/>
                    <a:pt x="0" y="396"/>
                    <a:pt x="0" y="699"/>
                  </a:cubicBezTo>
                  <a:cubicBezTo>
                    <a:pt x="93" y="978"/>
                    <a:pt x="279" y="1164"/>
                    <a:pt x="372" y="1373"/>
                  </a:cubicBezTo>
                  <a:cubicBezTo>
                    <a:pt x="582" y="1653"/>
                    <a:pt x="582" y="2048"/>
                    <a:pt x="675" y="2327"/>
                  </a:cubicBezTo>
                  <a:cubicBezTo>
                    <a:pt x="1070" y="2141"/>
                    <a:pt x="954" y="1071"/>
                    <a:pt x="954" y="792"/>
                  </a:cubicBezTo>
                  <a:cubicBezTo>
                    <a:pt x="954" y="583"/>
                    <a:pt x="861" y="396"/>
                    <a:pt x="768" y="303"/>
                  </a:cubicBezTo>
                  <a:cubicBezTo>
                    <a:pt x="675" y="117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217" name="Google Shape;2217;p33"/>
            <p:cNvSpPr/>
            <p:nvPr/>
          </p:nvSpPr>
          <p:spPr>
            <a:xfrm>
              <a:off x="5121200" y="1812350"/>
              <a:ext cx="70400" cy="45400"/>
            </a:xfrm>
            <a:custGeom>
              <a:avLst/>
              <a:gdLst/>
              <a:ahLst/>
              <a:cxnLst/>
              <a:rect l="l" t="t" r="r" b="b"/>
              <a:pathLst>
                <a:path w="2816" h="1816" extrusionOk="0">
                  <a:moveTo>
                    <a:pt x="2359" y="1"/>
                  </a:moveTo>
                  <a:cubicBezTo>
                    <a:pt x="2251" y="1"/>
                    <a:pt x="2129" y="24"/>
                    <a:pt x="2024" y="71"/>
                  </a:cubicBezTo>
                  <a:cubicBezTo>
                    <a:pt x="1257" y="350"/>
                    <a:pt x="396" y="1025"/>
                    <a:pt x="0" y="1815"/>
                  </a:cubicBezTo>
                  <a:cubicBezTo>
                    <a:pt x="186" y="1606"/>
                    <a:pt x="396" y="1513"/>
                    <a:pt x="582" y="1420"/>
                  </a:cubicBezTo>
                  <a:lnTo>
                    <a:pt x="1350" y="1420"/>
                  </a:lnTo>
                  <a:cubicBezTo>
                    <a:pt x="1652" y="1420"/>
                    <a:pt x="1931" y="1420"/>
                    <a:pt x="2234" y="1327"/>
                  </a:cubicBezTo>
                  <a:cubicBezTo>
                    <a:pt x="2513" y="1234"/>
                    <a:pt x="2815" y="838"/>
                    <a:pt x="2815" y="559"/>
                  </a:cubicBezTo>
                  <a:cubicBezTo>
                    <a:pt x="2815" y="350"/>
                    <a:pt x="2815" y="164"/>
                    <a:pt x="2606" y="71"/>
                  </a:cubicBezTo>
                  <a:cubicBezTo>
                    <a:pt x="2559" y="24"/>
                    <a:pt x="2466" y="1"/>
                    <a:pt x="23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218" name="Google Shape;2218;p33"/>
            <p:cNvSpPr/>
            <p:nvPr/>
          </p:nvSpPr>
          <p:spPr>
            <a:xfrm>
              <a:off x="5099100" y="1862375"/>
              <a:ext cx="70400" cy="43650"/>
            </a:xfrm>
            <a:custGeom>
              <a:avLst/>
              <a:gdLst/>
              <a:ahLst/>
              <a:cxnLst/>
              <a:rect l="l" t="t" r="r" b="b"/>
              <a:pathLst>
                <a:path w="2816" h="1746" extrusionOk="0">
                  <a:moveTo>
                    <a:pt x="2048" y="1"/>
                  </a:moveTo>
                  <a:cubicBezTo>
                    <a:pt x="1745" y="1"/>
                    <a:pt x="1559" y="187"/>
                    <a:pt x="1280" y="396"/>
                  </a:cubicBezTo>
                  <a:cubicBezTo>
                    <a:pt x="977" y="582"/>
                    <a:pt x="0" y="1257"/>
                    <a:pt x="117" y="1745"/>
                  </a:cubicBezTo>
                  <a:cubicBezTo>
                    <a:pt x="791" y="1652"/>
                    <a:pt x="1955" y="1559"/>
                    <a:pt x="2443" y="1071"/>
                  </a:cubicBezTo>
                  <a:cubicBezTo>
                    <a:pt x="2722" y="885"/>
                    <a:pt x="2815" y="582"/>
                    <a:pt x="2722" y="303"/>
                  </a:cubicBezTo>
                  <a:cubicBezTo>
                    <a:pt x="2629" y="94"/>
                    <a:pt x="2234" y="1"/>
                    <a:pt x="2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sp>
        <p:nvSpPr>
          <p:cNvPr id="2219" name="Google Shape;2219;p33"/>
          <p:cNvSpPr txBox="1">
            <a:spLocks noGrp="1"/>
          </p:cNvSpPr>
          <p:nvPr>
            <p:ph type="title" idx="4"/>
          </p:nvPr>
        </p:nvSpPr>
        <p:spPr>
          <a:xfrm>
            <a:off x="623400" y="890051"/>
            <a:ext cx="17041200" cy="11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02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Title only 11"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Google Shape;2317;p35"/>
          <p:cNvSpPr/>
          <p:nvPr/>
        </p:nvSpPr>
        <p:spPr>
          <a:xfrm>
            <a:off x="-850747" y="-760149"/>
            <a:ext cx="4493414" cy="3678630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2318" name="Google Shape;2318;p35"/>
          <p:cNvSpPr/>
          <p:nvPr/>
        </p:nvSpPr>
        <p:spPr>
          <a:xfrm>
            <a:off x="15198605" y="-497170"/>
            <a:ext cx="4118178" cy="2918648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2319" name="Google Shape;2319;p35"/>
          <p:cNvSpPr/>
          <p:nvPr/>
        </p:nvSpPr>
        <p:spPr>
          <a:xfrm rot="10800000">
            <a:off x="15655754" y="7251629"/>
            <a:ext cx="3879134" cy="3429888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grpSp>
        <p:nvGrpSpPr>
          <p:cNvPr id="2320" name="Google Shape;2320;p35"/>
          <p:cNvGrpSpPr/>
          <p:nvPr/>
        </p:nvGrpSpPr>
        <p:grpSpPr>
          <a:xfrm rot="10800000">
            <a:off x="15184328" y="8782328"/>
            <a:ext cx="2410608" cy="1899180"/>
            <a:chOff x="2533100" y="1212175"/>
            <a:chExt cx="1066075" cy="839825"/>
          </a:xfrm>
        </p:grpSpPr>
        <p:sp>
          <p:nvSpPr>
            <p:cNvPr id="2321" name="Google Shape;2321;p35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322" name="Google Shape;2322;p35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323" name="Google Shape;2323;p35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324" name="Google Shape;2324;p35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325" name="Google Shape;2325;p35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326" name="Google Shape;2326;p35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327" name="Google Shape;2327;p35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328" name="Google Shape;2328;p35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329" name="Google Shape;2329;p35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330" name="Google Shape;2330;p35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331" name="Google Shape;2331;p35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332" name="Google Shape;2332;p35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333" name="Google Shape;2333;p35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334" name="Google Shape;2334;p35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335" name="Google Shape;2335;p35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336" name="Google Shape;2336;p35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337" name="Google Shape;2337;p35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338" name="Google Shape;2338;p35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339" name="Google Shape;2339;p35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340" name="Google Shape;2340;p35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341" name="Google Shape;2341;p35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sp>
        <p:nvSpPr>
          <p:cNvPr id="2342" name="Google Shape;2342;p35"/>
          <p:cNvSpPr/>
          <p:nvPr/>
        </p:nvSpPr>
        <p:spPr>
          <a:xfrm rot="10800000">
            <a:off x="-632643" y="7748669"/>
            <a:ext cx="4118178" cy="2918648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grpSp>
        <p:nvGrpSpPr>
          <p:cNvPr id="2343" name="Google Shape;2343;p35"/>
          <p:cNvGrpSpPr/>
          <p:nvPr/>
        </p:nvGrpSpPr>
        <p:grpSpPr>
          <a:xfrm rot="2857198">
            <a:off x="307904" y="8611931"/>
            <a:ext cx="1421234" cy="1397540"/>
            <a:chOff x="4452350" y="1286250"/>
            <a:chExt cx="700275" cy="688600"/>
          </a:xfrm>
        </p:grpSpPr>
        <p:sp>
          <p:nvSpPr>
            <p:cNvPr id="2344" name="Google Shape;2344;p35"/>
            <p:cNvSpPr/>
            <p:nvPr/>
          </p:nvSpPr>
          <p:spPr>
            <a:xfrm>
              <a:off x="4706525" y="1330225"/>
              <a:ext cx="446100" cy="452175"/>
            </a:xfrm>
            <a:custGeom>
              <a:avLst/>
              <a:gdLst/>
              <a:ahLst/>
              <a:cxnLst/>
              <a:rect l="l" t="t" r="r" b="b"/>
              <a:pathLst>
                <a:path w="17844" h="18087" extrusionOk="0">
                  <a:moveTo>
                    <a:pt x="11588" y="1"/>
                  </a:moveTo>
                  <a:cubicBezTo>
                    <a:pt x="9302" y="1"/>
                    <a:pt x="7157" y="1241"/>
                    <a:pt x="5537" y="2862"/>
                  </a:cubicBezTo>
                  <a:cubicBezTo>
                    <a:pt x="4862" y="3560"/>
                    <a:pt x="4188" y="4327"/>
                    <a:pt x="3606" y="5188"/>
                  </a:cubicBezTo>
                  <a:cubicBezTo>
                    <a:pt x="1559" y="8212"/>
                    <a:pt x="0" y="12377"/>
                    <a:pt x="884" y="15657"/>
                  </a:cubicBezTo>
                  <a:lnTo>
                    <a:pt x="884" y="15866"/>
                  </a:lnTo>
                  <a:cubicBezTo>
                    <a:pt x="1163" y="16634"/>
                    <a:pt x="1559" y="17215"/>
                    <a:pt x="2047" y="17518"/>
                  </a:cubicBezTo>
                  <a:cubicBezTo>
                    <a:pt x="2327" y="17797"/>
                    <a:pt x="2722" y="17890"/>
                    <a:pt x="3118" y="17983"/>
                  </a:cubicBezTo>
                  <a:cubicBezTo>
                    <a:pt x="3423" y="18054"/>
                    <a:pt x="3751" y="18086"/>
                    <a:pt x="4094" y="18086"/>
                  </a:cubicBezTo>
                  <a:cubicBezTo>
                    <a:pt x="6568" y="18086"/>
                    <a:pt x="9843" y="16411"/>
                    <a:pt x="11539" y="15471"/>
                  </a:cubicBezTo>
                  <a:cubicBezTo>
                    <a:pt x="14447" y="13819"/>
                    <a:pt x="16983" y="11004"/>
                    <a:pt x="17355" y="7724"/>
                  </a:cubicBezTo>
                  <a:cubicBezTo>
                    <a:pt x="17844" y="4420"/>
                    <a:pt x="15820" y="652"/>
                    <a:pt x="12516" y="70"/>
                  </a:cubicBezTo>
                  <a:cubicBezTo>
                    <a:pt x="12205" y="23"/>
                    <a:pt x="11895" y="1"/>
                    <a:pt x="11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345" name="Google Shape;2345;p35"/>
            <p:cNvSpPr/>
            <p:nvPr/>
          </p:nvSpPr>
          <p:spPr>
            <a:xfrm>
              <a:off x="4633825" y="1768150"/>
              <a:ext cx="150650" cy="206700"/>
            </a:xfrm>
            <a:custGeom>
              <a:avLst/>
              <a:gdLst/>
              <a:ahLst/>
              <a:cxnLst/>
              <a:rect l="l" t="t" r="r" b="b"/>
              <a:pathLst>
                <a:path w="6026" h="8268" extrusionOk="0">
                  <a:moveTo>
                    <a:pt x="4955" y="1"/>
                  </a:moveTo>
                  <a:cubicBezTo>
                    <a:pt x="4281" y="1932"/>
                    <a:pt x="3792" y="3956"/>
                    <a:pt x="3490" y="6003"/>
                  </a:cubicBezTo>
                  <a:lnTo>
                    <a:pt x="1070" y="1164"/>
                  </a:lnTo>
                  <a:cubicBezTo>
                    <a:pt x="698" y="1350"/>
                    <a:pt x="303" y="1443"/>
                    <a:pt x="0" y="1443"/>
                  </a:cubicBezTo>
                  <a:cubicBezTo>
                    <a:pt x="884" y="3863"/>
                    <a:pt x="2047" y="6003"/>
                    <a:pt x="3606" y="8027"/>
                  </a:cubicBezTo>
                  <a:cubicBezTo>
                    <a:pt x="3715" y="8197"/>
                    <a:pt x="3860" y="8268"/>
                    <a:pt x="4005" y="8268"/>
                  </a:cubicBezTo>
                  <a:cubicBezTo>
                    <a:pt x="4356" y="8268"/>
                    <a:pt x="4708" y="7857"/>
                    <a:pt x="4560" y="7445"/>
                  </a:cubicBezTo>
                  <a:lnTo>
                    <a:pt x="4560" y="7352"/>
                  </a:lnTo>
                  <a:cubicBezTo>
                    <a:pt x="4653" y="5026"/>
                    <a:pt x="5142" y="2699"/>
                    <a:pt x="6026" y="466"/>
                  </a:cubicBezTo>
                  <a:cubicBezTo>
                    <a:pt x="5630" y="373"/>
                    <a:pt x="5235" y="280"/>
                    <a:pt x="49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346" name="Google Shape;2346;p35"/>
            <p:cNvSpPr/>
            <p:nvPr/>
          </p:nvSpPr>
          <p:spPr>
            <a:xfrm>
              <a:off x="4757700" y="1448300"/>
              <a:ext cx="268800" cy="331525"/>
            </a:xfrm>
            <a:custGeom>
              <a:avLst/>
              <a:gdLst/>
              <a:ahLst/>
              <a:cxnLst/>
              <a:rect l="l" t="t" r="r" b="b"/>
              <a:pathLst>
                <a:path w="10752" h="13261" extrusionOk="0">
                  <a:moveTo>
                    <a:pt x="9910" y="1"/>
                  </a:moveTo>
                  <a:cubicBezTo>
                    <a:pt x="9808" y="1"/>
                    <a:pt x="9698" y="29"/>
                    <a:pt x="9585" y="93"/>
                  </a:cubicBezTo>
                  <a:cubicBezTo>
                    <a:pt x="8538" y="954"/>
                    <a:pt x="7468" y="1838"/>
                    <a:pt x="6398" y="2791"/>
                  </a:cubicBezTo>
                  <a:cubicBezTo>
                    <a:pt x="6096" y="3187"/>
                    <a:pt x="5723" y="3489"/>
                    <a:pt x="5421" y="3862"/>
                  </a:cubicBezTo>
                  <a:cubicBezTo>
                    <a:pt x="4467" y="4932"/>
                    <a:pt x="3490" y="6095"/>
                    <a:pt x="2722" y="7351"/>
                  </a:cubicBezTo>
                  <a:cubicBezTo>
                    <a:pt x="2420" y="7840"/>
                    <a:pt x="2141" y="8328"/>
                    <a:pt x="1838" y="8817"/>
                  </a:cubicBezTo>
                  <a:cubicBezTo>
                    <a:pt x="1071" y="10073"/>
                    <a:pt x="489" y="11422"/>
                    <a:pt x="0" y="12795"/>
                  </a:cubicBezTo>
                  <a:cubicBezTo>
                    <a:pt x="280" y="13074"/>
                    <a:pt x="675" y="13167"/>
                    <a:pt x="1071" y="13260"/>
                  </a:cubicBezTo>
                  <a:cubicBezTo>
                    <a:pt x="1559" y="11818"/>
                    <a:pt x="2234" y="10468"/>
                    <a:pt x="3002" y="9189"/>
                  </a:cubicBezTo>
                  <a:cubicBezTo>
                    <a:pt x="3188" y="8724"/>
                    <a:pt x="3490" y="8235"/>
                    <a:pt x="3769" y="7840"/>
                  </a:cubicBezTo>
                  <a:cubicBezTo>
                    <a:pt x="4560" y="6676"/>
                    <a:pt x="5421" y="5513"/>
                    <a:pt x="6398" y="4443"/>
                  </a:cubicBezTo>
                  <a:lnTo>
                    <a:pt x="7375" y="3489"/>
                  </a:lnTo>
                  <a:cubicBezTo>
                    <a:pt x="8236" y="2605"/>
                    <a:pt x="9213" y="1838"/>
                    <a:pt x="10167" y="1163"/>
                  </a:cubicBezTo>
                  <a:cubicBezTo>
                    <a:pt x="10752" y="753"/>
                    <a:pt x="10438" y="1"/>
                    <a:pt x="9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347" name="Google Shape;2347;p35"/>
            <p:cNvSpPr/>
            <p:nvPr/>
          </p:nvSpPr>
          <p:spPr>
            <a:xfrm>
              <a:off x="4791425" y="1526900"/>
              <a:ext cx="44125" cy="153800"/>
            </a:xfrm>
            <a:custGeom>
              <a:avLst/>
              <a:gdLst/>
              <a:ahLst/>
              <a:cxnLst/>
              <a:rect l="l" t="t" r="r" b="b"/>
              <a:pathLst>
                <a:path w="1765" h="6152" extrusionOk="0">
                  <a:moveTo>
                    <a:pt x="766" y="0"/>
                  </a:moveTo>
                  <a:cubicBezTo>
                    <a:pt x="541" y="0"/>
                    <a:pt x="340" y="128"/>
                    <a:pt x="303" y="438"/>
                  </a:cubicBezTo>
                  <a:cubicBezTo>
                    <a:pt x="1" y="2183"/>
                    <a:pt x="94" y="4021"/>
                    <a:pt x="489" y="5766"/>
                  </a:cubicBezTo>
                  <a:cubicBezTo>
                    <a:pt x="563" y="6034"/>
                    <a:pt x="792" y="6152"/>
                    <a:pt x="1029" y="6152"/>
                  </a:cubicBezTo>
                  <a:cubicBezTo>
                    <a:pt x="1388" y="6152"/>
                    <a:pt x="1765" y="5883"/>
                    <a:pt x="1653" y="5463"/>
                  </a:cubicBezTo>
                  <a:cubicBezTo>
                    <a:pt x="1257" y="3928"/>
                    <a:pt x="1164" y="2276"/>
                    <a:pt x="1466" y="718"/>
                  </a:cubicBezTo>
                  <a:cubicBezTo>
                    <a:pt x="1523" y="307"/>
                    <a:pt x="1115" y="0"/>
                    <a:pt x="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348" name="Google Shape;2348;p35"/>
            <p:cNvSpPr/>
            <p:nvPr/>
          </p:nvSpPr>
          <p:spPr>
            <a:xfrm>
              <a:off x="4806900" y="1629600"/>
              <a:ext cx="151225" cy="48650"/>
            </a:xfrm>
            <a:custGeom>
              <a:avLst/>
              <a:gdLst/>
              <a:ahLst/>
              <a:cxnLst/>
              <a:rect l="l" t="t" r="r" b="b"/>
              <a:pathLst>
                <a:path w="6049" h="1946" extrusionOk="0">
                  <a:moveTo>
                    <a:pt x="5105" y="0"/>
                  </a:moveTo>
                  <a:cubicBezTo>
                    <a:pt x="5075" y="0"/>
                    <a:pt x="5043" y="2"/>
                    <a:pt x="5012" y="6"/>
                  </a:cubicBezTo>
                  <a:cubicBezTo>
                    <a:pt x="3546" y="308"/>
                    <a:pt x="2104" y="495"/>
                    <a:pt x="754" y="774"/>
                  </a:cubicBezTo>
                  <a:cubicBezTo>
                    <a:pt x="1" y="885"/>
                    <a:pt x="240" y="1945"/>
                    <a:pt x="927" y="1945"/>
                  </a:cubicBezTo>
                  <a:cubicBezTo>
                    <a:pt x="962" y="1945"/>
                    <a:pt x="997" y="1942"/>
                    <a:pt x="1034" y="1937"/>
                  </a:cubicBezTo>
                  <a:cubicBezTo>
                    <a:pt x="2499" y="1658"/>
                    <a:pt x="3848" y="1355"/>
                    <a:pt x="5291" y="1169"/>
                  </a:cubicBezTo>
                  <a:cubicBezTo>
                    <a:pt x="6049" y="991"/>
                    <a:pt x="5803" y="0"/>
                    <a:pt x="5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349" name="Google Shape;2349;p35"/>
            <p:cNvSpPr/>
            <p:nvPr/>
          </p:nvSpPr>
          <p:spPr>
            <a:xfrm>
              <a:off x="4881000" y="1408875"/>
              <a:ext cx="77275" cy="149250"/>
            </a:xfrm>
            <a:custGeom>
              <a:avLst/>
              <a:gdLst/>
              <a:ahLst/>
              <a:cxnLst/>
              <a:rect l="l" t="t" r="r" b="b"/>
              <a:pathLst>
                <a:path w="3091" h="5970" extrusionOk="0">
                  <a:moveTo>
                    <a:pt x="2305" y="1"/>
                  </a:moveTo>
                  <a:cubicBezTo>
                    <a:pt x="2160" y="1"/>
                    <a:pt x="2005" y="61"/>
                    <a:pt x="1862" y="204"/>
                  </a:cubicBezTo>
                  <a:cubicBezTo>
                    <a:pt x="489" y="1670"/>
                    <a:pt x="0" y="3601"/>
                    <a:pt x="489" y="5532"/>
                  </a:cubicBezTo>
                  <a:cubicBezTo>
                    <a:pt x="571" y="5842"/>
                    <a:pt x="800" y="5969"/>
                    <a:pt x="1035" y="5969"/>
                  </a:cubicBezTo>
                  <a:cubicBezTo>
                    <a:pt x="1400" y="5969"/>
                    <a:pt x="1779" y="5663"/>
                    <a:pt x="1652" y="5252"/>
                  </a:cubicBezTo>
                  <a:cubicBezTo>
                    <a:pt x="1280" y="3694"/>
                    <a:pt x="1652" y="2158"/>
                    <a:pt x="2722" y="995"/>
                  </a:cubicBezTo>
                  <a:cubicBezTo>
                    <a:pt x="3090" y="557"/>
                    <a:pt x="2746" y="1"/>
                    <a:pt x="2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350" name="Google Shape;2350;p35"/>
            <p:cNvSpPr/>
            <p:nvPr/>
          </p:nvSpPr>
          <p:spPr>
            <a:xfrm>
              <a:off x="4904350" y="1532100"/>
              <a:ext cx="135825" cy="35300"/>
            </a:xfrm>
            <a:custGeom>
              <a:avLst/>
              <a:gdLst/>
              <a:ahLst/>
              <a:cxnLst/>
              <a:rect l="l" t="t" r="r" b="b"/>
              <a:pathLst>
                <a:path w="5433" h="1412" extrusionOk="0">
                  <a:moveTo>
                    <a:pt x="780" y="1"/>
                  </a:moveTo>
                  <a:cubicBezTo>
                    <a:pt x="194" y="1"/>
                    <a:pt x="0" y="1012"/>
                    <a:pt x="625" y="1184"/>
                  </a:cubicBezTo>
                  <a:cubicBezTo>
                    <a:pt x="1300" y="1335"/>
                    <a:pt x="1980" y="1411"/>
                    <a:pt x="2661" y="1411"/>
                  </a:cubicBezTo>
                  <a:cubicBezTo>
                    <a:pt x="3341" y="1411"/>
                    <a:pt x="4022" y="1335"/>
                    <a:pt x="4696" y="1184"/>
                  </a:cubicBezTo>
                  <a:cubicBezTo>
                    <a:pt x="5432" y="1006"/>
                    <a:pt x="5206" y="15"/>
                    <a:pt x="4510" y="15"/>
                  </a:cubicBezTo>
                  <a:cubicBezTo>
                    <a:pt x="4480" y="15"/>
                    <a:pt x="4449" y="17"/>
                    <a:pt x="4417" y="21"/>
                  </a:cubicBezTo>
                  <a:cubicBezTo>
                    <a:pt x="3835" y="172"/>
                    <a:pt x="3254" y="248"/>
                    <a:pt x="2672" y="248"/>
                  </a:cubicBezTo>
                  <a:cubicBezTo>
                    <a:pt x="2091" y="248"/>
                    <a:pt x="1509" y="172"/>
                    <a:pt x="928" y="21"/>
                  </a:cubicBezTo>
                  <a:cubicBezTo>
                    <a:pt x="876" y="7"/>
                    <a:pt x="827" y="1"/>
                    <a:pt x="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351" name="Google Shape;2351;p35"/>
            <p:cNvSpPr/>
            <p:nvPr/>
          </p:nvSpPr>
          <p:spPr>
            <a:xfrm>
              <a:off x="4452350" y="1286250"/>
              <a:ext cx="351325" cy="518575"/>
            </a:xfrm>
            <a:custGeom>
              <a:avLst/>
              <a:gdLst/>
              <a:ahLst/>
              <a:cxnLst/>
              <a:rect l="l" t="t" r="r" b="b"/>
              <a:pathLst>
                <a:path w="14053" h="20743" extrusionOk="0">
                  <a:moveTo>
                    <a:pt x="6538" y="0"/>
                  </a:moveTo>
                  <a:cubicBezTo>
                    <a:pt x="5567" y="0"/>
                    <a:pt x="4612" y="237"/>
                    <a:pt x="3770" y="759"/>
                  </a:cubicBezTo>
                  <a:cubicBezTo>
                    <a:pt x="1443" y="2015"/>
                    <a:pt x="489" y="4830"/>
                    <a:pt x="280" y="7343"/>
                  </a:cubicBezTo>
                  <a:cubicBezTo>
                    <a:pt x="1" y="11507"/>
                    <a:pt x="1560" y="17718"/>
                    <a:pt x="5235" y="20231"/>
                  </a:cubicBezTo>
                  <a:cubicBezTo>
                    <a:pt x="5795" y="20559"/>
                    <a:pt x="6355" y="20743"/>
                    <a:pt x="6915" y="20743"/>
                  </a:cubicBezTo>
                  <a:cubicBezTo>
                    <a:pt x="7029" y="20743"/>
                    <a:pt x="7144" y="20735"/>
                    <a:pt x="7259" y="20719"/>
                  </a:cubicBezTo>
                  <a:cubicBezTo>
                    <a:pt x="7562" y="20719"/>
                    <a:pt x="7957" y="20626"/>
                    <a:pt x="8329" y="20440"/>
                  </a:cubicBezTo>
                  <a:cubicBezTo>
                    <a:pt x="9400" y="19858"/>
                    <a:pt x="10284" y="18695"/>
                    <a:pt x="11051" y="17416"/>
                  </a:cubicBezTo>
                  <a:cubicBezTo>
                    <a:pt x="11912" y="15880"/>
                    <a:pt x="12703" y="14136"/>
                    <a:pt x="13075" y="12972"/>
                  </a:cubicBezTo>
                  <a:cubicBezTo>
                    <a:pt x="13773" y="11018"/>
                    <a:pt x="14052" y="8901"/>
                    <a:pt x="13773" y="6947"/>
                  </a:cubicBezTo>
                  <a:cubicBezTo>
                    <a:pt x="13564" y="5598"/>
                    <a:pt x="13192" y="4435"/>
                    <a:pt x="12401" y="3271"/>
                  </a:cubicBezTo>
                  <a:cubicBezTo>
                    <a:pt x="11178" y="1299"/>
                    <a:pt x="8813" y="0"/>
                    <a:pt x="6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352" name="Google Shape;2352;p35"/>
            <p:cNvSpPr/>
            <p:nvPr/>
          </p:nvSpPr>
          <p:spPr>
            <a:xfrm>
              <a:off x="4587875" y="1398075"/>
              <a:ext cx="72725" cy="406175"/>
            </a:xfrm>
            <a:custGeom>
              <a:avLst/>
              <a:gdLst/>
              <a:ahLst/>
              <a:cxnLst/>
              <a:rect l="l" t="t" r="r" b="b"/>
              <a:pathLst>
                <a:path w="2909" h="16247" extrusionOk="0">
                  <a:moveTo>
                    <a:pt x="1284" y="0"/>
                  </a:moveTo>
                  <a:cubicBezTo>
                    <a:pt x="1064" y="0"/>
                    <a:pt x="860" y="107"/>
                    <a:pt x="791" y="357"/>
                  </a:cubicBezTo>
                  <a:cubicBezTo>
                    <a:pt x="489" y="1706"/>
                    <a:pt x="303" y="3172"/>
                    <a:pt x="210" y="4521"/>
                  </a:cubicBezTo>
                  <a:cubicBezTo>
                    <a:pt x="93" y="5010"/>
                    <a:pt x="93" y="5498"/>
                    <a:pt x="93" y="5964"/>
                  </a:cubicBezTo>
                  <a:cubicBezTo>
                    <a:pt x="0" y="7429"/>
                    <a:pt x="93" y="8872"/>
                    <a:pt x="303" y="10337"/>
                  </a:cubicBezTo>
                  <a:cubicBezTo>
                    <a:pt x="396" y="10919"/>
                    <a:pt x="489" y="11500"/>
                    <a:pt x="582" y="11989"/>
                  </a:cubicBezTo>
                  <a:cubicBezTo>
                    <a:pt x="884" y="13431"/>
                    <a:pt x="1257" y="14897"/>
                    <a:pt x="1838" y="16246"/>
                  </a:cubicBezTo>
                  <a:cubicBezTo>
                    <a:pt x="2141" y="16246"/>
                    <a:pt x="2536" y="16153"/>
                    <a:pt x="2908" y="15967"/>
                  </a:cubicBezTo>
                  <a:cubicBezTo>
                    <a:pt x="2327" y="14501"/>
                    <a:pt x="1955" y="13059"/>
                    <a:pt x="1652" y="11593"/>
                  </a:cubicBezTo>
                  <a:cubicBezTo>
                    <a:pt x="1559" y="11105"/>
                    <a:pt x="1466" y="10523"/>
                    <a:pt x="1466" y="10035"/>
                  </a:cubicBezTo>
                  <a:cubicBezTo>
                    <a:pt x="1257" y="8592"/>
                    <a:pt x="1164" y="7243"/>
                    <a:pt x="1257" y="5777"/>
                  </a:cubicBezTo>
                  <a:lnTo>
                    <a:pt x="1257" y="4428"/>
                  </a:lnTo>
                  <a:cubicBezTo>
                    <a:pt x="1466" y="3172"/>
                    <a:pt x="1652" y="2009"/>
                    <a:pt x="1955" y="729"/>
                  </a:cubicBezTo>
                  <a:cubicBezTo>
                    <a:pt x="2072" y="305"/>
                    <a:pt x="1655" y="0"/>
                    <a:pt x="1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353" name="Google Shape;2353;p35"/>
            <p:cNvSpPr/>
            <p:nvPr/>
          </p:nvSpPr>
          <p:spPr>
            <a:xfrm>
              <a:off x="4506300" y="1582700"/>
              <a:ext cx="127600" cy="119750"/>
            </a:xfrm>
            <a:custGeom>
              <a:avLst/>
              <a:gdLst/>
              <a:ahLst/>
              <a:cxnLst/>
              <a:rect l="l" t="t" r="r" b="b"/>
              <a:pathLst>
                <a:path w="5104" h="4790" extrusionOk="0">
                  <a:moveTo>
                    <a:pt x="783" y="0"/>
                  </a:moveTo>
                  <a:cubicBezTo>
                    <a:pt x="381" y="0"/>
                    <a:pt x="1" y="365"/>
                    <a:pt x="262" y="812"/>
                  </a:cubicBezTo>
                  <a:cubicBezTo>
                    <a:pt x="1239" y="2371"/>
                    <a:pt x="2403" y="3627"/>
                    <a:pt x="3938" y="4697"/>
                  </a:cubicBezTo>
                  <a:cubicBezTo>
                    <a:pt x="4033" y="4761"/>
                    <a:pt x="4131" y="4789"/>
                    <a:pt x="4225" y="4789"/>
                  </a:cubicBezTo>
                  <a:cubicBezTo>
                    <a:pt x="4710" y="4789"/>
                    <a:pt x="5104" y="4051"/>
                    <a:pt x="4520" y="3720"/>
                  </a:cubicBezTo>
                  <a:cubicBezTo>
                    <a:pt x="3263" y="2859"/>
                    <a:pt x="2193" y="1696"/>
                    <a:pt x="1333" y="323"/>
                  </a:cubicBezTo>
                  <a:cubicBezTo>
                    <a:pt x="1199" y="95"/>
                    <a:pt x="988" y="0"/>
                    <a:pt x="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354" name="Google Shape;2354;p35"/>
            <p:cNvSpPr/>
            <p:nvPr/>
          </p:nvSpPr>
          <p:spPr>
            <a:xfrm>
              <a:off x="4596175" y="1580500"/>
              <a:ext cx="112250" cy="112000"/>
            </a:xfrm>
            <a:custGeom>
              <a:avLst/>
              <a:gdLst/>
              <a:ahLst/>
              <a:cxnLst/>
              <a:rect l="l" t="t" r="r" b="b"/>
              <a:pathLst>
                <a:path w="4490" h="4480" extrusionOk="0">
                  <a:moveTo>
                    <a:pt x="3631" y="0"/>
                  </a:moveTo>
                  <a:cubicBezTo>
                    <a:pt x="3463" y="0"/>
                    <a:pt x="3292" y="65"/>
                    <a:pt x="3158" y="225"/>
                  </a:cubicBezTo>
                  <a:cubicBezTo>
                    <a:pt x="2204" y="1388"/>
                    <a:pt x="1320" y="2459"/>
                    <a:pt x="343" y="3622"/>
                  </a:cubicBezTo>
                  <a:cubicBezTo>
                    <a:pt x="0" y="4051"/>
                    <a:pt x="428" y="4479"/>
                    <a:pt x="873" y="4479"/>
                  </a:cubicBezTo>
                  <a:cubicBezTo>
                    <a:pt x="1031" y="4479"/>
                    <a:pt x="1192" y="4425"/>
                    <a:pt x="1320" y="4296"/>
                  </a:cubicBezTo>
                  <a:cubicBezTo>
                    <a:pt x="2297" y="3133"/>
                    <a:pt x="3158" y="1970"/>
                    <a:pt x="4135" y="807"/>
                  </a:cubicBezTo>
                  <a:cubicBezTo>
                    <a:pt x="4489" y="453"/>
                    <a:pt x="4073" y="0"/>
                    <a:pt x="3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355" name="Google Shape;2355;p35"/>
            <p:cNvSpPr/>
            <p:nvPr/>
          </p:nvSpPr>
          <p:spPr>
            <a:xfrm>
              <a:off x="4527375" y="1411475"/>
              <a:ext cx="94500" cy="140725"/>
            </a:xfrm>
            <a:custGeom>
              <a:avLst/>
              <a:gdLst/>
              <a:ahLst/>
              <a:cxnLst/>
              <a:rect l="l" t="t" r="r" b="b"/>
              <a:pathLst>
                <a:path w="3780" h="5629" extrusionOk="0">
                  <a:moveTo>
                    <a:pt x="647" y="1"/>
                  </a:moveTo>
                  <a:cubicBezTo>
                    <a:pt x="366" y="1"/>
                    <a:pt x="94" y="169"/>
                    <a:pt x="94" y="496"/>
                  </a:cubicBezTo>
                  <a:cubicBezTo>
                    <a:pt x="1" y="2520"/>
                    <a:pt x="978" y="4381"/>
                    <a:pt x="2630" y="5544"/>
                  </a:cubicBezTo>
                  <a:cubicBezTo>
                    <a:pt x="2722" y="5603"/>
                    <a:pt x="2816" y="5628"/>
                    <a:pt x="2907" y="5628"/>
                  </a:cubicBezTo>
                  <a:cubicBezTo>
                    <a:pt x="3391" y="5628"/>
                    <a:pt x="3779" y="4900"/>
                    <a:pt x="3211" y="4567"/>
                  </a:cubicBezTo>
                  <a:cubicBezTo>
                    <a:pt x="1932" y="3590"/>
                    <a:pt x="1164" y="2240"/>
                    <a:pt x="1257" y="589"/>
                  </a:cubicBezTo>
                  <a:cubicBezTo>
                    <a:pt x="1257" y="192"/>
                    <a:pt x="947" y="1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356" name="Google Shape;2356;p35"/>
            <p:cNvSpPr/>
            <p:nvPr/>
          </p:nvSpPr>
          <p:spPr>
            <a:xfrm>
              <a:off x="4595325" y="1452875"/>
              <a:ext cx="111200" cy="89500"/>
            </a:xfrm>
            <a:custGeom>
              <a:avLst/>
              <a:gdLst/>
              <a:ahLst/>
              <a:cxnLst/>
              <a:rect l="l" t="t" r="r" b="b"/>
              <a:pathLst>
                <a:path w="4448" h="3580" extrusionOk="0">
                  <a:moveTo>
                    <a:pt x="3647" y="0"/>
                  </a:moveTo>
                  <a:cubicBezTo>
                    <a:pt x="3478" y="0"/>
                    <a:pt x="3310" y="82"/>
                    <a:pt x="3192" y="282"/>
                  </a:cubicBezTo>
                  <a:cubicBezTo>
                    <a:pt x="2517" y="1259"/>
                    <a:pt x="1657" y="1934"/>
                    <a:pt x="493" y="2515"/>
                  </a:cubicBezTo>
                  <a:cubicBezTo>
                    <a:pt x="1" y="2772"/>
                    <a:pt x="259" y="3579"/>
                    <a:pt x="774" y="3579"/>
                  </a:cubicBezTo>
                  <a:cubicBezTo>
                    <a:pt x="867" y="3579"/>
                    <a:pt x="968" y="3553"/>
                    <a:pt x="1075" y="3492"/>
                  </a:cubicBezTo>
                  <a:cubicBezTo>
                    <a:pt x="2331" y="2911"/>
                    <a:pt x="3285" y="2027"/>
                    <a:pt x="4169" y="864"/>
                  </a:cubicBezTo>
                  <a:cubicBezTo>
                    <a:pt x="4447" y="455"/>
                    <a:pt x="4047" y="0"/>
                    <a:pt x="3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grpSp>
        <p:nvGrpSpPr>
          <p:cNvPr id="2357" name="Google Shape;2357;p35"/>
          <p:cNvGrpSpPr/>
          <p:nvPr/>
        </p:nvGrpSpPr>
        <p:grpSpPr>
          <a:xfrm rot="10800000">
            <a:off x="-850747" y="-255712"/>
            <a:ext cx="4732442" cy="2918621"/>
            <a:chOff x="3095850" y="2740875"/>
            <a:chExt cx="1972838" cy="1216700"/>
          </a:xfrm>
        </p:grpSpPr>
        <p:sp>
          <p:nvSpPr>
            <p:cNvPr id="2358" name="Google Shape;2358;p35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359" name="Google Shape;2359;p35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360" name="Google Shape;2360;p35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361" name="Google Shape;2361;p35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2362" name="Google Shape;2362;p35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sp>
        <p:nvSpPr>
          <p:cNvPr id="2363" name="Google Shape;2363;p35"/>
          <p:cNvSpPr txBox="1">
            <a:spLocks noGrp="1"/>
          </p:cNvSpPr>
          <p:nvPr>
            <p:ph type="title"/>
          </p:nvPr>
        </p:nvSpPr>
        <p:spPr>
          <a:xfrm>
            <a:off x="623400" y="890051"/>
            <a:ext cx="17041200" cy="11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632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10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3400" y="890051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08447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93.svg"/><Relationship Id="rId3" Type="http://schemas.openxmlformats.org/officeDocument/2006/relationships/image" Target="../media/image34.svg"/><Relationship Id="rId7" Type="http://schemas.openxmlformats.org/officeDocument/2006/relationships/image" Target="../media/image89.svg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91.svg"/><Relationship Id="rId5" Type="http://schemas.openxmlformats.org/officeDocument/2006/relationships/image" Target="../media/image87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4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5.svg"/><Relationship Id="rId7" Type="http://schemas.openxmlformats.org/officeDocument/2006/relationships/image" Target="../media/image99.svg"/><Relationship Id="rId12" Type="http://schemas.openxmlformats.org/officeDocument/2006/relationships/image" Target="../media/image10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97.sv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4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3.svg"/><Relationship Id="rId7" Type="http://schemas.openxmlformats.org/officeDocument/2006/relationships/image" Target="../media/image107.svg"/><Relationship Id="rId12" Type="http://schemas.openxmlformats.org/officeDocument/2006/relationships/image" Target="../media/image112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105.sv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10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62.svg"/><Relationship Id="rId7" Type="http://schemas.openxmlformats.org/officeDocument/2006/relationships/image" Target="../media/image68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66.svg"/><Relationship Id="rId10" Type="http://schemas.openxmlformats.org/officeDocument/2006/relationships/image" Target="../media/image18.png"/><Relationship Id="rId4" Type="http://schemas.openxmlformats.org/officeDocument/2006/relationships/image" Target="../media/image31.png"/><Relationship Id="rId9" Type="http://schemas.openxmlformats.org/officeDocument/2006/relationships/image" Target="../media/image7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33032" cy="10287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" y="-132"/>
            <a:ext cx="18040631" cy="9145209"/>
          </a:xfrm>
          <a:prstGeom prst="rect">
            <a:avLst/>
          </a:prstGeom>
        </p:spPr>
      </p:pic>
      <p:sp>
        <p:nvSpPr>
          <p:cNvPr id="26" name="KSO_Shape"/>
          <p:cNvSpPr/>
          <p:nvPr/>
        </p:nvSpPr>
        <p:spPr bwMode="auto">
          <a:xfrm>
            <a:off x="2555268" y="1430587"/>
            <a:ext cx="13501500" cy="7425827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rgbClr val="E3F6FA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1371600">
              <a:defRPr/>
            </a:pPr>
            <a:endParaRPr lang="zh-CN" altLang="en-US" sz="270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0663">
            <a:off x="13128961" y="5439191"/>
            <a:ext cx="2328572" cy="2100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967" y="2309855"/>
            <a:ext cx="2928572" cy="250000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741" y="5425466"/>
            <a:ext cx="1985715" cy="212857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2878" y="2536550"/>
            <a:ext cx="1973604" cy="244285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123623" y="5443538"/>
            <a:ext cx="5777865" cy="12695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371600">
              <a:defRPr/>
            </a:pPr>
            <a:r>
              <a:rPr lang="en-US" altLang="zh-CN" sz="8250" b="1" noProof="1">
                <a:solidFill>
                  <a:srgbClr val="68C5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KHỞI ĐỘNG</a:t>
            </a:r>
            <a:endParaRPr lang="zh-CN" altLang="en-US" sz="8250" b="1" noProof="1">
              <a:solidFill>
                <a:srgbClr val="68C5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 pitchFamily="34" charset="0"/>
            </a:endParaRPr>
          </a:p>
        </p:txBody>
      </p:sp>
      <p:sp>
        <p:nvSpPr>
          <p:cNvPr id="15" name="MH_Number_1"/>
          <p:cNvSpPr/>
          <p:nvPr>
            <p:custDataLst>
              <p:tags r:id="rId1"/>
            </p:custDataLst>
          </p:nvPr>
        </p:nvSpPr>
        <p:spPr>
          <a:xfrm>
            <a:off x="7889083" y="2983230"/>
            <a:ext cx="2246948" cy="2263140"/>
          </a:xfrm>
          <a:prstGeom prst="ellipse">
            <a:avLst/>
          </a:prstGeom>
          <a:solidFill>
            <a:srgbClr val="68C5CD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1371600">
              <a:defRPr/>
            </a:pPr>
            <a:r>
              <a:rPr lang="en-US" altLang="zh-CN" sz="9900" b="1" noProof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1</a:t>
            </a:r>
            <a:endParaRPr lang="zh-CN" altLang="en-US" sz="9900" b="1" noProof="1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77FAEC-1FE3-45DF-8900-BF00848BEECB}"/>
              </a:ext>
            </a:extLst>
          </p:cNvPr>
          <p:cNvSpPr txBox="1"/>
          <p:nvPr/>
        </p:nvSpPr>
        <p:spPr>
          <a:xfrm>
            <a:off x="6248400" y="189974"/>
            <a:ext cx="9082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6600"/>
                </a:solidFill>
              </a:rPr>
              <a:t>Thiết</a:t>
            </a:r>
            <a:r>
              <a:rPr lang="en-US" sz="2000" dirty="0">
                <a:solidFill>
                  <a:srgbClr val="FF6600"/>
                </a:solidFill>
              </a:rPr>
              <a:t> </a:t>
            </a:r>
            <a:r>
              <a:rPr lang="en-US" sz="2000" dirty="0" err="1">
                <a:solidFill>
                  <a:srgbClr val="FF6600"/>
                </a:solidFill>
              </a:rPr>
              <a:t>kế</a:t>
            </a:r>
            <a:r>
              <a:rPr lang="en-US" sz="2000" dirty="0">
                <a:solidFill>
                  <a:srgbClr val="FF6600"/>
                </a:solidFill>
              </a:rPr>
              <a:t> : </a:t>
            </a:r>
            <a:r>
              <a:rPr lang="en-US" sz="2000" dirty="0" err="1">
                <a:solidFill>
                  <a:srgbClr val="FF6600"/>
                </a:solidFill>
              </a:rPr>
              <a:t>Hương</a:t>
            </a:r>
            <a:r>
              <a:rPr lang="en-US" sz="2000" dirty="0">
                <a:solidFill>
                  <a:srgbClr val="FF6600"/>
                </a:solidFill>
              </a:rPr>
              <a:t> </a:t>
            </a:r>
            <a:r>
              <a:rPr lang="en-US" sz="2000" dirty="0" err="1">
                <a:solidFill>
                  <a:srgbClr val="FF6600"/>
                </a:solidFill>
              </a:rPr>
              <a:t>Thảo</a:t>
            </a:r>
            <a:r>
              <a:rPr lang="en-US" sz="2000" dirty="0">
                <a:solidFill>
                  <a:srgbClr val="FF6600"/>
                </a:solidFill>
              </a:rPr>
              <a:t> – tranthao121004@gmail.com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3" grpId="0"/>
      <p:bldP spid="1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5" name="Google Shape;2455;p42"/>
          <p:cNvGrpSpPr/>
          <p:nvPr/>
        </p:nvGrpSpPr>
        <p:grpSpPr>
          <a:xfrm>
            <a:off x="2786749" y="-175647"/>
            <a:ext cx="12713642" cy="11730882"/>
            <a:chOff x="1386777" y="0"/>
            <a:chExt cx="5937071" cy="5477625"/>
          </a:xfrm>
        </p:grpSpPr>
        <p:sp>
          <p:nvSpPr>
            <p:cNvPr id="2456" name="Google Shape;2456;p42"/>
            <p:cNvSpPr/>
            <p:nvPr/>
          </p:nvSpPr>
          <p:spPr>
            <a:xfrm rot="1180656">
              <a:off x="2323012" y="767528"/>
              <a:ext cx="4817977" cy="2442074"/>
            </a:xfrm>
            <a:custGeom>
              <a:avLst/>
              <a:gdLst/>
              <a:ahLst/>
              <a:cxnLst/>
              <a:rect l="l" t="t" r="r" b="b"/>
              <a:pathLst>
                <a:path w="136676" h="62189" extrusionOk="0">
                  <a:moveTo>
                    <a:pt x="115053" y="1"/>
                  </a:moveTo>
                  <a:cubicBezTo>
                    <a:pt x="109301" y="1"/>
                    <a:pt x="103535" y="2453"/>
                    <a:pt x="98779" y="5873"/>
                  </a:cubicBezTo>
                  <a:cubicBezTo>
                    <a:pt x="92567" y="10316"/>
                    <a:pt x="87635" y="16342"/>
                    <a:pt x="82192" y="21669"/>
                  </a:cubicBezTo>
                  <a:cubicBezTo>
                    <a:pt x="76771" y="27089"/>
                    <a:pt x="70467" y="32045"/>
                    <a:pt x="62906" y="33394"/>
                  </a:cubicBezTo>
                  <a:cubicBezTo>
                    <a:pt x="61199" y="33725"/>
                    <a:pt x="59492" y="33864"/>
                    <a:pt x="57783" y="33864"/>
                  </a:cubicBezTo>
                  <a:cubicBezTo>
                    <a:pt x="50478" y="33864"/>
                    <a:pt x="43152" y="31318"/>
                    <a:pt x="35780" y="30300"/>
                  </a:cubicBezTo>
                  <a:cubicBezTo>
                    <a:pt x="33808" y="30038"/>
                    <a:pt x="31800" y="29897"/>
                    <a:pt x="29791" y="29897"/>
                  </a:cubicBezTo>
                  <a:cubicBezTo>
                    <a:pt x="23600" y="29897"/>
                    <a:pt x="17390" y="31232"/>
                    <a:pt x="12121" y="34464"/>
                  </a:cubicBezTo>
                  <a:cubicBezTo>
                    <a:pt x="4071" y="39396"/>
                    <a:pt x="2327" y="46864"/>
                    <a:pt x="0" y="55192"/>
                  </a:cubicBezTo>
                  <a:cubicBezTo>
                    <a:pt x="7166" y="57728"/>
                    <a:pt x="16587" y="57635"/>
                    <a:pt x="24241" y="58403"/>
                  </a:cubicBezTo>
                  <a:cubicBezTo>
                    <a:pt x="32756" y="59263"/>
                    <a:pt x="41201" y="60054"/>
                    <a:pt x="49738" y="60636"/>
                  </a:cubicBezTo>
                  <a:cubicBezTo>
                    <a:pt x="64803" y="61688"/>
                    <a:pt x="79962" y="62188"/>
                    <a:pt x="95130" y="62188"/>
                  </a:cubicBezTo>
                  <a:cubicBezTo>
                    <a:pt x="96734" y="62188"/>
                    <a:pt x="98338" y="62182"/>
                    <a:pt x="99942" y="62171"/>
                  </a:cubicBezTo>
                  <a:cubicBezTo>
                    <a:pt x="105665" y="62171"/>
                    <a:pt x="111667" y="61985"/>
                    <a:pt x="116901" y="59566"/>
                  </a:cubicBezTo>
                  <a:cubicBezTo>
                    <a:pt x="124555" y="56076"/>
                    <a:pt x="129510" y="48329"/>
                    <a:pt x="132511" y="40466"/>
                  </a:cubicBezTo>
                  <a:cubicBezTo>
                    <a:pt x="135233" y="33208"/>
                    <a:pt x="136676" y="25159"/>
                    <a:pt x="134931" y="17505"/>
                  </a:cubicBezTo>
                  <a:cubicBezTo>
                    <a:pt x="133186" y="9944"/>
                    <a:pt x="127765" y="2849"/>
                    <a:pt x="120298" y="732"/>
                  </a:cubicBezTo>
                  <a:cubicBezTo>
                    <a:pt x="118570" y="230"/>
                    <a:pt x="116812" y="1"/>
                    <a:pt x="1150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371566">
                <a:buClr>
                  <a:srgbClr val="000000"/>
                </a:buClr>
                <a:defRPr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42"/>
            <p:cNvSpPr/>
            <p:nvPr/>
          </p:nvSpPr>
          <p:spPr>
            <a:xfrm rot="-9519831">
              <a:off x="1571650" y="2212967"/>
              <a:ext cx="4828976" cy="2437615"/>
            </a:xfrm>
            <a:custGeom>
              <a:avLst/>
              <a:gdLst/>
              <a:ahLst/>
              <a:cxnLst/>
              <a:rect l="l" t="t" r="r" b="b"/>
              <a:pathLst>
                <a:path w="136676" h="62189" extrusionOk="0">
                  <a:moveTo>
                    <a:pt x="115053" y="1"/>
                  </a:moveTo>
                  <a:cubicBezTo>
                    <a:pt x="109301" y="1"/>
                    <a:pt x="103535" y="2453"/>
                    <a:pt x="98779" y="5873"/>
                  </a:cubicBezTo>
                  <a:cubicBezTo>
                    <a:pt x="92567" y="10316"/>
                    <a:pt x="87635" y="16342"/>
                    <a:pt x="82192" y="21669"/>
                  </a:cubicBezTo>
                  <a:cubicBezTo>
                    <a:pt x="76771" y="27089"/>
                    <a:pt x="70467" y="32045"/>
                    <a:pt x="62906" y="33394"/>
                  </a:cubicBezTo>
                  <a:cubicBezTo>
                    <a:pt x="61199" y="33725"/>
                    <a:pt x="59492" y="33864"/>
                    <a:pt x="57783" y="33864"/>
                  </a:cubicBezTo>
                  <a:cubicBezTo>
                    <a:pt x="50478" y="33864"/>
                    <a:pt x="43152" y="31318"/>
                    <a:pt x="35780" y="30300"/>
                  </a:cubicBezTo>
                  <a:cubicBezTo>
                    <a:pt x="33808" y="30038"/>
                    <a:pt x="31800" y="29897"/>
                    <a:pt x="29791" y="29897"/>
                  </a:cubicBezTo>
                  <a:cubicBezTo>
                    <a:pt x="23600" y="29897"/>
                    <a:pt x="17390" y="31232"/>
                    <a:pt x="12121" y="34464"/>
                  </a:cubicBezTo>
                  <a:cubicBezTo>
                    <a:pt x="4071" y="39396"/>
                    <a:pt x="2327" y="46864"/>
                    <a:pt x="0" y="55192"/>
                  </a:cubicBezTo>
                  <a:cubicBezTo>
                    <a:pt x="7166" y="57728"/>
                    <a:pt x="16587" y="57635"/>
                    <a:pt x="24241" y="58403"/>
                  </a:cubicBezTo>
                  <a:cubicBezTo>
                    <a:pt x="32756" y="59263"/>
                    <a:pt x="41201" y="60054"/>
                    <a:pt x="49738" y="60636"/>
                  </a:cubicBezTo>
                  <a:cubicBezTo>
                    <a:pt x="64803" y="61688"/>
                    <a:pt x="79962" y="62188"/>
                    <a:pt x="95130" y="62188"/>
                  </a:cubicBezTo>
                  <a:cubicBezTo>
                    <a:pt x="96734" y="62188"/>
                    <a:pt x="98338" y="62182"/>
                    <a:pt x="99942" y="62171"/>
                  </a:cubicBezTo>
                  <a:cubicBezTo>
                    <a:pt x="105665" y="62171"/>
                    <a:pt x="111667" y="61985"/>
                    <a:pt x="116901" y="59566"/>
                  </a:cubicBezTo>
                  <a:cubicBezTo>
                    <a:pt x="124555" y="56076"/>
                    <a:pt x="129510" y="48329"/>
                    <a:pt x="132511" y="40466"/>
                  </a:cubicBezTo>
                  <a:cubicBezTo>
                    <a:pt x="135233" y="33208"/>
                    <a:pt x="136676" y="25159"/>
                    <a:pt x="134931" y="17505"/>
                  </a:cubicBezTo>
                  <a:cubicBezTo>
                    <a:pt x="133186" y="9944"/>
                    <a:pt x="127765" y="2849"/>
                    <a:pt x="120298" y="732"/>
                  </a:cubicBezTo>
                  <a:cubicBezTo>
                    <a:pt x="118570" y="230"/>
                    <a:pt x="116812" y="1"/>
                    <a:pt x="1150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371566">
                <a:buClr>
                  <a:srgbClr val="000000"/>
                </a:buClr>
                <a:defRPr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42"/>
            <p:cNvSpPr/>
            <p:nvPr/>
          </p:nvSpPr>
          <p:spPr>
            <a:xfrm rot="532267">
              <a:off x="1728899" y="847427"/>
              <a:ext cx="5071634" cy="2947732"/>
            </a:xfrm>
            <a:custGeom>
              <a:avLst/>
              <a:gdLst/>
              <a:ahLst/>
              <a:cxnLst/>
              <a:rect l="l" t="t" r="r" b="b"/>
              <a:pathLst>
                <a:path w="77074" h="68148" extrusionOk="0">
                  <a:moveTo>
                    <a:pt x="47214" y="1"/>
                  </a:moveTo>
                  <a:cubicBezTo>
                    <a:pt x="42852" y="1"/>
                    <a:pt x="38491" y="193"/>
                    <a:pt x="34129" y="379"/>
                  </a:cubicBezTo>
                  <a:cubicBezTo>
                    <a:pt x="26754" y="775"/>
                    <a:pt x="19007" y="1263"/>
                    <a:pt x="13098" y="5520"/>
                  </a:cubicBezTo>
                  <a:cubicBezTo>
                    <a:pt x="5816" y="10662"/>
                    <a:pt x="3118" y="20153"/>
                    <a:pt x="1745" y="28970"/>
                  </a:cubicBezTo>
                  <a:cubicBezTo>
                    <a:pt x="396" y="38090"/>
                    <a:pt x="0" y="47395"/>
                    <a:pt x="582" y="56608"/>
                  </a:cubicBezTo>
                  <a:cubicBezTo>
                    <a:pt x="675" y="58748"/>
                    <a:pt x="1466" y="67937"/>
                    <a:pt x="4746" y="68147"/>
                  </a:cubicBezTo>
                  <a:cubicBezTo>
                    <a:pt x="4756" y="68147"/>
                    <a:pt x="4766" y="68147"/>
                    <a:pt x="4776" y="68147"/>
                  </a:cubicBezTo>
                  <a:cubicBezTo>
                    <a:pt x="6359" y="68147"/>
                    <a:pt x="10696" y="60766"/>
                    <a:pt x="13470" y="59795"/>
                  </a:cubicBezTo>
                  <a:cubicBezTo>
                    <a:pt x="15586" y="59111"/>
                    <a:pt x="17785" y="58889"/>
                    <a:pt x="19992" y="58889"/>
                  </a:cubicBezTo>
                  <a:cubicBezTo>
                    <a:pt x="21836" y="58889"/>
                    <a:pt x="23686" y="59044"/>
                    <a:pt x="25498" y="59213"/>
                  </a:cubicBezTo>
                  <a:cubicBezTo>
                    <a:pt x="27665" y="59424"/>
                    <a:pt x="29833" y="59661"/>
                    <a:pt x="31972" y="59661"/>
                  </a:cubicBezTo>
                  <a:cubicBezTo>
                    <a:pt x="33851" y="59661"/>
                    <a:pt x="35708" y="59478"/>
                    <a:pt x="37525" y="58934"/>
                  </a:cubicBezTo>
                  <a:cubicBezTo>
                    <a:pt x="42946" y="57282"/>
                    <a:pt x="47203" y="52350"/>
                    <a:pt x="48087" y="46721"/>
                  </a:cubicBezTo>
                  <a:cubicBezTo>
                    <a:pt x="48668" y="43138"/>
                    <a:pt x="47901" y="39346"/>
                    <a:pt x="49157" y="36066"/>
                  </a:cubicBezTo>
                  <a:cubicBezTo>
                    <a:pt x="51274" y="30343"/>
                    <a:pt x="57881" y="28016"/>
                    <a:pt x="63604" y="25969"/>
                  </a:cubicBezTo>
                  <a:cubicBezTo>
                    <a:pt x="69420" y="24038"/>
                    <a:pt x="75817" y="20642"/>
                    <a:pt x="76585" y="14640"/>
                  </a:cubicBezTo>
                  <a:cubicBezTo>
                    <a:pt x="77074" y="10662"/>
                    <a:pt x="74654" y="6777"/>
                    <a:pt x="71444" y="4543"/>
                  </a:cubicBezTo>
                  <a:cubicBezTo>
                    <a:pt x="68140" y="2333"/>
                    <a:pt x="64185" y="1356"/>
                    <a:pt x="60300" y="775"/>
                  </a:cubicBezTo>
                  <a:cubicBezTo>
                    <a:pt x="55938" y="193"/>
                    <a:pt x="51576" y="1"/>
                    <a:pt x="472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371566">
                <a:buClr>
                  <a:srgbClr val="000000"/>
                </a:buClr>
                <a:defRPr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63" name="Google Shape;2463;p42"/>
          <p:cNvGrpSpPr/>
          <p:nvPr/>
        </p:nvGrpSpPr>
        <p:grpSpPr>
          <a:xfrm>
            <a:off x="2419691" y="5975341"/>
            <a:ext cx="2252862" cy="2415506"/>
            <a:chOff x="1721175" y="2665325"/>
            <a:chExt cx="809625" cy="868075"/>
          </a:xfrm>
        </p:grpSpPr>
        <p:sp>
          <p:nvSpPr>
            <p:cNvPr id="2464" name="Google Shape;2464;p42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371566">
                <a:buClr>
                  <a:srgbClr val="000000"/>
                </a:buClr>
                <a:defRPr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42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371566">
                <a:buClr>
                  <a:srgbClr val="000000"/>
                </a:buClr>
                <a:defRPr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42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371566">
                <a:buClr>
                  <a:srgbClr val="000000"/>
                </a:buClr>
                <a:defRPr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42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371566">
                <a:buClr>
                  <a:srgbClr val="000000"/>
                </a:buClr>
                <a:defRPr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42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371566">
                <a:buClr>
                  <a:srgbClr val="000000"/>
                </a:buClr>
                <a:defRPr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42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371566">
                <a:buClr>
                  <a:srgbClr val="000000"/>
                </a:buClr>
                <a:defRPr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EA9435E-937A-4485-A92C-582C12A47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2806" y="2581511"/>
            <a:ext cx="8169348" cy="470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6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32097" y="914435"/>
            <a:ext cx="8923993" cy="281514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349466" y="1633124"/>
            <a:ext cx="7589068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Trả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lời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câu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hỏi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2623680" y="4451045"/>
            <a:ext cx="12639841" cy="4578655"/>
            <a:chOff x="0" y="0"/>
            <a:chExt cx="8041232" cy="5742255"/>
          </a:xfrm>
        </p:grpSpPr>
        <p:sp>
          <p:nvSpPr>
            <p:cNvPr id="6" name="Freeform 6"/>
            <p:cNvSpPr/>
            <p:nvPr/>
          </p:nvSpPr>
          <p:spPr>
            <a:xfrm>
              <a:off x="0" y="-4073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3428571" y="5188913"/>
            <a:ext cx="11430858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000000"/>
                </a:solidFill>
                <a:latin typeface="+mj-lt"/>
              </a:rPr>
              <a:t>a. Nam </a:t>
            </a:r>
            <a:r>
              <a:rPr lang="en-US" sz="5400" dirty="0" err="1">
                <a:solidFill>
                  <a:srgbClr val="000000"/>
                </a:solidFill>
                <a:latin typeface="+mj-lt"/>
              </a:rPr>
              <a:t>và</a:t>
            </a:r>
            <a:r>
              <a:rPr lang="en-US" sz="5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+mj-lt"/>
              </a:rPr>
              <a:t>Đức</a:t>
            </a:r>
            <a:r>
              <a:rPr lang="en-US" sz="5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+mj-lt"/>
              </a:rPr>
              <a:t>được</a:t>
            </a:r>
            <a:r>
              <a:rPr lang="en-US" sz="5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+mj-lt"/>
              </a:rPr>
              <a:t>bố</a:t>
            </a:r>
            <a:r>
              <a:rPr lang="en-US" sz="5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+mj-lt"/>
              </a:rPr>
              <a:t>mẹ</a:t>
            </a:r>
            <a:r>
              <a:rPr lang="en-US" sz="5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+mj-lt"/>
              </a:rPr>
              <a:t>cho</a:t>
            </a:r>
            <a:r>
              <a:rPr lang="en-US" sz="5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+mj-lt"/>
              </a:rPr>
              <a:t>đi</a:t>
            </a:r>
            <a:r>
              <a:rPr lang="en-US" sz="5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+mj-lt"/>
              </a:rPr>
              <a:t>đâu</a:t>
            </a:r>
            <a:r>
              <a:rPr lang="en-US" sz="5400" dirty="0">
                <a:solidFill>
                  <a:srgbClr val="000000"/>
                </a:solidFill>
                <a:latin typeface="+mj-lt"/>
              </a:rPr>
              <a:t>?</a:t>
            </a:r>
            <a:endParaRPr lang="en-US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075695" y="6497265"/>
            <a:ext cx="7459577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algn="ctr">
              <a:spcBef>
                <a:spcPct val="0"/>
              </a:spcBef>
            </a:pPr>
            <a:r>
              <a:rPr lang="en-US" sz="5400" dirty="0">
                <a:solidFill>
                  <a:srgbClr val="0070C0"/>
                </a:solidFill>
                <a:latin typeface="+mj-lt"/>
              </a:rPr>
              <a:t>Nam </a:t>
            </a:r>
            <a:r>
              <a:rPr lang="en-US" sz="5400" dirty="0" err="1">
                <a:solidFill>
                  <a:srgbClr val="0070C0"/>
                </a:solidFill>
                <a:latin typeface="+mj-lt"/>
              </a:rPr>
              <a:t>và</a:t>
            </a:r>
            <a:r>
              <a:rPr lang="en-US" sz="54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+mj-lt"/>
              </a:rPr>
              <a:t>Đức</a:t>
            </a:r>
            <a:r>
              <a:rPr lang="en-US" sz="54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+mj-lt"/>
              </a:rPr>
              <a:t>được</a:t>
            </a:r>
            <a:r>
              <a:rPr lang="en-US" sz="54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+mj-lt"/>
              </a:rPr>
              <a:t>bố</a:t>
            </a:r>
            <a:r>
              <a:rPr lang="en-US" sz="54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+mj-lt"/>
              </a:rPr>
              <a:t>mẹ</a:t>
            </a:r>
            <a:r>
              <a:rPr lang="en-US" sz="54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+mj-lt"/>
              </a:rPr>
              <a:t>cho</a:t>
            </a:r>
            <a:r>
              <a:rPr lang="en-US" sz="54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+mj-lt"/>
              </a:rPr>
              <a:t>đi</a:t>
            </a:r>
            <a:r>
              <a:rPr lang="en-US" sz="54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+mj-lt"/>
              </a:rPr>
              <a:t>chơi</a:t>
            </a:r>
            <a:r>
              <a:rPr lang="en-US" sz="54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+mj-lt"/>
              </a:rPr>
              <a:t>núi</a:t>
            </a:r>
            <a:endParaRPr lang="en-US" sz="5400" u="none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317294">
            <a:off x="2172253" y="2780368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220677" y="3389843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263521" y="7014683"/>
            <a:ext cx="2738295" cy="251746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772345">
            <a:off x="1513635" y="4629762"/>
            <a:ext cx="1499829" cy="31586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26989" y="2372089"/>
            <a:ext cx="13429747" cy="7169185"/>
            <a:chOff x="0" y="0"/>
            <a:chExt cx="10821129" cy="5776630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0825342" cy="5776630"/>
            </a:xfrm>
            <a:custGeom>
              <a:avLst/>
              <a:gdLst/>
              <a:ahLst/>
              <a:cxnLst/>
              <a:rect l="l" t="t" r="r" b="b"/>
              <a:pathLst>
                <a:path w="10825342" h="5776630">
                  <a:moveTo>
                    <a:pt x="278431" y="16918"/>
                  </a:moveTo>
                  <a:cubicBezTo>
                    <a:pt x="278431" y="16918"/>
                    <a:pt x="604014" y="12258"/>
                    <a:pt x="1062834" y="12454"/>
                  </a:cubicBezTo>
                  <a:cubicBezTo>
                    <a:pt x="8817733" y="12671"/>
                    <a:pt x="10551274" y="0"/>
                    <a:pt x="10551274" y="0"/>
                  </a:cubicBezTo>
                  <a:cubicBezTo>
                    <a:pt x="10618737" y="0"/>
                    <a:pt x="10694674" y="0"/>
                    <a:pt x="10773448" y="85073"/>
                  </a:cubicBezTo>
                  <a:cubicBezTo>
                    <a:pt x="10816426" y="131488"/>
                    <a:pt x="10817494" y="240224"/>
                    <a:pt x="10817899" y="320281"/>
                  </a:cubicBezTo>
                  <a:cubicBezTo>
                    <a:pt x="10817899" y="320281"/>
                    <a:pt x="10816195" y="4157017"/>
                    <a:pt x="10816195" y="5014045"/>
                  </a:cubicBezTo>
                  <a:cubicBezTo>
                    <a:pt x="10816195" y="5228205"/>
                    <a:pt x="10825342" y="5527383"/>
                    <a:pt x="10825342" y="5527383"/>
                  </a:cubicBezTo>
                  <a:cubicBezTo>
                    <a:pt x="10825342" y="5656052"/>
                    <a:pt x="10821173" y="5776630"/>
                    <a:pt x="10568335" y="5768495"/>
                  </a:cubicBezTo>
                  <a:cubicBezTo>
                    <a:pt x="10568335" y="5768495"/>
                    <a:pt x="10191862" y="5748197"/>
                    <a:pt x="9095459" y="5755795"/>
                  </a:cubicBezTo>
                  <a:cubicBezTo>
                    <a:pt x="2547822" y="5763930"/>
                    <a:pt x="304023" y="5776630"/>
                    <a:pt x="304023" y="5776630"/>
                  </a:cubicBezTo>
                  <a:cubicBezTo>
                    <a:pt x="132548" y="5776630"/>
                    <a:pt x="4213" y="5675561"/>
                    <a:pt x="8532" y="5473013"/>
                  </a:cubicBezTo>
                  <a:cubicBezTo>
                    <a:pt x="8532" y="5473013"/>
                    <a:pt x="9630" y="4974472"/>
                    <a:pt x="4815" y="1481678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358708" y="1028700"/>
            <a:ext cx="9570585" cy="3171686"/>
            <a:chOff x="0" y="0"/>
            <a:chExt cx="3435356" cy="1138475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FDF5B6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766910" y="745988"/>
            <a:ext cx="3020414" cy="72086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279455" y="1735916"/>
            <a:ext cx="8231509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000000"/>
                </a:solidFill>
                <a:latin typeface="+mj-lt"/>
              </a:rPr>
              <a:t>b. </a:t>
            </a:r>
            <a:r>
              <a:rPr lang="en-US" sz="6000" dirty="0" err="1">
                <a:solidFill>
                  <a:srgbClr val="000000"/>
                </a:solidFill>
                <a:latin typeface="+mj-lt"/>
              </a:rPr>
              <a:t>Mẹ</a:t>
            </a:r>
            <a:r>
              <a:rPr lang="en-US" sz="6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+mj-lt"/>
              </a:rPr>
              <a:t>chuẩn</a:t>
            </a:r>
            <a:r>
              <a:rPr lang="en-US" sz="6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+mj-lt"/>
              </a:rPr>
              <a:t>bị</a:t>
            </a:r>
            <a:r>
              <a:rPr lang="en-US" sz="6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+mj-lt"/>
              </a:rPr>
              <a:t>những</a:t>
            </a:r>
            <a:r>
              <a:rPr lang="en-US" sz="6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+mj-lt"/>
              </a:rPr>
              <a:t>gì</a:t>
            </a:r>
            <a:r>
              <a:rPr lang="en-US" sz="6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+mj-lt"/>
              </a:rPr>
              <a:t>cho</a:t>
            </a:r>
            <a:r>
              <a:rPr lang="en-US" sz="6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+mj-lt"/>
              </a:rPr>
              <a:t>chuyến</a:t>
            </a:r>
            <a:r>
              <a:rPr lang="en-US" sz="6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+mj-lt"/>
              </a:rPr>
              <a:t>đi</a:t>
            </a:r>
            <a:r>
              <a:rPr lang="en-US" sz="6000" dirty="0">
                <a:solidFill>
                  <a:srgbClr val="000000"/>
                </a:solidFill>
                <a:latin typeface="+mj-lt"/>
              </a:rPr>
              <a:t>?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98455">
            <a:off x="12929168" y="2634143"/>
            <a:ext cx="5165752" cy="449978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358307" y="4842754"/>
            <a:ext cx="7006583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Hôm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trước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mẹ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thức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khuya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để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chuẩn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bị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quần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áo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thức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ăn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uống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cả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tuýp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thuốc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chống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côn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trùng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442419">
            <a:off x="992031" y="5070850"/>
            <a:ext cx="3069916" cy="246232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627376">
            <a:off x="3129658" y="1422052"/>
            <a:ext cx="947383" cy="2122534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872A246A-16FC-4480-B041-64EB1518BA7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0749" t="59272" r="35123" b="15922"/>
          <a:stretch/>
        </p:blipFill>
        <p:spPr>
          <a:xfrm rot="596249">
            <a:off x="13476135" y="3733254"/>
            <a:ext cx="3693512" cy="3469163"/>
          </a:xfrm>
          <a:prstGeom prst="cloud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803959">
            <a:off x="14937772" y="6521179"/>
            <a:ext cx="2122534" cy="19667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3471" y="2737881"/>
            <a:ext cx="10233589" cy="6782140"/>
            <a:chOff x="0" y="0"/>
            <a:chExt cx="8245799" cy="5464765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8250011" cy="5464765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514974" y="1408634"/>
            <a:ext cx="9570585" cy="3171686"/>
            <a:chOff x="0" y="0"/>
            <a:chExt cx="3435356" cy="1138475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764345" y="1982922"/>
            <a:ext cx="7071841" cy="2492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000000"/>
                </a:solidFill>
                <a:latin typeface="+mj-lt"/>
              </a:rPr>
              <a:t>c. </a:t>
            </a:r>
            <a:r>
              <a:rPr lang="en-US" sz="5400" dirty="0" err="1">
                <a:solidFill>
                  <a:srgbClr val="000000"/>
                </a:solidFill>
                <a:latin typeface="+mj-lt"/>
              </a:rPr>
              <a:t>Đến</a:t>
            </a:r>
            <a:r>
              <a:rPr lang="en-US" sz="5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+mj-lt"/>
              </a:rPr>
              <a:t>đoạn</a:t>
            </a:r>
            <a:r>
              <a:rPr lang="en-US" sz="5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+mj-lt"/>
              </a:rPr>
              <a:t>đường</a:t>
            </a:r>
            <a:r>
              <a:rPr lang="en-US" sz="5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+mj-lt"/>
              </a:rPr>
              <a:t>dốc</a:t>
            </a:r>
            <a:r>
              <a:rPr lang="en-US" sz="5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+mj-lt"/>
              </a:rPr>
              <a:t>và</a:t>
            </a:r>
            <a:r>
              <a:rPr lang="en-US" sz="5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+mj-lt"/>
              </a:rPr>
              <a:t>khúc</a:t>
            </a:r>
            <a:r>
              <a:rPr lang="en-US" sz="5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+mj-lt"/>
              </a:rPr>
              <a:t>khuỷu</a:t>
            </a:r>
            <a:r>
              <a:rPr lang="en-US" sz="54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5400" dirty="0" err="1">
                <a:solidFill>
                  <a:srgbClr val="000000"/>
                </a:solidFill>
                <a:latin typeface="+mj-lt"/>
              </a:rPr>
              <a:t>bố</a:t>
            </a:r>
            <a:r>
              <a:rPr lang="en-US" sz="5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+mj-lt"/>
              </a:rPr>
              <a:t>phải</a:t>
            </a:r>
            <a:r>
              <a:rPr lang="en-US" sz="5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+mj-lt"/>
              </a:rPr>
              <a:t>làm</a:t>
            </a:r>
            <a:r>
              <a:rPr lang="en-US" sz="5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+mj-lt"/>
              </a:rPr>
              <a:t>gì</a:t>
            </a:r>
            <a:r>
              <a:rPr lang="en-US" sz="5400" dirty="0">
                <a:solidFill>
                  <a:srgbClr val="000000"/>
                </a:solidFill>
                <a:latin typeface="+mj-lt"/>
              </a:rPr>
              <a:t>?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463164" y="4842008"/>
            <a:ext cx="7577163" cy="2246415"/>
            <a:chOff x="357145" y="85725"/>
            <a:chExt cx="10102883" cy="2995220"/>
          </a:xfrm>
        </p:grpSpPr>
        <p:sp>
          <p:nvSpPr>
            <p:cNvPr id="8" name="TextBox 8"/>
            <p:cNvSpPr txBox="1"/>
            <p:nvPr/>
          </p:nvSpPr>
          <p:spPr>
            <a:xfrm>
              <a:off x="744119" y="85725"/>
              <a:ext cx="9314331" cy="984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endParaRPr lang="en-US" sz="48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57145" y="1111174"/>
              <a:ext cx="10102883" cy="19697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4800" dirty="0" err="1">
                  <a:solidFill>
                    <a:schemeClr val="accent1"/>
                  </a:solidFill>
                  <a:latin typeface="Arial-Rounded"/>
                  <a:ea typeface="Arial-Rounded"/>
                </a:rPr>
                <a:t>Đến</a:t>
              </a:r>
              <a:r>
                <a:rPr lang="en-US" sz="4800" dirty="0">
                  <a:solidFill>
                    <a:schemeClr val="accent1"/>
                  </a:solidFill>
                  <a:latin typeface="Arial-Rounded"/>
                  <a:ea typeface="Arial-Rounded"/>
                </a:rPr>
                <a:t> </a:t>
              </a:r>
              <a:r>
                <a:rPr lang="en-US" sz="4800" dirty="0" err="1">
                  <a:solidFill>
                    <a:schemeClr val="accent1"/>
                  </a:solidFill>
                  <a:latin typeface="Arial-Rounded"/>
                  <a:ea typeface="Arial-Rounded"/>
                </a:rPr>
                <a:t>đoạn</a:t>
              </a:r>
              <a:r>
                <a:rPr lang="en-US" sz="4800" dirty="0">
                  <a:solidFill>
                    <a:schemeClr val="accent1"/>
                  </a:solidFill>
                  <a:latin typeface="Arial-Rounded"/>
                  <a:ea typeface="Arial-Rounded"/>
                </a:rPr>
                <a:t> </a:t>
              </a:r>
              <a:r>
                <a:rPr lang="en-US" sz="4800" dirty="0" err="1">
                  <a:solidFill>
                    <a:schemeClr val="accent1"/>
                  </a:solidFill>
                  <a:latin typeface="Arial-Rounded"/>
                  <a:ea typeface="Arial-Rounded"/>
                </a:rPr>
                <a:t>đường</a:t>
              </a:r>
              <a:r>
                <a:rPr lang="en-US" sz="4800" dirty="0">
                  <a:solidFill>
                    <a:schemeClr val="accent1"/>
                  </a:solidFill>
                  <a:latin typeface="Arial-Rounded"/>
                  <a:ea typeface="Arial-Rounded"/>
                </a:rPr>
                <a:t> </a:t>
              </a:r>
              <a:r>
                <a:rPr lang="en-US" sz="4800" dirty="0" err="1">
                  <a:solidFill>
                    <a:schemeClr val="accent1"/>
                  </a:solidFill>
                  <a:latin typeface="Arial-Rounded"/>
                  <a:ea typeface="Arial-Rounded"/>
                </a:rPr>
                <a:t>dốc</a:t>
              </a:r>
              <a:r>
                <a:rPr lang="en-US" sz="4800" dirty="0">
                  <a:solidFill>
                    <a:schemeClr val="accent1"/>
                  </a:solidFill>
                  <a:latin typeface="Arial-Rounded"/>
                  <a:ea typeface="Arial-Rounded"/>
                </a:rPr>
                <a:t> </a:t>
              </a:r>
              <a:r>
                <a:rPr lang="en-US" sz="4800" dirty="0" err="1">
                  <a:solidFill>
                    <a:schemeClr val="accent1"/>
                  </a:solidFill>
                  <a:latin typeface="Arial-Rounded"/>
                  <a:ea typeface="Arial-Rounded"/>
                </a:rPr>
                <a:t>và</a:t>
              </a:r>
              <a:r>
                <a:rPr lang="en-US" sz="4800" dirty="0">
                  <a:solidFill>
                    <a:schemeClr val="accent1"/>
                  </a:solidFill>
                  <a:latin typeface="Arial-Rounded"/>
                  <a:ea typeface="Arial-Rounded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khúc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khuỷu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,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bố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phải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cõng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Đức</a:t>
              </a:r>
              <a:endParaRPr lang="en-US" sz="4800" dirty="0">
                <a:solidFill>
                  <a:schemeClr val="accent1"/>
                </a:solidFill>
                <a:latin typeface="+mj-lt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099208" y="379934"/>
            <a:ext cx="2402117" cy="149107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207245" flipV="1">
            <a:off x="11033869" y="7595977"/>
            <a:ext cx="1093804" cy="18341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877751" y="1408634"/>
            <a:ext cx="2122534" cy="208964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548903">
            <a:off x="88511" y="2778794"/>
            <a:ext cx="2482113" cy="26354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17B7EE-C05A-46A7-B2F4-773317BC5D8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6081" r="13"/>
          <a:stretch/>
        </p:blipFill>
        <p:spPr>
          <a:xfrm rot="402604">
            <a:off x="10550130" y="3446349"/>
            <a:ext cx="6722827" cy="4543425"/>
          </a:xfrm>
          <a:prstGeom prst="cloud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4097000" y="6682126"/>
            <a:ext cx="2734793" cy="23739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95DA89A-257F-432F-BD0F-0772A02552CE}"/>
              </a:ext>
            </a:extLst>
          </p:cNvPr>
          <p:cNvSpPr txBox="1"/>
          <p:nvPr/>
        </p:nvSpPr>
        <p:spPr>
          <a:xfrm>
            <a:off x="5766429" y="9575459"/>
            <a:ext cx="9082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6600"/>
                </a:solidFill>
              </a:rPr>
              <a:t>Thiết</a:t>
            </a:r>
            <a:r>
              <a:rPr lang="en-US" sz="2000" dirty="0">
                <a:solidFill>
                  <a:srgbClr val="FF6600"/>
                </a:solidFill>
              </a:rPr>
              <a:t> </a:t>
            </a:r>
            <a:r>
              <a:rPr lang="en-US" sz="2000" dirty="0" err="1">
                <a:solidFill>
                  <a:srgbClr val="FF6600"/>
                </a:solidFill>
              </a:rPr>
              <a:t>kế</a:t>
            </a:r>
            <a:r>
              <a:rPr lang="en-US" sz="2000" dirty="0">
                <a:solidFill>
                  <a:srgbClr val="FF6600"/>
                </a:solidFill>
              </a:rPr>
              <a:t> : </a:t>
            </a:r>
            <a:r>
              <a:rPr lang="en-US" sz="2000" dirty="0" err="1">
                <a:solidFill>
                  <a:srgbClr val="FF6600"/>
                </a:solidFill>
              </a:rPr>
              <a:t>Hương</a:t>
            </a:r>
            <a:r>
              <a:rPr lang="en-US" sz="2000" dirty="0">
                <a:solidFill>
                  <a:srgbClr val="FF6600"/>
                </a:solidFill>
              </a:rPr>
              <a:t> </a:t>
            </a:r>
            <a:r>
              <a:rPr lang="en-US" sz="2000" dirty="0" err="1">
                <a:solidFill>
                  <a:srgbClr val="FF6600"/>
                </a:solidFill>
              </a:rPr>
              <a:t>Thảo</a:t>
            </a:r>
            <a:r>
              <a:rPr lang="en-US" sz="2000" dirty="0">
                <a:solidFill>
                  <a:srgbClr val="FF6600"/>
                </a:solidFill>
              </a:rPr>
              <a:t> – tranthao121004@gmail.com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">
            <a:extLst>
              <a:ext uri="{FF2B5EF4-FFF2-40B4-BE49-F238E27FC236}">
                <a16:creationId xmlns:a16="http://schemas.microsoft.com/office/drawing/2014/main" id="{41D5CEB4-0DBF-4F22-B714-742ED57406FE}"/>
              </a:ext>
            </a:extLst>
          </p:cNvPr>
          <p:cNvSpPr txBox="1">
            <a:spLocks/>
          </p:cNvSpPr>
          <p:nvPr/>
        </p:nvSpPr>
        <p:spPr>
          <a:xfrm>
            <a:off x="1753870" y="6132907"/>
            <a:ext cx="409849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/>
              <a:t>2025/2/18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7" name="页脚占位符 2">
            <a:extLst>
              <a:ext uri="{FF2B5EF4-FFF2-40B4-BE49-F238E27FC236}">
                <a16:creationId xmlns:a16="http://schemas.microsoft.com/office/drawing/2014/main" id="{ECE51A62-3EA7-474A-85C9-B1C7C457A530}"/>
              </a:ext>
            </a:extLst>
          </p:cNvPr>
          <p:cNvSpPr txBox="1">
            <a:spLocks/>
          </p:cNvSpPr>
          <p:nvPr/>
        </p:nvSpPr>
        <p:spPr>
          <a:xfrm>
            <a:off x="4954271" y="6132907"/>
            <a:ext cx="614774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8" name="灯片编号占位符 6">
            <a:extLst>
              <a:ext uri="{FF2B5EF4-FFF2-40B4-BE49-F238E27FC236}">
                <a16:creationId xmlns:a16="http://schemas.microsoft.com/office/drawing/2014/main" id="{BD45CABE-6B8D-4AC2-9E5D-73C177DED712}"/>
              </a:ext>
            </a:extLst>
          </p:cNvPr>
          <p:cNvSpPr txBox="1">
            <a:spLocks/>
          </p:cNvSpPr>
          <p:nvPr/>
        </p:nvSpPr>
        <p:spPr>
          <a:xfrm>
            <a:off x="9526270" y="6132907"/>
            <a:ext cx="409849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/>
              <a:t>6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19" name="图片 7">
            <a:extLst>
              <a:ext uri="{FF2B5EF4-FFF2-40B4-BE49-F238E27FC236}">
                <a16:creationId xmlns:a16="http://schemas.microsoft.com/office/drawing/2014/main" id="{57D75B2A-7F40-4250-A278-0C510B537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0"/>
            <a:ext cx="18433032" cy="10287000"/>
          </a:xfrm>
          <a:prstGeom prst="rect">
            <a:avLst/>
          </a:prstGeom>
        </p:spPr>
      </p:pic>
      <p:pic>
        <p:nvPicPr>
          <p:cNvPr id="20" name="图形 12">
            <a:extLst>
              <a:ext uri="{FF2B5EF4-FFF2-40B4-BE49-F238E27FC236}">
                <a16:creationId xmlns:a16="http://schemas.microsoft.com/office/drawing/2014/main" id="{25A3CDC6-B172-4D20-B490-BAB2CAB28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39622"/>
            <a:ext cx="1684735" cy="1240409"/>
          </a:xfrm>
          <a:prstGeom prst="rect">
            <a:avLst/>
          </a:prstGeom>
        </p:spPr>
      </p:pic>
      <p:pic>
        <p:nvPicPr>
          <p:cNvPr id="21" name="图片 9">
            <a:extLst>
              <a:ext uri="{FF2B5EF4-FFF2-40B4-BE49-F238E27FC236}">
                <a16:creationId xmlns:a16="http://schemas.microsoft.com/office/drawing/2014/main" id="{5DE42F20-3DE7-40C6-9D68-CA637B03C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271" y="188640"/>
            <a:ext cx="2268253" cy="1130486"/>
          </a:xfrm>
          <a:prstGeom prst="rect">
            <a:avLst/>
          </a:prstGeom>
        </p:spPr>
      </p:pic>
      <p:sp>
        <p:nvSpPr>
          <p:cNvPr id="22" name="矩形 10">
            <a:extLst>
              <a:ext uri="{FF2B5EF4-FFF2-40B4-BE49-F238E27FC236}">
                <a16:creationId xmlns:a16="http://schemas.microsoft.com/office/drawing/2014/main" id="{DEE0825D-62FE-41FF-BE58-381CAB8386C0}"/>
              </a:ext>
            </a:extLst>
          </p:cNvPr>
          <p:cNvSpPr/>
          <p:nvPr/>
        </p:nvSpPr>
        <p:spPr>
          <a:xfrm>
            <a:off x="1753870" y="2078990"/>
            <a:ext cx="14933930" cy="5731510"/>
          </a:xfrm>
          <a:prstGeom prst="rect">
            <a:avLst/>
          </a:prstGeom>
          <a:noFill/>
          <a:ln w="101600" cap="flat" cmpd="sng" algn="ctr">
            <a:solidFill>
              <a:srgbClr val="68C5CD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107572B-CD21-4489-BF43-36D7CB97389D}"/>
              </a:ext>
            </a:extLst>
          </p:cNvPr>
          <p:cNvGrpSpPr/>
          <p:nvPr/>
        </p:nvGrpSpPr>
        <p:grpSpPr>
          <a:xfrm>
            <a:off x="3531871" y="4386657"/>
            <a:ext cx="12395200" cy="2477185"/>
            <a:chOff x="-53974" y="2922395"/>
            <a:chExt cx="9296400" cy="1857889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B0B90EF3-3B2D-4404-B5AB-8594D2C983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" t="-2199" r="-851"/>
            <a:stretch/>
          </p:blipFill>
          <p:spPr bwMode="auto">
            <a:xfrm>
              <a:off x="259081" y="2926205"/>
              <a:ext cx="6557355" cy="18540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F12CD3BC-EDBB-4C4D-9418-D6C71D3449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" t="-2200" r="66965" b="1"/>
            <a:stretch/>
          </p:blipFill>
          <p:spPr bwMode="auto">
            <a:xfrm>
              <a:off x="6784163" y="2922395"/>
              <a:ext cx="2131238" cy="18540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0189842-6E8D-4C47-B5F8-45B25EEBF850}"/>
                </a:ext>
              </a:extLst>
            </p:cNvPr>
            <p:cNvSpPr/>
            <p:nvPr/>
          </p:nvSpPr>
          <p:spPr>
            <a:xfrm>
              <a:off x="234952" y="2940892"/>
              <a:ext cx="8680450" cy="183939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04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6E16363-0F77-4A3B-AB02-2C544B435D3D}"/>
                </a:ext>
              </a:extLst>
            </p:cNvPr>
            <p:cNvSpPr/>
            <p:nvPr/>
          </p:nvSpPr>
          <p:spPr>
            <a:xfrm>
              <a:off x="-53974" y="3322445"/>
              <a:ext cx="9296400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004" fontAlgn="auto">
                <a:spcBef>
                  <a:spcPts val="0"/>
                </a:spcBef>
                <a:spcAft>
                  <a:spcPts val="0"/>
                </a:spcAft>
              </a:pPr>
              <a:r>
                <a:rPr lang="vi-VN" sz="48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Đến đoạn đường dốc và khúc khuỷu</a:t>
              </a:r>
              <a:r>
                <a:rPr lang="en-US" sz="48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,</a:t>
              </a:r>
              <a:endParaRPr lang="vi-VN" sz="4800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4621137-B05E-476F-AD9C-EA95EFB40896}"/>
              </a:ext>
            </a:extLst>
          </p:cNvPr>
          <p:cNvSpPr txBox="1"/>
          <p:nvPr/>
        </p:nvSpPr>
        <p:spPr>
          <a:xfrm>
            <a:off x="3735071" y="5841660"/>
            <a:ext cx="92105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bố phải cõng Đức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297887-061B-4D71-A21A-BEB78D8AE09A}"/>
              </a:ext>
            </a:extLst>
          </p:cNvPr>
          <p:cNvSpPr txBox="1"/>
          <p:nvPr/>
        </p:nvSpPr>
        <p:spPr>
          <a:xfrm>
            <a:off x="2399956" y="2998232"/>
            <a:ext cx="146303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Viết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vở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câu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trả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lời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câu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hỏi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 ở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mục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3 </a:t>
            </a:r>
          </a:p>
        </p:txBody>
      </p:sp>
    </p:spTree>
    <p:extLst>
      <p:ext uri="{BB962C8B-B14F-4D97-AF65-F5344CB8AC3E}">
        <p14:creationId xmlns:p14="http://schemas.microsoft.com/office/powerpoint/2010/main" val="108460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59633" y="433139"/>
            <a:ext cx="13231500" cy="918354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52987">
            <a:off x="12728713" y="407184"/>
            <a:ext cx="4787227" cy="4921448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985249" y="903829"/>
            <a:ext cx="9528050" cy="7908042"/>
            <a:chOff x="-82550" y="-498206"/>
            <a:chExt cx="9237349" cy="10544051"/>
          </a:xfrm>
        </p:grpSpPr>
        <p:sp>
          <p:nvSpPr>
            <p:cNvPr id="10" name="TextBox 10"/>
            <p:cNvSpPr txBox="1"/>
            <p:nvPr/>
          </p:nvSpPr>
          <p:spPr>
            <a:xfrm>
              <a:off x="-82550" y="1017737"/>
              <a:ext cx="9237349" cy="90281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Bố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mẹ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cho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Nam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và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Đức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đi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chơi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núi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.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Hôm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trước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,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mẹ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thức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khuya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để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chuẩn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bị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quần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áo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,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thức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ăn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,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nước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uống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và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cả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tuýp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thuốc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chống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côn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trùng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.</a:t>
              </a:r>
            </a:p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Hôm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sau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,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khi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mặt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trời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lên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,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cả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nhà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đã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tới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chân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núi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. Nam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và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Đức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thích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thú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,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đuổi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nhau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huỳnh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huỵch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.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Càng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lên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cao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,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đường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càng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dốc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và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khúc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khuỷu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,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bố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phải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cõng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Đức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.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Thỉnh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thoảng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,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mẹ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lau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mồ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hôi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cho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hai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anh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em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.</a:t>
              </a:r>
            </a:p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Lúc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lên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đến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đỉnh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núi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,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hai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anh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em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vui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sướng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hét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72626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vang.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556594" y="-498206"/>
              <a:ext cx="6326332" cy="13335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8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/>
                  <a:ea typeface="Arial-Rounded"/>
                  <a:cs typeface="+mn-cs"/>
                </a:rPr>
                <a:t>Cả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/>
                  <a:ea typeface="Arial-Rounded"/>
                  <a:cs typeface="+mn-cs"/>
                </a:rPr>
                <a:t>nhà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/>
                  <a:ea typeface="Arial-Rounded"/>
                  <a:cs typeface="+mn-cs"/>
                </a:rPr>
                <a:t>đi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/>
                  <a:ea typeface="Arial-Rounded"/>
                  <a:cs typeface="+mn-cs"/>
                </a:rPr>
                <a:t>chơi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/>
                  <a:ea typeface="Arial-Rounded"/>
                  <a:cs typeface="+mn-cs"/>
                </a:rPr>
                <a:t>núi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003640" y="1391780"/>
            <a:ext cx="1462949" cy="143635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8001359">
            <a:off x="14225435" y="8422175"/>
            <a:ext cx="2058223" cy="477318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EA229382-9F92-4EDA-80E8-4D463317F3D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0749" t="59272" r="35123" b="15922"/>
          <a:stretch/>
        </p:blipFill>
        <p:spPr>
          <a:xfrm rot="21135947">
            <a:off x="12894883" y="951655"/>
            <a:ext cx="4464515" cy="4193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844B320-CAE0-414C-81F5-F18813E71BC3}"/>
              </a:ext>
            </a:extLst>
          </p:cNvPr>
          <p:cNvSpPr txBox="1"/>
          <p:nvPr/>
        </p:nvSpPr>
        <p:spPr>
          <a:xfrm>
            <a:off x="10705539" y="8677344"/>
            <a:ext cx="211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(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Lâm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Anh)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BD75BE1-1135-4DF3-8AE7-7B634D512914}"/>
              </a:ext>
            </a:extLst>
          </p:cNvPr>
          <p:cNvSpPr/>
          <p:nvPr/>
        </p:nvSpPr>
        <p:spPr>
          <a:xfrm>
            <a:off x="2514600" y="8811871"/>
            <a:ext cx="7620000" cy="140310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toàn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327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B6344"/>
      </a:accent1>
      <a:accent2>
        <a:srgbClr val="FFB19E"/>
      </a:accent2>
      <a:accent3>
        <a:srgbClr val="F7D79F"/>
      </a:accent3>
      <a:accent4>
        <a:srgbClr val="C2A256"/>
      </a:accent4>
      <a:accent5>
        <a:srgbClr val="637357"/>
      </a:accent5>
      <a:accent6>
        <a:srgbClr val="FFDEDE"/>
      </a:accent6>
      <a:hlink>
        <a:srgbClr val="4C634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251</Words>
  <Application>Microsoft Office PowerPoint</Application>
  <PresentationFormat>Custom</PresentationFormat>
  <Paragraphs>23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Calibri Light</vt:lpstr>
      <vt:lpstr>Calibri</vt:lpstr>
      <vt:lpstr>Barlow Semi Condensed</vt:lpstr>
      <vt:lpstr>Knewave</vt:lpstr>
      <vt:lpstr>DengXian</vt:lpstr>
      <vt:lpstr>Arial</vt:lpstr>
      <vt:lpstr>HP001 4 hàng</vt:lpstr>
      <vt:lpstr>Arial-Rounded</vt:lpstr>
      <vt:lpstr>宋体</vt:lpstr>
      <vt:lpstr>Office Theme</vt:lpstr>
      <vt:lpstr>1_Office 主题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Nội quy lớp học Online</dc:title>
  <dc:creator>BENR-</dc:creator>
  <cp:lastModifiedBy>Admin</cp:lastModifiedBy>
  <cp:revision>19</cp:revision>
  <dcterms:created xsi:type="dcterms:W3CDTF">2006-08-16T00:00:00Z</dcterms:created>
  <dcterms:modified xsi:type="dcterms:W3CDTF">2025-02-17T17:30:34Z</dcterms:modified>
  <dc:identifier>DAEpPIpF5go</dc:identifier>
</cp:coreProperties>
</file>