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1" r:id="rId2"/>
    <p:sldMasterId id="2147483705" r:id="rId3"/>
    <p:sldMasterId id="2147483737" r:id="rId4"/>
  </p:sldMasterIdLst>
  <p:notesMasterIdLst>
    <p:notesMasterId r:id="rId20"/>
  </p:notesMasterIdLst>
  <p:sldIdLst>
    <p:sldId id="272" r:id="rId5"/>
    <p:sldId id="2007577129" r:id="rId6"/>
    <p:sldId id="2007577131" r:id="rId7"/>
    <p:sldId id="300" r:id="rId8"/>
    <p:sldId id="302" r:id="rId9"/>
    <p:sldId id="267" r:id="rId10"/>
    <p:sldId id="256" r:id="rId11"/>
    <p:sldId id="285" r:id="rId12"/>
    <p:sldId id="259" r:id="rId13"/>
    <p:sldId id="2007577119" r:id="rId14"/>
    <p:sldId id="261" r:id="rId15"/>
    <p:sldId id="2007577120" r:id="rId16"/>
    <p:sldId id="2007577121" r:id="rId17"/>
    <p:sldId id="2007577123" r:id="rId18"/>
    <p:sldId id="2007577124" r:id="rId19"/>
  </p:sldIdLst>
  <p:sldSz cx="18288000" cy="10287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等线 Light" panose="020B0604020202020204" charset="-122"/>
      <p:regular r:id="rId27"/>
    </p:embeddedFont>
    <p:embeddedFont>
      <p:font typeface="DengXian" panose="020B0604020202020204" charset="-122"/>
      <p:regular r:id="rId28"/>
    </p:embeddedFont>
    <p:embeddedFont>
      <p:font typeface="KG Primary Penmanship" panose="020B0604020202020204" charset="0"/>
      <p:regular r:id="rId29"/>
    </p:embeddedFont>
    <p:embeddedFont>
      <p:font typeface="VNI-Avo" pitchFamily="2" charset="0"/>
      <p:regular r:id="rId30"/>
      <p:bold r:id="rId31"/>
      <p:italic r:id="rId32"/>
      <p:boldItalic r:id="rId33"/>
    </p:embeddedFont>
    <p:embeddedFont>
      <p:font typeface="Arial-Rounded" panose="020B0500000000000000" charset="0"/>
      <p:regular r:id="rId34"/>
    </p:embeddedFont>
    <p:embeddedFont>
      <p:font typeface="宋体" panose="02010600030101010101" pitchFamily="2" charset="-12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0898E-7EEC-4F10-A8D3-F5E6D7F4B795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3FC7-FD34-49F0-86FB-FD764856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4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7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5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2667657"/>
            <a:ext cx="7310361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3998069"/>
            <a:ext cx="7310361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7" y="2667657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7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5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0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6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88"/>
            <a:ext cx="15773400" cy="87177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0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7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4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8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8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0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62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9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9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4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64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1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3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0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77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2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68.svg"/><Relationship Id="rId14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svg"/><Relationship Id="rId7" Type="http://schemas.openxmlformats.org/officeDocument/2006/relationships/image" Target="../media/image7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7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12" Type="http://schemas.openxmlformats.org/officeDocument/2006/relationships/image" Target="../media/image7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66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6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6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4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17" Type="http://schemas.microsoft.com/office/2007/relationships/hdphoto" Target="../media/hdphoto2.wdp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microsoft.com/office/2007/relationships/hdphoto" Target="../media/hdphoto1.wdp"/><Relationship Id="rId5" Type="http://schemas.openxmlformats.org/officeDocument/2006/relationships/image" Target="../media/image13.jpg"/><Relationship Id="rId1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svg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15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66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33032" cy="10287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-132"/>
            <a:ext cx="18040631" cy="9145209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2555268" y="1430587"/>
            <a:ext cx="13501500" cy="742582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1371600">
              <a:defRPr/>
            </a:pPr>
            <a:endParaRPr lang="zh-CN" altLang="en-US" sz="27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13128961" y="5439191"/>
            <a:ext cx="2328572" cy="21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67" y="2309855"/>
            <a:ext cx="2928572" cy="2500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41" y="5425466"/>
            <a:ext cx="1985715" cy="21285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878" y="2536550"/>
            <a:ext cx="1973604" cy="24428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23623" y="5443538"/>
            <a:ext cx="5777865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371600">
              <a:defRPr/>
            </a:pPr>
            <a:r>
              <a:rPr lang="en-US" altLang="zh-CN" sz="825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KHỞI ĐỘNG</a:t>
            </a:r>
            <a:endParaRPr lang="zh-CN" altLang="en-US" sz="825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7889083" y="2983230"/>
            <a:ext cx="2246948" cy="226314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defRPr/>
            </a:pPr>
            <a:r>
              <a:rPr lang="en-US" altLang="zh-CN" sz="9900" b="1" noProof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1</a:t>
            </a:r>
            <a:endParaRPr lang="zh-CN" altLang="en-US" sz="9900" b="1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7FAEC-1FE3-45DF-8900-BF00848BEECB}"/>
              </a:ext>
            </a:extLst>
          </p:cNvPr>
          <p:cNvSpPr txBox="1"/>
          <p:nvPr/>
        </p:nvSpPr>
        <p:spPr>
          <a:xfrm>
            <a:off x="6248400" y="18997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954B69-56FD-44C3-9CC3-D62EF78CA6F0}"/>
              </a:ext>
            </a:extLst>
          </p:cNvPr>
          <p:cNvSpPr/>
          <p:nvPr/>
        </p:nvSpPr>
        <p:spPr>
          <a:xfrm>
            <a:off x="2153408" y="8742632"/>
            <a:ext cx="11412935" cy="111122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uya,uyp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uych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B9F29-EBB2-4552-B235-DA801A844FA3}"/>
              </a:ext>
            </a:extLst>
          </p:cNvPr>
          <p:cNvSpPr txBox="1"/>
          <p:nvPr/>
        </p:nvSpPr>
        <p:spPr>
          <a:xfrm>
            <a:off x="6669471" y="2606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3AF398-6E58-4E80-9C86-4B696BB1D7FA}"/>
              </a:ext>
            </a:extLst>
          </p:cNvPr>
          <p:cNvSpPr txBox="1"/>
          <p:nvPr/>
        </p:nvSpPr>
        <p:spPr>
          <a:xfrm>
            <a:off x="3160448" y="5674723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B8F07-59E4-473B-BC8C-EA4EEA296F64}"/>
              </a:ext>
            </a:extLst>
          </p:cNvPr>
          <p:cNvSpPr txBox="1"/>
          <p:nvPr/>
        </p:nvSpPr>
        <p:spPr>
          <a:xfrm>
            <a:off x="4584596" y="5654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uych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AFE8D8-DC0C-4AA4-BC2D-E9F97A48D62A}"/>
              </a:ext>
            </a:extLst>
          </p:cNvPr>
          <p:cNvSpPr txBox="1"/>
          <p:nvPr/>
        </p:nvSpPr>
        <p:spPr>
          <a:xfrm>
            <a:off x="5450271" y="62644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EC967-B761-42AC-86EA-58F3642F234B}"/>
              </a:ext>
            </a:extLst>
          </p:cNvPr>
          <p:cNvSpPr txBox="1"/>
          <p:nvPr/>
        </p:nvSpPr>
        <p:spPr>
          <a:xfrm>
            <a:off x="8803071" y="3227515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33439" y="49964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44248" y="2822868"/>
            <a:ext cx="519898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29116" y="296430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Tuýp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thuốc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738584" y="5412747"/>
            <a:ext cx="1794567" cy="3087917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5F5F68E5-8663-45D1-A0D7-1B7C6CC9443D}"/>
              </a:ext>
            </a:extLst>
          </p:cNvPr>
          <p:cNvSpPr txBox="1"/>
          <p:nvPr/>
        </p:nvSpPr>
        <p:spPr>
          <a:xfrm>
            <a:off x="9329116" y="394027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Côn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trùng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1DB622B-F6D5-48A4-99AF-8EDA1E6CB735}"/>
              </a:ext>
            </a:extLst>
          </p:cNvPr>
          <p:cNvSpPr txBox="1"/>
          <p:nvPr/>
        </p:nvSpPr>
        <p:spPr>
          <a:xfrm>
            <a:off x="9329116" y="491625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Huỳnh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huỵch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BDEDDC8-54EC-4114-B6F4-1FF78173CE9B}"/>
              </a:ext>
            </a:extLst>
          </p:cNvPr>
          <p:cNvSpPr txBox="1"/>
          <p:nvPr/>
        </p:nvSpPr>
        <p:spPr>
          <a:xfrm>
            <a:off x="9329116" y="589222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khuỷu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C84B0A-BDB8-4EF8-88FB-AA547E08C1B3}"/>
              </a:ext>
            </a:extLst>
          </p:cNvPr>
          <p:cNvCxnSpPr>
            <a:cxnSpLocks/>
          </p:cNvCxnSpPr>
          <p:nvPr/>
        </p:nvCxnSpPr>
        <p:spPr>
          <a:xfrm flipH="1">
            <a:off x="11345353" y="1903975"/>
            <a:ext cx="127584" cy="7756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6F806B-A04E-4CF4-9A94-8B7F8BBB2913}"/>
              </a:ext>
            </a:extLst>
          </p:cNvPr>
          <p:cNvCxnSpPr>
            <a:cxnSpLocks/>
          </p:cNvCxnSpPr>
          <p:nvPr/>
        </p:nvCxnSpPr>
        <p:spPr>
          <a:xfrm flipH="1">
            <a:off x="5029200" y="3924300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86B93A-9784-49A1-9F29-9296B4A64762}"/>
              </a:ext>
            </a:extLst>
          </p:cNvPr>
          <p:cNvCxnSpPr>
            <a:cxnSpLocks/>
          </p:cNvCxnSpPr>
          <p:nvPr/>
        </p:nvCxnSpPr>
        <p:spPr>
          <a:xfrm flipH="1">
            <a:off x="4955620" y="5106688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37184C-FC98-4E2C-8DD5-02186429F6B7}"/>
              </a:ext>
            </a:extLst>
          </p:cNvPr>
          <p:cNvCxnSpPr>
            <a:cxnSpLocks/>
          </p:cNvCxnSpPr>
          <p:nvPr/>
        </p:nvCxnSpPr>
        <p:spPr>
          <a:xfrm flipH="1">
            <a:off x="5762644" y="5693541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8FCC2E-8C25-43C6-8767-A23C012622AB}"/>
              </a:ext>
            </a:extLst>
          </p:cNvPr>
          <p:cNvCxnSpPr>
            <a:cxnSpLocks/>
          </p:cNvCxnSpPr>
          <p:nvPr/>
        </p:nvCxnSpPr>
        <p:spPr>
          <a:xfrm flipH="1">
            <a:off x="11127820" y="6316802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A5E26D-2151-4CCF-9F92-63D69A3467F6}"/>
              </a:ext>
            </a:extLst>
          </p:cNvPr>
          <p:cNvCxnSpPr>
            <a:cxnSpLocks/>
          </p:cNvCxnSpPr>
          <p:nvPr/>
        </p:nvCxnSpPr>
        <p:spPr>
          <a:xfrm flipH="1">
            <a:off x="11345353" y="6873834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EA8D24-E06B-49E3-8CB8-ECA5E34F64C4}"/>
              </a:ext>
            </a:extLst>
          </p:cNvPr>
          <p:cNvGrpSpPr/>
          <p:nvPr/>
        </p:nvGrpSpPr>
        <p:grpSpPr>
          <a:xfrm>
            <a:off x="4902749" y="8120204"/>
            <a:ext cx="300615" cy="657464"/>
            <a:chOff x="4902749" y="8120204"/>
            <a:chExt cx="300615" cy="65746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10BF91-E3C7-44DA-A274-19EB6662E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2749" y="8120204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74D5F6-E5D2-4A92-970B-AC30B532D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6204" y="8154407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722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56B23E-A006-4394-BA43-59EF94DF16F4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34F0F8-C2C0-4CE7-8091-91BA22875CF5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6AF5F2-65B4-4186-85E7-5FDD13C8E61D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6056269" y="884128"/>
            <a:ext cx="4077737" cy="2018624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4"/>
            <a:ext cx="8287877" cy="4403168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7061084" y="1323053"/>
            <a:ext cx="9264530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endParaRPr lang="zh-CN" altLang="en-US" sz="72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50320" y="3641319"/>
            <a:ext cx="8178671" cy="3976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50000"/>
              </a:lnSpc>
              <a:defRPr/>
            </a:pPr>
            <a:r>
              <a:rPr lang="vi-VN" sz="48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1371566">
              <a:lnSpc>
                <a:spcPct val="150000"/>
              </a:lnSpc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4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01958" y="968345"/>
            <a:ext cx="2859125" cy="22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11237696" y="3364511"/>
            <a:ext cx="5857088" cy="4558049"/>
            <a:chOff x="7603400" y="2342215"/>
            <a:chExt cx="3825557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25557" cy="1895873"/>
              <a:chOff x="8047283" y="-90386"/>
              <a:chExt cx="3825557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Đọc to, rõ</a:t>
                    </a:r>
                    <a:endParaRPr lang="en-US" sz="2700" b="1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2</a:t>
                    </a:r>
                    <a:endParaRPr lang="en-US" sz="2700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 đúng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2699379" cy="435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566">
                  <a:defRPr/>
                </a:pPr>
                <a:r>
                  <a:rPr lang="vi-VN" sz="4200" b="1" kern="0" dirty="0">
                    <a:solidFill>
                      <a:srgbClr val="ED7D31">
                        <a:lumMod val="50000"/>
                      </a:srgb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 chí đánh giá </a:t>
                </a:r>
                <a:endParaRPr lang="en-US" sz="4200" b="1" kern="0" dirty="0">
                  <a:solidFill>
                    <a:srgbClr val="ED7D31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Ngắt, nghỉ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 chỗ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E1EAF5-60CA-4F2D-8D94-9A1AF3BD4ECE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7700B3-4247-419E-B800-98C6A0F1CA7E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5D0AED-7D84-476C-911A-7427D76D8935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49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393051" y="4229100"/>
            <a:ext cx="4764401" cy="67437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6000750" y="114300"/>
            <a:ext cx="6229350" cy="35433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Chào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thỏ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4313" y="6743700"/>
            <a:ext cx="4914900" cy="35433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9198713" y="7373379"/>
            <a:ext cx="308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1F497D"/>
                </a:solidFill>
                <a:latin typeface="VNI-Avo" pitchFamily="2" charset="0"/>
              </a:rPr>
              <a:t>Baét</a:t>
            </a:r>
            <a:r>
              <a:rPr lang="en-US" sz="5400" dirty="0">
                <a:solidFill>
                  <a:srgbClr val="1F497D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1F497D"/>
                </a:solidFill>
                <a:latin typeface="VNI-Avo" pitchFamily="2" charset="0"/>
              </a:rPr>
              <a:t>ñaàu</a:t>
            </a:r>
            <a:endParaRPr lang="en-US" sz="5400" dirty="0">
              <a:solidFill>
                <a:srgbClr val="1F497D"/>
              </a:solidFill>
              <a:latin typeface="VNI-Avo" pitchFamily="2" charset="0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686800"/>
            <a:ext cx="18288000" cy="16002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543050" y="3370007"/>
            <a:ext cx="914400" cy="9144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6858000" y="228600"/>
            <a:ext cx="8458200" cy="4572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0780" y="607002"/>
            <a:ext cx="134874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khóc anh phải làm gì?</a:t>
            </a:r>
            <a:endParaRPr lang="en-US" sz="6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53000" y="3966856"/>
            <a:ext cx="9047884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Khi em bé khóc anh phải dỗ dành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00100" y="410471"/>
            <a:ext cx="14859000" cy="2332730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6600" dirty="0">
                <a:solidFill>
                  <a:prstClr val="black"/>
                </a:solidFill>
                <a:latin typeface="Calibri"/>
              </a:rPr>
              <a:t>Đọc thuộc lòng khổ thơ thứ 3 trong bài Làm anh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67000" y="3392429"/>
            <a:ext cx="11430000" cy="487527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Làm anh thật khó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Nhưng mà thật vui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Ai yêu em bé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Thì làm được thôi.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ngã anh phải làm sao?</a:t>
            </a:r>
            <a:endParaRPr lang="en-US" sz="6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29123" y="4032043"/>
            <a:ext cx="10271761" cy="222291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Anh phải nâng dịu dàng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0"/>
            <a:ext cx="3543300" cy="35433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86301" y="839628"/>
            <a:ext cx="6850664" cy="2664147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001501" y="571502"/>
            <a:ext cx="7232942" cy="2932275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856" y="1038183"/>
            <a:ext cx="6229350" cy="9900858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8001001"/>
            <a:ext cx="18516600" cy="22860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030200" y="1186207"/>
            <a:ext cx="509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30600" y="-2143124"/>
            <a:ext cx="914400" cy="914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44621" y="3741856"/>
            <a:ext cx="5455008" cy="5525924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4003794" y="7595877"/>
            <a:ext cx="6116931" cy="68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Giáo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viên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:……….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840615">
            <a:off x="13859570" y="1515622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503181" y="8221861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11161">
            <a:off x="1289756" y="758915"/>
            <a:ext cx="862233" cy="193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CF650-C001-4D47-A602-165FD4FF55FF}"/>
              </a:ext>
            </a:extLst>
          </p:cNvPr>
          <p:cNvSpPr txBox="1"/>
          <p:nvPr/>
        </p:nvSpPr>
        <p:spPr>
          <a:xfrm>
            <a:off x="2679282" y="3407414"/>
            <a:ext cx="8607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8E3E528-F831-4752-9C31-25D7A4946B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3164192"/>
            <a:ext cx="6096012" cy="6096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8381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672C24-0881-4BA9-9AD6-E1141E94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199" y="2568120"/>
            <a:ext cx="14917601" cy="5639890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47650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A550D-49CC-4FFF-AA06-FA5D1361A710}"/>
              </a:ext>
            </a:extLst>
          </p:cNvPr>
          <p:cNvSpPr txBox="1"/>
          <p:nvPr/>
        </p:nvSpPr>
        <p:spPr>
          <a:xfrm>
            <a:off x="4559119" y="1319126"/>
            <a:ext cx="1209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Quan </a:t>
            </a:r>
            <a:r>
              <a:rPr lang="en-US" sz="4400" b="1" dirty="0" err="1"/>
              <a:t>sát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đình</a:t>
            </a:r>
            <a:r>
              <a:rPr lang="en-US" sz="4400" b="1" dirty="0"/>
              <a:t> </a:t>
            </a:r>
            <a:r>
              <a:rPr lang="en-US" sz="4400" b="1" dirty="0" err="1"/>
              <a:t>đang</a:t>
            </a:r>
            <a:r>
              <a:rPr lang="en-US" sz="4400" b="1" dirty="0"/>
              <a:t> </a:t>
            </a:r>
            <a:r>
              <a:rPr lang="en-US" sz="4400" b="1" dirty="0" err="1"/>
              <a:t>đi</a:t>
            </a:r>
            <a:r>
              <a:rPr lang="en-US" sz="4400" b="1" dirty="0"/>
              <a:t> </a:t>
            </a:r>
            <a:r>
              <a:rPr lang="en-US" sz="4400" b="1" dirty="0" err="1"/>
              <a:t>biển</a:t>
            </a:r>
            <a:endParaRPr lang="en-US" sz="4400" b="1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C2D04C6-EEAB-4761-B22F-D40B01CB1787}"/>
              </a:ext>
            </a:extLst>
          </p:cNvPr>
          <p:cNvSpPr txBox="1">
            <a:spLocks/>
          </p:cNvSpPr>
          <p:nvPr/>
        </p:nvSpPr>
        <p:spPr>
          <a:xfrm>
            <a:off x="11658600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đình trong tran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42053BC-6B8B-49F9-999A-1052122D8B5A}"/>
              </a:ext>
            </a:extLst>
          </p:cNvPr>
          <p:cNvSpPr txBox="1"/>
          <p:nvPr/>
        </p:nvSpPr>
        <p:spPr>
          <a:xfrm>
            <a:off x="1371600" y="7658799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Họ có vui không?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em biết?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0DD4DC9-E5F3-4DE9-8D35-0AACE5E25336}"/>
              </a:ext>
            </a:extLst>
          </p:cNvPr>
          <p:cNvSpPr txBox="1">
            <a:spLocks/>
          </p:cNvSpPr>
          <p:nvPr/>
        </p:nvSpPr>
        <p:spPr>
          <a:xfrm>
            <a:off x="11684395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17C309A-8C03-4B2C-9E6E-251B83FA02F0}"/>
              </a:ext>
            </a:extLst>
          </p:cNvPr>
          <p:cNvSpPr txBox="1"/>
          <p:nvPr/>
        </p:nvSpPr>
        <p:spPr>
          <a:xfrm>
            <a:off x="1397395" y="7648704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endParaRPr lang="en-US" altLang="zh-CN" sz="4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4" grpId="0" build="p"/>
      <p:bldP spid="35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pic>
        <p:nvPicPr>
          <p:cNvPr id="17" name="[hanhtrangso.nxbgd.vn] Đọc_ Cả nhà đi chơi núi_HTS">
            <a:hlinkClick r:id="" action="ppaction://media"/>
            <a:extLst>
              <a:ext uri="{FF2B5EF4-FFF2-40B4-BE49-F238E27FC236}">
                <a16:creationId xmlns:a16="http://schemas.microsoft.com/office/drawing/2014/main" id="{72B54793-1C10-4B09-B767-53CEE3C7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02" y="9283754"/>
            <a:ext cx="931224" cy="9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822</Words>
  <Application>Microsoft Office PowerPoint</Application>
  <PresentationFormat>Custom</PresentationFormat>
  <Paragraphs>89</Paragraphs>
  <Slides>15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Calibri Light</vt:lpstr>
      <vt:lpstr>Calibri</vt:lpstr>
      <vt:lpstr>等线 Light</vt:lpstr>
      <vt:lpstr>DengXian</vt:lpstr>
      <vt:lpstr>Arial</vt:lpstr>
      <vt:lpstr>KG Primary Penmanship</vt:lpstr>
      <vt:lpstr>VNI-Avo</vt:lpstr>
      <vt:lpstr>Arial-Rounded</vt:lpstr>
      <vt:lpstr>宋体</vt:lpstr>
      <vt:lpstr>Office Theme</vt:lpstr>
      <vt:lpstr>1_Office 主题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Admin</cp:lastModifiedBy>
  <cp:revision>19</cp:revision>
  <dcterms:created xsi:type="dcterms:W3CDTF">2006-08-16T00:00:00Z</dcterms:created>
  <dcterms:modified xsi:type="dcterms:W3CDTF">2025-02-17T17:28:51Z</dcterms:modified>
  <dc:identifier>DAEpPIpF5go</dc:identifier>
</cp:coreProperties>
</file>