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8" r:id="rId2"/>
  </p:sldMasterIdLst>
  <p:notesMasterIdLst>
    <p:notesMasterId r:id="rId11"/>
  </p:notesMasterIdLst>
  <p:handoutMasterIdLst>
    <p:handoutMasterId r:id="rId12"/>
  </p:handoutMasterIdLst>
  <p:sldIdLst>
    <p:sldId id="359" r:id="rId3"/>
    <p:sldId id="360" r:id="rId4"/>
    <p:sldId id="387" r:id="rId5"/>
    <p:sldId id="371" r:id="rId6"/>
    <p:sldId id="379" r:id="rId7"/>
    <p:sldId id="382" r:id="rId8"/>
    <p:sldId id="384" r:id="rId9"/>
    <p:sldId id="274" r:id="rId10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800"/>
    <a:srgbClr val="E95098"/>
    <a:srgbClr val="6EB92B"/>
    <a:srgbClr val="E5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10"/>
    <p:restoredTop sz="84211" autoAdjust="0"/>
  </p:normalViewPr>
  <p:slideViewPr>
    <p:cSldViewPr snapToGrid="0" snapToObjects="1">
      <p:cViewPr varScale="1">
        <p:scale>
          <a:sx n="74" d="100"/>
          <a:sy n="74" d="100"/>
        </p:scale>
        <p:origin x="1243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2025/2/18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2025/2/18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636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671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26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56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488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42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3AE05-7DD1-4AF0-924E-BEEA496F373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52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365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243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0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53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258" indent="0">
              <a:buNone/>
              <a:defRPr sz="3733"/>
            </a:lvl2pPr>
            <a:lvl3pPr marL="1218516" indent="0">
              <a:buNone/>
              <a:defRPr sz="3200"/>
            </a:lvl3pPr>
            <a:lvl4pPr marL="1827774" indent="0">
              <a:buNone/>
              <a:defRPr sz="2667"/>
            </a:lvl4pPr>
            <a:lvl5pPr marL="2437034" indent="0">
              <a:buNone/>
              <a:defRPr sz="2667"/>
            </a:lvl5pPr>
            <a:lvl6pPr marL="3046292" indent="0">
              <a:buNone/>
              <a:defRPr sz="2667"/>
            </a:lvl6pPr>
            <a:lvl7pPr marL="3655550" indent="0">
              <a:buNone/>
              <a:defRPr sz="2667"/>
            </a:lvl7pPr>
            <a:lvl8pPr marL="4264808" indent="0">
              <a:buNone/>
              <a:defRPr sz="2667"/>
            </a:lvl8pPr>
            <a:lvl9pPr marL="4874066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258" indent="0">
              <a:buNone/>
              <a:defRPr sz="1600"/>
            </a:lvl2pPr>
            <a:lvl3pPr marL="1218516" indent="0">
              <a:buNone/>
              <a:defRPr sz="1333"/>
            </a:lvl3pPr>
            <a:lvl4pPr marL="1827774" indent="0">
              <a:buNone/>
              <a:defRPr sz="1200"/>
            </a:lvl4pPr>
            <a:lvl5pPr marL="2437034" indent="0">
              <a:buNone/>
              <a:defRPr sz="1200"/>
            </a:lvl5pPr>
            <a:lvl6pPr marL="3046292" indent="0">
              <a:buNone/>
              <a:defRPr sz="1200"/>
            </a:lvl6pPr>
            <a:lvl7pPr marL="3655550" indent="0">
              <a:buNone/>
              <a:defRPr sz="1200"/>
            </a:lvl7pPr>
            <a:lvl8pPr marL="4264808" indent="0">
              <a:buNone/>
              <a:defRPr sz="1200"/>
            </a:lvl8pPr>
            <a:lvl9pPr marL="487406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41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47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42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28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55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4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4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5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25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516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777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703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629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555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480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4066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73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7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258" indent="0">
              <a:buNone/>
              <a:defRPr sz="2667" b="1"/>
            </a:lvl2pPr>
            <a:lvl3pPr marL="1218516" indent="0">
              <a:buNone/>
              <a:defRPr sz="2400" b="1"/>
            </a:lvl3pPr>
            <a:lvl4pPr marL="1827774" indent="0">
              <a:buNone/>
              <a:defRPr sz="2133" b="1"/>
            </a:lvl4pPr>
            <a:lvl5pPr marL="2437034" indent="0">
              <a:buNone/>
              <a:defRPr sz="2133" b="1"/>
            </a:lvl5pPr>
            <a:lvl6pPr marL="3046292" indent="0">
              <a:buNone/>
              <a:defRPr sz="2133" b="1"/>
            </a:lvl6pPr>
            <a:lvl7pPr marL="3655550" indent="0">
              <a:buNone/>
              <a:defRPr sz="2133" b="1"/>
            </a:lvl7pPr>
            <a:lvl8pPr marL="4264808" indent="0">
              <a:buNone/>
              <a:defRPr sz="2133" b="1"/>
            </a:lvl8pPr>
            <a:lvl9pPr marL="4874066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8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45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18/02/2025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23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1218516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943" indent="-456943" algn="l" defTabSz="1218516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045" indent="-380786" algn="l" defTabSz="1218516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14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404" indent="-304630" algn="l" defTabSz="1218516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1662" indent="-304630" algn="l" defTabSz="1218516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0920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017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69438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78696" indent="-304630" algn="l" defTabSz="1218516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25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51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77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034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6292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5550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4808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4066" algn="l" defTabSz="121851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tiff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69914055-A3F4-1B47-9AA7-27E38CF237A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4063" y="3669617"/>
            <a:ext cx="3863257" cy="3188383"/>
          </a:xfrm>
          <a:prstGeom prst="rect">
            <a:avLst/>
          </a:prstGeom>
        </p:spPr>
      </p:pic>
      <p:sp>
        <p:nvSpPr>
          <p:cNvPr id="7" name="文本框 2055"/>
          <p:cNvSpPr txBox="1"/>
          <p:nvPr/>
        </p:nvSpPr>
        <p:spPr>
          <a:xfrm>
            <a:off x="1970510" y="1074337"/>
            <a:ext cx="871336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ctr" defTabSz="1500505">
              <a:spcBef>
                <a:spcPct val="50000"/>
              </a:spcBef>
            </a:pP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Chào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mừng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quý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thầy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cô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và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các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em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học</a:t>
            </a:r>
            <a:r>
              <a:rPr lang="en-US" altLang="zh-CN" sz="5400" b="1" dirty="0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 </a:t>
            </a:r>
            <a:r>
              <a:rPr lang="en-US" altLang="zh-CN" sz="5400" b="1" dirty="0" err="1">
                <a:solidFill>
                  <a:srgbClr val="FF0066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+mn-lt"/>
                <a:ea typeface="黑体" panose="02010609060101010101" pitchFamily="2" charset="-122"/>
              </a:rPr>
              <a:t>sinh</a:t>
            </a:r>
            <a:endParaRPr lang="en-US" altLang="zh-CN" sz="5400" b="1" dirty="0">
              <a:solidFill>
                <a:srgbClr val="FF0066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  <a:latin typeface="+mn-lt"/>
              <a:ea typeface="黑体" panose="0201060906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06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3281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773156" y="782072"/>
            <a:ext cx="70167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Trò</a:t>
            </a:r>
            <a:r>
              <a:rPr lang="en-US" sz="80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0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chơi</a:t>
            </a:r>
            <a:endParaRPr lang="en-US" sz="80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8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Khởi</a:t>
            </a:r>
            <a:r>
              <a:rPr lang="en-US" sz="8800" b="1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800" b="1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động</a:t>
            </a:r>
            <a:endParaRPr lang="en-US" sz="8800" b="1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29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D8F404-60B4-8544-A42A-54C1B0CE75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0929" y="-272404"/>
            <a:ext cx="8313625" cy="5778679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EC7C4FE-109B-F845-8577-A6873A64B796}"/>
              </a:ext>
            </a:extLst>
          </p:cNvPr>
          <p:cNvSpPr txBox="1"/>
          <p:nvPr/>
        </p:nvSpPr>
        <p:spPr>
          <a:xfrm>
            <a:off x="4645886" y="2321290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9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06A324A-BCB1-2349-A8FF-71CC6D9D222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513" y="3121820"/>
            <a:ext cx="1754978" cy="17549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6EE561-D8AC-42C5-9AA6-B7E21F7F8D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7773" y="2321290"/>
            <a:ext cx="6297714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A78237-6C69-9A4C-9889-5BDABA9C91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10283"/>
            <a:ext cx="3376823" cy="280458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8517334-C0EE-4CD0-AE3D-821382722C6F}"/>
              </a:ext>
            </a:extLst>
          </p:cNvPr>
          <p:cNvSpPr/>
          <p:nvPr/>
        </p:nvSpPr>
        <p:spPr>
          <a:xfrm>
            <a:off x="2321170" y="869547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16E33D-0D02-41A1-84FF-46B13CBB5FD9}"/>
              </a:ext>
            </a:extLst>
          </p:cNvPr>
          <p:cNvSpPr txBox="1"/>
          <p:nvPr/>
        </p:nvSpPr>
        <p:spPr>
          <a:xfrm>
            <a:off x="2930770" y="86120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sát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BCB856-0F4C-4FE7-A87D-EBB2E4012CAE}"/>
              </a:ext>
            </a:extLst>
          </p:cNvPr>
          <p:cNvSpPr txBox="1"/>
          <p:nvPr/>
        </p:nvSpPr>
        <p:spPr>
          <a:xfrm>
            <a:off x="3304443" y="3999432"/>
            <a:ext cx="8184172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Thử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đoán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</a:t>
            </a:r>
          </a:p>
          <a:p>
            <a:pPr marL="457200" indent="-457200" algn="just">
              <a:buAutoNum type="alphaLcPeriod"/>
            </a:pP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của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đối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506597F-D6AE-4F5C-BF0B-426FFF6471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22242" r="21132" b="31923"/>
          <a:stretch/>
        </p:blipFill>
        <p:spPr bwMode="auto">
          <a:xfrm>
            <a:off x="7795846" y="1481568"/>
            <a:ext cx="3896527" cy="335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78EE0844-DF9A-4D37-B153-034A2EEFB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9" t="26587" r="51363" b="43872"/>
          <a:stretch/>
        </p:blipFill>
        <p:spPr bwMode="auto">
          <a:xfrm>
            <a:off x="3376822" y="1479147"/>
            <a:ext cx="4172837" cy="2358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4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9111772" y="207949"/>
            <a:ext cx="2968210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78304" y="2151356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pic>
        <p:nvPicPr>
          <p:cNvPr id="18" name="Đọc_ Làm anh_HTS">
            <a:hlinkClick r:id="" action="ppaction://media"/>
            <a:extLst>
              <a:ext uri="{FF2B5EF4-FFF2-40B4-BE49-F238E27FC236}">
                <a16:creationId xmlns:a16="http://schemas.microsoft.com/office/drawing/2014/main" id="{C928B64F-FCA1-49CE-A158-40E434BC3B5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8945" y="6201508"/>
            <a:ext cx="609600" cy="609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836517-96EF-4A34-8D32-AA30F2D72EA9}"/>
              </a:ext>
            </a:extLst>
          </p:cNvPr>
          <p:cNvSpPr txBox="1"/>
          <p:nvPr/>
        </p:nvSpPr>
        <p:spPr>
          <a:xfrm>
            <a:off x="3528449" y="6497999"/>
            <a:ext cx="908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F0"/>
                </a:solidFill>
              </a:rPr>
              <a:t>Thiết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kế</a:t>
            </a:r>
            <a:r>
              <a:rPr lang="en-US" dirty="0">
                <a:solidFill>
                  <a:srgbClr val="00B0F0"/>
                </a:solidFill>
              </a:rPr>
              <a:t> : </a:t>
            </a:r>
            <a:r>
              <a:rPr lang="en-US" dirty="0" err="1">
                <a:solidFill>
                  <a:srgbClr val="00B0F0"/>
                </a:solidFill>
              </a:rPr>
              <a:t>Hương</a:t>
            </a:r>
            <a:r>
              <a:rPr lang="en-US" dirty="0">
                <a:solidFill>
                  <a:srgbClr val="00B0F0"/>
                </a:solidFill>
              </a:rPr>
              <a:t> </a:t>
            </a:r>
            <a:r>
              <a:rPr lang="en-US" dirty="0" err="1">
                <a:solidFill>
                  <a:srgbClr val="00B0F0"/>
                </a:solidFill>
              </a:rPr>
              <a:t>Thảo</a:t>
            </a:r>
            <a:r>
              <a:rPr lang="en-US" dirty="0">
                <a:solidFill>
                  <a:srgbClr val="00B0F0"/>
                </a:solidFill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27450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07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78304" y="2151356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" y="3280023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16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21D75A-4504-43A3-A33D-62B3B295782C}"/>
              </a:ext>
            </a:extLst>
          </p:cNvPr>
          <p:cNvSpPr txBox="1"/>
          <p:nvPr/>
        </p:nvSpPr>
        <p:spPr>
          <a:xfrm>
            <a:off x="3003736" y="6042661"/>
            <a:ext cx="8172969" cy="584739"/>
          </a:xfrm>
          <a:prstGeom prst="rect">
            <a:avLst/>
          </a:prstGeom>
          <a:solidFill>
            <a:schemeClr val="accent5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9BBDEF-976B-40C0-8B12-D1567000295F}"/>
              </a:ext>
            </a:extLst>
          </p:cNvPr>
          <p:cNvSpPr txBox="1"/>
          <p:nvPr/>
        </p:nvSpPr>
        <p:spPr>
          <a:xfrm>
            <a:off x="3629706" y="4437314"/>
            <a:ext cx="26091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8C40D31-BABE-414C-B1A8-51AF37A5B31E}"/>
              </a:ext>
            </a:extLst>
          </p:cNvPr>
          <p:cNvSpPr txBox="1"/>
          <p:nvPr/>
        </p:nvSpPr>
        <p:spPr>
          <a:xfrm>
            <a:off x="3772208" y="5403105"/>
            <a:ext cx="227720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F70C0D-F6ED-47C4-8FDF-E340D30AF6A4}"/>
              </a:ext>
            </a:extLst>
          </p:cNvPr>
          <p:cNvSpPr/>
          <p:nvPr/>
        </p:nvSpPr>
        <p:spPr>
          <a:xfrm>
            <a:off x="0" y="656492"/>
            <a:ext cx="12192000" cy="56974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432D325-9041-614E-B121-2883E358D2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91808" y="-45710"/>
            <a:ext cx="844272" cy="1193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005D0F-CB95-4260-BDB1-EE55BC2BCFEE}"/>
              </a:ext>
            </a:extLst>
          </p:cNvPr>
          <p:cNvSpPr txBox="1"/>
          <p:nvPr/>
        </p:nvSpPr>
        <p:spPr>
          <a:xfrm>
            <a:off x="3004772" y="749423"/>
            <a:ext cx="5947064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680D9D-2FAF-4ACD-BB6C-568F023141AB}"/>
              </a:ext>
            </a:extLst>
          </p:cNvPr>
          <p:cNvSpPr txBox="1"/>
          <p:nvPr/>
        </p:nvSpPr>
        <p:spPr>
          <a:xfrm>
            <a:off x="2003789" y="1510173"/>
            <a:ext cx="4732392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đấy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đùa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”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khóc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dỗ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ngã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nâng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dịu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6208A76F-EFB4-4571-8DC6-DC535A772FF0}"/>
              </a:ext>
            </a:extLst>
          </p:cNvPr>
          <p:cNvSpPr/>
          <p:nvPr/>
        </p:nvSpPr>
        <p:spPr>
          <a:xfrm>
            <a:off x="8462764" y="243118"/>
            <a:ext cx="3537428" cy="1193799"/>
          </a:xfrm>
          <a:prstGeom prst="cloud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37A41-37EF-4417-80DA-26ED283FF05A}"/>
              </a:ext>
            </a:extLst>
          </p:cNvPr>
          <p:cNvSpPr txBox="1"/>
          <p:nvPr/>
        </p:nvSpPr>
        <p:spPr>
          <a:xfrm>
            <a:off x="6817887" y="1530168"/>
            <a:ext cx="5686146" cy="452426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bánh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E503F1-D715-4B52-BEAF-02DF2CC99D5E}"/>
              </a:ext>
            </a:extLst>
          </p:cNvPr>
          <p:cNvSpPr txBox="1"/>
          <p:nvPr/>
        </p:nvSpPr>
        <p:spPr>
          <a:xfrm>
            <a:off x="5997162" y="1605745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0CB9B-FD62-443B-B066-BCF33EE79EE5}"/>
              </a:ext>
            </a:extLst>
          </p:cNvPr>
          <p:cNvSpPr txBox="1"/>
          <p:nvPr/>
        </p:nvSpPr>
        <p:spPr>
          <a:xfrm>
            <a:off x="5978303" y="430476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kumimoji="0" lang="en-US" sz="2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0C22A0DE-2B61-40C1-A814-A7E3D48880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12729" y="3344599"/>
            <a:ext cx="1840377" cy="3635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237B457-176A-4A29-B475-9F00491B4423}"/>
              </a:ext>
            </a:extLst>
          </p:cNvPr>
          <p:cNvSpPr txBox="1"/>
          <p:nvPr/>
        </p:nvSpPr>
        <p:spPr>
          <a:xfrm>
            <a:off x="8064462" y="5952022"/>
            <a:ext cx="3851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(Phan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Thị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Thanh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Nhàn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kumimoji="0" lang="en-US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C380C9-0912-4619-979A-85F95EB0D15D}"/>
              </a:ext>
            </a:extLst>
          </p:cNvPr>
          <p:cNvSpPr txBox="1"/>
          <p:nvPr/>
        </p:nvSpPr>
        <p:spPr>
          <a:xfrm>
            <a:off x="1296209" y="1565021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965D36-41F0-4EB3-A289-112E6C9B74E4}"/>
              </a:ext>
            </a:extLst>
          </p:cNvPr>
          <p:cNvSpPr txBox="1"/>
          <p:nvPr/>
        </p:nvSpPr>
        <p:spPr>
          <a:xfrm>
            <a:off x="1396270" y="3958902"/>
            <a:ext cx="967495" cy="47700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kumimoji="0" 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1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4636" y="475551"/>
            <a:ext cx="812800" cy="8128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 defTabSz="1218516"/>
            <a:r>
              <a:rPr lang="en-US" sz="3733" b="1">
                <a:solidFill>
                  <a:prstClr val="white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3638" y="594614"/>
            <a:ext cx="882996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 defTabSz="1218516"/>
            <a:r>
              <a:rPr lang="en-US" sz="3200" b="1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anh, chị hoặc em của em</a:t>
            </a:r>
            <a:endParaRPr lang="en-US" sz="3200" b="1">
              <a:solidFill>
                <a:prstClr val="black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t="51860" r="3068" b="8687"/>
          <a:stretch/>
        </p:blipFill>
        <p:spPr>
          <a:xfrm>
            <a:off x="7666181" y="475551"/>
            <a:ext cx="4073235" cy="24704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3" t="11648" r="473" b="21818"/>
          <a:stretch/>
        </p:blipFill>
        <p:spPr>
          <a:xfrm>
            <a:off x="101600" y="2413000"/>
            <a:ext cx="7240955" cy="3757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5"/>
          <a:stretch/>
        </p:blipFill>
        <p:spPr>
          <a:xfrm>
            <a:off x="7620000" y="2819399"/>
            <a:ext cx="3685392" cy="364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0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5751</TotalTime>
  <Words>356</Words>
  <Application>Microsoft Office PowerPoint</Application>
  <PresentationFormat>Widescreen</PresentationFormat>
  <Paragraphs>92</Paragraphs>
  <Slides>8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.VnArial</vt:lpstr>
      <vt:lpstr>Arial</vt:lpstr>
      <vt:lpstr>Arial Rounded MT Bold</vt:lpstr>
      <vt:lpstr>Arial-Rounded</vt:lpstr>
      <vt:lpstr>Calibri</vt:lpstr>
      <vt:lpstr>DengXian</vt:lpstr>
      <vt:lpstr>黑体</vt:lpstr>
      <vt:lpstr>Times New Roman</vt:lpstr>
      <vt:lpstr>Office 主题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用户</dc:creator>
  <cp:lastModifiedBy>Admin</cp:lastModifiedBy>
  <cp:revision>665</cp:revision>
  <dcterms:created xsi:type="dcterms:W3CDTF">2018-06-17T04:53:58Z</dcterms:created>
  <dcterms:modified xsi:type="dcterms:W3CDTF">2025-02-17T17:20:33Z</dcterms:modified>
</cp:coreProperties>
</file>