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5" r:id="rId5"/>
  </p:sldMasterIdLst>
  <p:notesMasterIdLst>
    <p:notesMasterId r:id="rId12"/>
  </p:notesMasterIdLst>
  <p:sldIdLst>
    <p:sldId id="274" r:id="rId6"/>
    <p:sldId id="9442" r:id="rId7"/>
    <p:sldId id="285" r:id="rId8"/>
    <p:sldId id="9437" r:id="rId9"/>
    <p:sldId id="9438" r:id="rId10"/>
    <p:sldId id="9439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668951-4E28-4B05-A68B-658573819757}">
          <p14:sldIdLst>
            <p14:sldId id="274"/>
          </p14:sldIdLst>
        </p14:section>
        <p14:section name="Tiết 4" id="{D846CEAF-832F-422A-B9E2-D7DCA514ACE6}">
          <p14:sldIdLst>
            <p14:sldId id="9442"/>
            <p14:sldId id="285"/>
            <p14:sldId id="9437"/>
            <p14:sldId id="9438"/>
            <p14:sldId id="9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0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0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050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4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13" y="1718199"/>
            <a:ext cx="3421568" cy="146823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b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587" y="173145"/>
            <a:ext cx="8624813" cy="4783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26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" y="190204"/>
            <a:ext cx="3168321" cy="12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24">
            <a:extLst>
              <a:ext uri="{FF2B5EF4-FFF2-40B4-BE49-F238E27FC236}">
                <a16:creationId xmlns:a16="http://schemas.microsoft.com/office/drawing/2014/main" id="{E863F5F1-296C-4B52-97A8-D0C05A6BC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643" y="2703136"/>
            <a:ext cx="2415047" cy="241504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237E4F-AD61-4464-BF43-7FF73ADC136C}"/>
              </a:ext>
            </a:extLst>
          </p:cNvPr>
          <p:cNvSpPr/>
          <p:nvPr/>
        </p:nvSpPr>
        <p:spPr>
          <a:xfrm>
            <a:off x="659742" y="724359"/>
            <a:ext cx="451754" cy="3941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24BBA-67C6-4687-B9BE-A730EA38DFAE}"/>
              </a:ext>
            </a:extLst>
          </p:cNvPr>
          <p:cNvSpPr txBox="1"/>
          <p:nvPr/>
        </p:nvSpPr>
        <p:spPr>
          <a:xfrm>
            <a:off x="1095456" y="641293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94DA1-4FA2-4FC8-ACCE-057DEE5A6B86}"/>
              </a:ext>
            </a:extLst>
          </p:cNvPr>
          <p:cNvSpPr txBox="1"/>
          <p:nvPr/>
        </p:nvSpPr>
        <p:spPr>
          <a:xfrm>
            <a:off x="2320683" y="1325031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nhẹ nhàng đặt nụ hôn vào bàn tay Nam.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F4229-2304-4EDB-9783-AED31DBF2AD2}"/>
              </a:ext>
            </a:extLst>
          </p:cNvPr>
          <p:cNvSpPr txBox="1"/>
          <p:nvPr/>
        </p:nvSpPr>
        <p:spPr>
          <a:xfrm>
            <a:off x="1931109" y="1813529"/>
            <a:ext cx="44196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CA085-9AA2-429D-9D9E-89F28B5365BC}"/>
              </a:ext>
            </a:extLst>
          </p:cNvPr>
          <p:cNvSpPr txBox="1"/>
          <p:nvPr/>
        </p:nvSpPr>
        <p:spPr>
          <a:xfrm>
            <a:off x="1291466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34" name="Right Arrow 4">
            <a:extLst>
              <a:ext uri="{FF2B5EF4-FFF2-40B4-BE49-F238E27FC236}">
                <a16:creationId xmlns:a16="http://schemas.microsoft.com/office/drawing/2014/main" id="{CD025030-EE48-40A7-808C-974D03F431D7}"/>
              </a:ext>
            </a:extLst>
          </p:cNvPr>
          <p:cNvSpPr/>
          <p:nvPr/>
        </p:nvSpPr>
        <p:spPr>
          <a:xfrm>
            <a:off x="1950157" y="1461109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DA90E6-04A5-48B2-8465-9370C1ACA55A}"/>
              </a:ext>
            </a:extLst>
          </p:cNvPr>
          <p:cNvSpPr txBox="1"/>
          <p:nvPr/>
        </p:nvSpPr>
        <p:spPr>
          <a:xfrm>
            <a:off x="14438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7C9419-0CCC-4A82-A61A-915A57D57144}"/>
              </a:ext>
            </a:extLst>
          </p:cNvPr>
          <p:cNvCxnSpPr/>
          <p:nvPr/>
        </p:nvCxnSpPr>
        <p:spPr>
          <a:xfrm>
            <a:off x="2375318" y="1748337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3CAA06-E0D2-4B5B-A1AA-6E62174CE026}"/>
              </a:ext>
            </a:extLst>
          </p:cNvPr>
          <p:cNvCxnSpPr/>
          <p:nvPr/>
        </p:nvCxnSpPr>
        <p:spPr>
          <a:xfrm>
            <a:off x="2002026" y="2215680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34A3F2F-7E2A-442A-9215-539884F2D90F}"/>
              </a:ext>
            </a:extLst>
          </p:cNvPr>
          <p:cNvSpPr txBox="1"/>
          <p:nvPr/>
        </p:nvSpPr>
        <p:spPr>
          <a:xfrm>
            <a:off x="15962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72AACA-1EE7-4739-8761-9282A58E192E}"/>
              </a:ext>
            </a:extLst>
          </p:cNvPr>
          <p:cNvSpPr/>
          <p:nvPr/>
        </p:nvSpPr>
        <p:spPr>
          <a:xfrm>
            <a:off x="7975154" y="1535075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EF0FC-845A-4ACD-920C-AB6D267248E4}"/>
              </a:ext>
            </a:extLst>
          </p:cNvPr>
          <p:cNvSpPr txBox="1"/>
          <p:nvPr/>
        </p:nvSpPr>
        <p:spPr>
          <a:xfrm>
            <a:off x="1712383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529C1B-7BE8-4D85-A9C4-03D45DA9AD2E}"/>
              </a:ext>
            </a:extLst>
          </p:cNvPr>
          <p:cNvCxnSpPr/>
          <p:nvPr/>
        </p:nvCxnSpPr>
        <p:spPr>
          <a:xfrm>
            <a:off x="7348235" y="1720133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>
            <a:extLst>
              <a:ext uri="{FF2B5EF4-FFF2-40B4-BE49-F238E27FC236}">
                <a16:creationId xmlns:a16="http://schemas.microsoft.com/office/drawing/2014/main" id="{798E7297-BE98-4A83-8F40-1F115E90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24" y="2384353"/>
            <a:ext cx="51085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2A84958-D034-41C2-A18C-D2CD929393D8}"/>
              </a:ext>
            </a:extLst>
          </p:cNvPr>
          <p:cNvSpPr/>
          <p:nvPr/>
        </p:nvSpPr>
        <p:spPr>
          <a:xfrm>
            <a:off x="4726545" y="202864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5" grpId="0" animBg="1"/>
      <p:bldP spid="38" grpId="0" animBg="1"/>
      <p:bldP spid="50" grpId="0" animBg="1"/>
      <p:bldP spid="50" grpId="1" animBg="1"/>
      <p:bldP spid="51" grpId="0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87182"/>
            <a:ext cx="914400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02" y="-392784"/>
            <a:ext cx="1820114" cy="182011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8F0BFC-5262-4B70-8FE7-F169430B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6508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B08C88-1652-4EF6-A43A-481B5BBB9A35}"/>
              </a:ext>
            </a:extLst>
          </p:cNvPr>
          <p:cNvSpPr/>
          <p:nvPr/>
        </p:nvSpPr>
        <p:spPr>
          <a:xfrm>
            <a:off x="582255" y="198714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Mẹ ·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àng đặt wụ hŪ vào bàn Ǉay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89C6D-03F2-4B59-B514-5D58D6444DD3}"/>
              </a:ext>
            </a:extLst>
          </p:cNvPr>
          <p:cNvSpPr/>
          <p:nvPr/>
        </p:nvSpPr>
        <p:spPr>
          <a:xfrm>
            <a:off x="229172" y="268726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Nam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Nam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ấy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ật ấm áp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02" y="2518523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4" y="2774621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2E0F2-7958-4554-854A-E8F6EB11B344}"/>
              </a:ext>
            </a:extLst>
          </p:cNvPr>
          <p:cNvSpPr txBox="1"/>
          <p:nvPr/>
        </p:nvSpPr>
        <p:spPr>
          <a:xfrm>
            <a:off x="1191193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iềm vui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A7F1C-C44D-42AF-9A0D-A5E42B4AC5D3}"/>
              </a:ext>
            </a:extLst>
          </p:cNvPr>
          <p:cNvSpPr/>
          <p:nvPr/>
        </p:nvSpPr>
        <p:spPr>
          <a:xfrm>
            <a:off x="603788" y="6614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B7A2-56C4-4B09-9A06-A40254220DFA}"/>
              </a:ext>
            </a:extLst>
          </p:cNvPr>
          <p:cNvSpPr txBox="1"/>
          <p:nvPr/>
        </p:nvSpPr>
        <p:spPr>
          <a:xfrm>
            <a:off x="1270538" y="7091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chữ phù hợp thay cho bông hoa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1ABBC-D9FC-4B58-A6F9-4E46B7055BEB}"/>
              </a:ext>
            </a:extLst>
          </p:cNvPr>
          <p:cNvSpPr txBox="1"/>
          <p:nvPr/>
        </p:nvSpPr>
        <p:spPr>
          <a:xfrm>
            <a:off x="640156" y="1473602"/>
            <a:ext cx="29458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2B72D-874D-4D26-A91E-324D9C7BA8A4}"/>
              </a:ext>
            </a:extLst>
          </p:cNvPr>
          <p:cNvSpPr txBox="1"/>
          <p:nvPr/>
        </p:nvSpPr>
        <p:spPr>
          <a:xfrm>
            <a:off x="654011" y="3028950"/>
            <a:ext cx="354301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k?</a:t>
            </a:r>
            <a:endParaRPr lang="en-US" sz="36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A14221-74A8-4ECA-8F1D-48F87749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9" y="2332558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99F0D-9972-432E-82A2-E4A9E67DAEBD}"/>
              </a:ext>
            </a:extLst>
          </p:cNvPr>
          <p:cNvSpPr txBox="1"/>
          <p:nvPr/>
        </p:nvSpPr>
        <p:spPr>
          <a:xfrm>
            <a:off x="4043750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lắng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A73742-2E31-45F7-B691-4FB69B94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5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8DA9C6-B3C7-4859-9AC8-BE5DDD81B717}"/>
              </a:ext>
            </a:extLst>
          </p:cNvPr>
          <p:cNvSpPr txBox="1"/>
          <p:nvPr/>
        </p:nvSpPr>
        <p:spPr>
          <a:xfrm>
            <a:off x="6942814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òng mẹ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27E8B8D-3E50-4F60-91EA-4352C2BF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3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39BA03-4AEF-4B70-A516-F12761C95747}"/>
              </a:ext>
            </a:extLst>
          </p:cNvPr>
          <p:cNvSpPr txBox="1"/>
          <p:nvPr/>
        </p:nvSpPr>
        <p:spPr>
          <a:xfrm>
            <a:off x="844507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    on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63F8292-4667-4F3E-ACC8-2837556B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4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D86B40-45AA-4EE7-8DA1-D59C3704E07D}"/>
              </a:ext>
            </a:extLst>
          </p:cNvPr>
          <p:cNvSpPr txBox="1"/>
          <p:nvPr/>
        </p:nvSpPr>
        <p:spPr>
          <a:xfrm>
            <a:off x="37594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niệm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0E2CD9E-2B13-48AD-8214-9D7552ED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0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238D96-EF6C-403B-9EAD-22F91C9840F8}"/>
              </a:ext>
            </a:extLst>
          </p:cNvPr>
          <p:cNvSpPr txBox="1"/>
          <p:nvPr/>
        </p:nvSpPr>
        <p:spPr>
          <a:xfrm>
            <a:off x="67312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diệu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3A28F26-BA7A-4E90-B7FE-504596A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6" y="394468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555AD-2DDE-4701-B070-50C98040EC1B}"/>
              </a:ext>
            </a:extLst>
          </p:cNvPr>
          <p:cNvSpPr txBox="1"/>
          <p:nvPr/>
        </p:nvSpPr>
        <p:spPr>
          <a:xfrm>
            <a:off x="908588" y="2209606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EF574-FBB7-4BFC-9730-9FF0DF2E5920}"/>
              </a:ext>
            </a:extLst>
          </p:cNvPr>
          <p:cNvSpPr txBox="1"/>
          <p:nvPr/>
        </p:nvSpPr>
        <p:spPr>
          <a:xfrm>
            <a:off x="394655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26F37-6ADD-490C-B2D4-8C0D0BB5A93C}"/>
              </a:ext>
            </a:extLst>
          </p:cNvPr>
          <p:cNvSpPr txBox="1"/>
          <p:nvPr/>
        </p:nvSpPr>
        <p:spPr>
          <a:xfrm>
            <a:off x="680598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ECB26-66FD-4CAA-AF1C-7D2A50D74AA0}"/>
              </a:ext>
            </a:extLst>
          </p:cNvPr>
          <p:cNvSpPr txBox="1"/>
          <p:nvPr/>
        </p:nvSpPr>
        <p:spPr>
          <a:xfrm>
            <a:off x="1787314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91100-9034-4349-ACE5-3BF66C84982D}"/>
              </a:ext>
            </a:extLst>
          </p:cNvPr>
          <p:cNvSpPr txBox="1"/>
          <p:nvPr/>
        </p:nvSpPr>
        <p:spPr>
          <a:xfrm>
            <a:off x="3505200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CE033-63DA-42F8-BE5D-FAEE594290FD}"/>
              </a:ext>
            </a:extLst>
          </p:cNvPr>
          <p:cNvSpPr txBox="1"/>
          <p:nvPr/>
        </p:nvSpPr>
        <p:spPr>
          <a:xfrm>
            <a:off x="6473235" y="382323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485" y="-272140"/>
            <a:ext cx="1820114" cy="18201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C0FA38-01B5-4D5C-8A9B-DFBDA677C151}"/>
              </a:ext>
            </a:extLst>
          </p:cNvPr>
          <p:cNvSpPr/>
          <p:nvPr/>
        </p:nvSpPr>
        <p:spPr>
          <a:xfrm>
            <a:off x="2057400" y="554344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BCD3F-0774-4654-9CB6-3333EEB8C5D1}"/>
              </a:ext>
            </a:extLst>
          </p:cNvPr>
          <p:cNvSpPr txBox="1"/>
          <p:nvPr/>
        </p:nvSpPr>
        <p:spPr>
          <a:xfrm>
            <a:off x="2667000" y="521021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5C0F870-A258-4048-BEDC-0689F68F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46" y="1372946"/>
            <a:ext cx="56943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143</Words>
  <Application>Microsoft Office PowerPoint</Application>
  <PresentationFormat>On-screen Show (16:9)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微软雅黑</vt:lpstr>
      <vt:lpstr>宋体</vt:lpstr>
      <vt:lpstr>Arial</vt:lpstr>
      <vt:lpstr>Arial Rounded MT Bold</vt:lpstr>
      <vt:lpstr>Arial-Rounded</vt:lpstr>
      <vt:lpstr>Calibri</vt:lpstr>
      <vt:lpstr>等线</vt:lpstr>
      <vt:lpstr>HP001 4 hàng</vt:lpstr>
      <vt:lpstr>Times New Roman</vt:lpstr>
      <vt:lpstr>字魂59号-创粗黑</vt:lpstr>
      <vt:lpstr>Office Theme</vt:lpstr>
      <vt:lpstr>Office 主题​​</vt:lpstr>
      <vt:lpstr>1_Office 主题​​</vt:lpstr>
      <vt:lpstr>1_Office 主题</vt:lpstr>
      <vt:lpstr>Office 主题</vt:lpstr>
      <vt:lpstr>PowerPoint Presentation</vt:lpstr>
      <vt:lpstr>Tiết 4 Nghe viết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131</cp:revision>
  <dcterms:created xsi:type="dcterms:W3CDTF">2020-12-08T15:48:47Z</dcterms:created>
  <dcterms:modified xsi:type="dcterms:W3CDTF">2025-02-17T17:07:54Z</dcterms:modified>
</cp:coreProperties>
</file>