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media/audio2.wav" ContentType="audio/wav"/>
  <Override PartName="/ppt/media/audio3.wav" ContentType="audio/wav"/>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5" r:id="rId4"/>
    <p:sldMasterId id="2147483705" r:id="rId5"/>
  </p:sldMasterIdLst>
  <p:notesMasterIdLst>
    <p:notesMasterId r:id="rId14"/>
  </p:notesMasterIdLst>
  <p:sldIdLst>
    <p:sldId id="274" r:id="rId6"/>
    <p:sldId id="9441" r:id="rId7"/>
    <p:sldId id="259" r:id="rId8"/>
    <p:sldId id="511" r:id="rId9"/>
    <p:sldId id="510" r:id="rId10"/>
    <p:sldId id="9443" r:id="rId11"/>
    <p:sldId id="286" r:id="rId12"/>
    <p:sldId id="284" r:id="rId13"/>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668951-4E28-4B05-A68B-658573819757}">
          <p14:sldIdLst>
            <p14:sldId id="274"/>
          </p14:sldIdLst>
        </p14:section>
        <p14:section name="Tiết 3" id="{C6DC84CB-8AD5-4D2C-A6ED-47CF031E7A2C}">
          <p14:sldIdLst>
            <p14:sldId id="9441"/>
            <p14:sldId id="259"/>
            <p14:sldId id="511"/>
            <p14:sldId id="510"/>
            <p14:sldId id="9443"/>
            <p14:sldId id="286"/>
            <p14:sldId id="28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17/02/2025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309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0800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557641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88342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019263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978891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161324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524457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519167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550308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753151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794027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8BB48B6-9552-4C80-A013-F237408909B2}"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75893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0"/>
            <a:ext cx="6858000" cy="1241822"/>
          </a:xfrm>
        </p:spPr>
        <p:txBody>
          <a:bodyPr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a:normAutofit/>
          </a:bodyPr>
          <a:lstStyle>
            <a:lvl1pPr marL="0" indent="0" algn="ctr">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3"/>
            <a:ext cx="2057400" cy="273844"/>
          </a:xfrm>
        </p:spPr>
        <p:txBody>
          <a:bodyPr/>
          <a:lstStyle/>
          <a:p>
            <a:fld id="{D997B5FA-0921-464F-AAE1-844C04324D75}" type="datetimeFigureOut">
              <a:rPr lang="zh-CN" altLang="en-US" smtClean="0"/>
              <a:t>2025/2/17</a:t>
            </a:fld>
            <a:endParaRPr lang="zh-CN" altLang="en-US" dirty="0"/>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72271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a:lstStyle>
            <a:lvl1pPr>
              <a:defRPr sz="1800"/>
            </a:lvl1pPr>
            <a:lvl2pPr>
              <a:defRPr sz="1500"/>
            </a:lvl2pPr>
            <a:lvl3pPr>
              <a:defRPr sz="1350"/>
            </a:lvl3pPr>
            <a:lvl4pPr>
              <a:defRPr sz="1350"/>
            </a:lvl4pPr>
            <a:lvl5pPr>
              <a:defRPr sz="13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2025/2/17</a:t>
            </a:fld>
            <a:endParaRPr lang="zh-CN" altLang="en-US" dirty="0"/>
          </a:p>
        </p:txBody>
      </p:sp>
      <p:sp>
        <p:nvSpPr>
          <p:cNvPr id="5" name="页脚占位符 4"/>
          <p:cNvSpPr>
            <a:spLocks noGrp="1"/>
          </p:cNvSpPr>
          <p:nvPr>
            <p:ph type="ftr" sz="quarter" idx="11"/>
          </p:nvPr>
        </p:nvSpPr>
        <p:spPr>
          <a:xfrm>
            <a:off x="3028950" y="4767263"/>
            <a:ext cx="3086100" cy="273844"/>
          </a:xfrm>
        </p:spPr>
        <p:txBody>
          <a:bodyPr/>
          <a:lstStyle/>
          <a:p>
            <a:endParaRPr lang="zh-CN" altLang="en-US" dirty="0"/>
          </a:p>
        </p:txBody>
      </p:sp>
      <p:sp>
        <p:nvSpPr>
          <p:cNvPr id="6" name="灯片编号占位符 5"/>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23555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20DD7636-5BE1-44BC-BB5F-15739D9E18E1}" type="datetimeFigureOut">
              <a:rPr lang="zh-CN" altLang="en-US" smtClean="0"/>
              <a:t>2025/2/17</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628650" y="1640583"/>
            <a:ext cx="7886700" cy="1862336"/>
          </a:xfrm>
        </p:spPr>
        <p:txBody>
          <a:bodyPr>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1305018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2025/2/17</a:t>
            </a:fld>
            <a:endParaRPr lang="zh-CN" altLang="en-US"/>
          </a:p>
        </p:txBody>
      </p:sp>
      <p:sp>
        <p:nvSpPr>
          <p:cNvPr id="6" name="页脚占位符 5"/>
          <p:cNvSpPr>
            <a:spLocks noGrp="1"/>
          </p:cNvSpPr>
          <p:nvPr>
            <p:ph type="ftr" sz="quarter" idx="11"/>
          </p:nvPr>
        </p:nvSpPr>
        <p:spPr>
          <a:xfrm>
            <a:off x="3028950" y="4767263"/>
            <a:ext cx="3086100" cy="273844"/>
          </a:xfrm>
        </p:spPr>
        <p:txBody>
          <a:bodyPr/>
          <a:lstStyle/>
          <a:p>
            <a:endParaRPr lang="zh-CN" altLang="en-US"/>
          </a:p>
        </p:txBody>
      </p:sp>
      <p:sp>
        <p:nvSpPr>
          <p:cNvPr id="7" name="灯片编号占位符 6"/>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405100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07"/>
            <a:ext cx="3868340" cy="26805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308721"/>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0" y="1961707"/>
            <a:ext cx="3887391" cy="268054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2025/2/17</a:t>
            </a:fld>
            <a:endParaRPr lang="zh-CN" altLang="en-US"/>
          </a:p>
        </p:txBody>
      </p:sp>
      <p:sp>
        <p:nvSpPr>
          <p:cNvPr id="8" name="页脚占位符 7"/>
          <p:cNvSpPr>
            <a:spLocks noGrp="1"/>
          </p:cNvSpPr>
          <p:nvPr>
            <p:ph type="ftr" sz="quarter" idx="11"/>
          </p:nvPr>
        </p:nvSpPr>
        <p:spPr>
          <a:xfrm>
            <a:off x="3028950" y="4767263"/>
            <a:ext cx="3086100" cy="273844"/>
          </a:xfrm>
        </p:spPr>
        <p:txBody>
          <a:bodyPr/>
          <a:lstStyle/>
          <a:p>
            <a:endParaRPr lang="zh-CN" altLang="en-US"/>
          </a:p>
        </p:txBody>
      </p:sp>
      <p:sp>
        <p:nvSpPr>
          <p:cNvPr id="9" name="灯片编号占位符 8"/>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25023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0"/>
            <a:ext cx="4286250" cy="1036838"/>
          </a:xfrm>
        </p:spPr>
        <p:txBody>
          <a:bodyPr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3"/>
            <a:ext cx="2057400" cy="273844"/>
          </a:xfrm>
        </p:spPr>
        <p:txBody>
          <a:bodyPr/>
          <a:lstStyle/>
          <a:p>
            <a:fld id="{20DD7636-5BE1-44BC-BB5F-15739D9E18E1}" type="datetimeFigureOut">
              <a:rPr lang="zh-CN" altLang="en-US" smtClean="0"/>
              <a:t>2025/2/17</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2428875" y="2799901"/>
            <a:ext cx="4286250" cy="889453"/>
          </a:xfrm>
        </p:spPr>
        <p:txBody>
          <a:bodyPr>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164506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2025/2/17</a:t>
            </a:fld>
            <a:endParaRPr lang="zh-CN" altLang="en-US"/>
          </a:p>
        </p:txBody>
      </p:sp>
      <p:sp>
        <p:nvSpPr>
          <p:cNvPr id="3" name="页脚占位符 2"/>
          <p:cNvSpPr>
            <a:spLocks noGrp="1"/>
          </p:cNvSpPr>
          <p:nvPr>
            <p:ph type="ftr" sz="quarter" idx="11"/>
          </p:nvPr>
        </p:nvSpPr>
        <p:spPr>
          <a:xfrm>
            <a:off x="3028950" y="4767263"/>
            <a:ext cx="3086100" cy="273844"/>
          </a:xfrm>
        </p:spPr>
        <p:txBody>
          <a:bodyPr/>
          <a:lstStyle/>
          <a:p>
            <a:endParaRPr lang="zh-CN" altLang="en-US"/>
          </a:p>
        </p:txBody>
      </p:sp>
      <p:sp>
        <p:nvSpPr>
          <p:cNvPr id="4" name="灯片编号占位符 3"/>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39012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17/02/2025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535255"/>
            <a:ext cx="3511241" cy="1071121"/>
          </a:xfrm>
        </p:spPr>
        <p:txBody>
          <a:bodyPr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628650" y="1735405"/>
            <a:ext cx="3511241" cy="2858691"/>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3"/>
            <a:ext cx="2057400" cy="273844"/>
          </a:xfrm>
        </p:spPr>
        <p:txBody>
          <a:bodyPr/>
          <a:lstStyle/>
          <a:p>
            <a:fld id="{9EFD9D74-47D9-4702-A33C-335B63B48DBF}" type="datetimeFigureOut">
              <a:rPr lang="zh-CN" altLang="en-US" smtClean="0"/>
              <a:t>2025/2/17</a:t>
            </a:fld>
            <a:endParaRPr lang="zh-CN" altLang="en-US" dirty="0"/>
          </a:p>
        </p:txBody>
      </p:sp>
      <p:sp>
        <p:nvSpPr>
          <p:cNvPr id="6" name="页脚占位符 5"/>
          <p:cNvSpPr>
            <a:spLocks noGrp="1"/>
          </p:cNvSpPr>
          <p:nvPr>
            <p:ph type="ftr" sz="quarter" idx="11"/>
          </p:nvPr>
        </p:nvSpPr>
        <p:spPr>
          <a:xfrm>
            <a:off x="3028950" y="4767263"/>
            <a:ext cx="3086100" cy="273844"/>
          </a:xfrm>
        </p:spPr>
        <p:txBody>
          <a:bodyPr/>
          <a:lstStyle/>
          <a:p>
            <a:endParaRPr lang="zh-CN" altLang="en-US" dirty="0"/>
          </a:p>
        </p:txBody>
      </p:sp>
      <p:sp>
        <p:nvSpPr>
          <p:cNvPr id="7" name="灯片编号占位符 6"/>
          <p:cNvSpPr>
            <a:spLocks noGrp="1"/>
          </p:cNvSpPr>
          <p:nvPr>
            <p:ph type="sldNum" sz="quarter" idx="12"/>
          </p:nvPr>
        </p:nvSpPr>
        <p:spPr>
          <a:xfrm>
            <a:off x="6457950" y="4767263"/>
            <a:ext cx="2057400" cy="273844"/>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703588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4" y="273844"/>
            <a:ext cx="681676" cy="4358879"/>
          </a:xfrm>
        </p:spPr>
        <p:txBody>
          <a:bodyPr vert="eaVert">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0" y="273844"/>
            <a:ext cx="7084832" cy="435887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2025/2/17</a:t>
            </a:fld>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429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3"/>
            <a:ext cx="2057400" cy="273844"/>
          </a:xfrm>
        </p:spPr>
        <p:txBody>
          <a:bodyPr/>
          <a:lstStyle/>
          <a:p>
            <a:fld id="{760FBDFE-C587-4B4C-A407-44438C67B59E}" type="datetimeFigureOut">
              <a:rPr lang="zh-CN" altLang="en-US" smtClean="0"/>
              <a:t>2025/2/17</a:t>
            </a:fld>
            <a:endParaRPr lang="zh-CN" altLang="en-US"/>
          </a:p>
        </p:txBody>
      </p:sp>
      <p:sp>
        <p:nvSpPr>
          <p:cNvPr id="4" name="页脚占位符 3"/>
          <p:cNvSpPr>
            <a:spLocks noGrp="1"/>
          </p:cNvSpPr>
          <p:nvPr>
            <p:ph type="ftr" sz="quarter" idx="11"/>
          </p:nvPr>
        </p:nvSpPr>
        <p:spPr>
          <a:xfrm>
            <a:off x="3028950" y="4767263"/>
            <a:ext cx="3086100" cy="273844"/>
          </a:xfrm>
        </p:spPr>
        <p:txBody>
          <a:bodyPr/>
          <a:lstStyle/>
          <a:p>
            <a:endParaRPr lang="zh-CN" altLang="en-US"/>
          </a:p>
        </p:txBody>
      </p:sp>
      <p:sp>
        <p:nvSpPr>
          <p:cNvPr id="5" name="灯片编号占位符 4"/>
          <p:cNvSpPr>
            <a:spLocks noGrp="1"/>
          </p:cNvSpPr>
          <p:nvPr>
            <p:ph type="sldNum" sz="quarter" idx="12"/>
          </p:nvPr>
        </p:nvSpPr>
        <p:spPr>
          <a:xfrm>
            <a:off x="6457950" y="4767263"/>
            <a:ext cx="2057400" cy="273844"/>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628650" y="413658"/>
            <a:ext cx="7886700" cy="416922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03943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8"/>
        <p:cNvGrpSpPr/>
        <p:nvPr/>
      </p:nvGrpSpPr>
      <p:grpSpPr>
        <a:xfrm>
          <a:off x="0" y="0"/>
          <a:ext cx="0" cy="0"/>
          <a:chOff x="0" y="0"/>
          <a:chExt cx="0" cy="0"/>
        </a:xfrm>
      </p:grpSpPr>
      <p:sp>
        <p:nvSpPr>
          <p:cNvPr id="9" name="Google Shape;9;p2"/>
          <p:cNvSpPr/>
          <p:nvPr/>
        </p:nvSpPr>
        <p:spPr>
          <a:xfrm>
            <a:off x="-832524" y="-307850"/>
            <a:ext cx="4073168" cy="2580424"/>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 name="Google Shape;10;p2"/>
          <p:cNvSpPr/>
          <p:nvPr/>
        </p:nvSpPr>
        <p:spPr>
          <a:xfrm flipH="1">
            <a:off x="-832528" y="3297076"/>
            <a:ext cx="3961554" cy="258037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 name="Google Shape;11;p2"/>
          <p:cNvSpPr/>
          <p:nvPr/>
        </p:nvSpPr>
        <p:spPr>
          <a:xfrm>
            <a:off x="5748026" y="-228599"/>
            <a:ext cx="4073209" cy="2443449"/>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 name="Google Shape;12;p2"/>
          <p:cNvSpPr/>
          <p:nvPr/>
        </p:nvSpPr>
        <p:spPr>
          <a:xfrm>
            <a:off x="5803850" y="3432726"/>
            <a:ext cx="3961554" cy="2309078"/>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3" name="Google Shape;13;p2"/>
          <p:cNvGrpSpPr/>
          <p:nvPr/>
        </p:nvGrpSpPr>
        <p:grpSpPr>
          <a:xfrm rot="-7278531">
            <a:off x="-243140" y="3839709"/>
            <a:ext cx="2590764" cy="1109833"/>
            <a:chOff x="3260100" y="4040200"/>
            <a:chExt cx="1579600" cy="893550"/>
          </a:xfrm>
        </p:grpSpPr>
        <p:sp>
          <p:nvSpPr>
            <p:cNvPr id="14" name="Google Shape;14;p2"/>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15;p2"/>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 name="Google Shape;16;p2"/>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 name="Google Shape;17;p2"/>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 name="Google Shape;18;p2"/>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 name="Google Shape;19;p2"/>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2"/>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 name="Google Shape;21;p2"/>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 name="Google Shape;22;p2"/>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 name="Google Shape;23;p2"/>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 name="Google Shape;24;p2"/>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 name="Google Shape;25;p2"/>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 name="Google Shape;26;p2"/>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2"/>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 name="Google Shape;28;p2"/>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 name="Google Shape;29;p2"/>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 name="Google Shape;30;p2"/>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 name="Google Shape;31;p2"/>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 name="Google Shape;32;p2"/>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 name="Google Shape;33;p2"/>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4" name="Google Shape;34;p2"/>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5" name="Google Shape;35;p2"/>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6" name="Google Shape;36;p2"/>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7" name="Google Shape;37;p2"/>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8" name="Google Shape;38;p2"/>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9" name="Google Shape;39;p2"/>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0" name="Google Shape;40;p2"/>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41" name="Google Shape;41;p2"/>
          <p:cNvSpPr txBox="1">
            <a:spLocks noGrp="1"/>
          </p:cNvSpPr>
          <p:nvPr>
            <p:ph type="ctrTitle"/>
          </p:nvPr>
        </p:nvSpPr>
        <p:spPr>
          <a:xfrm>
            <a:off x="2535450" y="1290123"/>
            <a:ext cx="4073100" cy="2103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800"/>
              <a:buNone/>
              <a:defRPr sz="4800">
                <a:solidFill>
                  <a:schemeClr val="accent1"/>
                </a:solidFill>
              </a:defRPr>
            </a:lvl1pPr>
            <a:lvl2pPr lvl="1" algn="ctr" rtl="0">
              <a:spcBef>
                <a:spcPts val="0"/>
              </a:spcBef>
              <a:spcAft>
                <a:spcPts val="0"/>
              </a:spcAft>
              <a:buClr>
                <a:schemeClr val="accent1"/>
              </a:buClr>
              <a:buSzPts val="5200"/>
              <a:buNone/>
              <a:defRPr sz="5200">
                <a:solidFill>
                  <a:schemeClr val="accent1"/>
                </a:solidFill>
              </a:defRPr>
            </a:lvl2pPr>
            <a:lvl3pPr lvl="2" algn="ctr" rtl="0">
              <a:spcBef>
                <a:spcPts val="0"/>
              </a:spcBef>
              <a:spcAft>
                <a:spcPts val="0"/>
              </a:spcAft>
              <a:buClr>
                <a:schemeClr val="accent1"/>
              </a:buClr>
              <a:buSzPts val="5200"/>
              <a:buNone/>
              <a:defRPr sz="5200">
                <a:solidFill>
                  <a:schemeClr val="accent1"/>
                </a:solidFill>
              </a:defRPr>
            </a:lvl3pPr>
            <a:lvl4pPr lvl="3" algn="ctr" rtl="0">
              <a:spcBef>
                <a:spcPts val="0"/>
              </a:spcBef>
              <a:spcAft>
                <a:spcPts val="0"/>
              </a:spcAft>
              <a:buClr>
                <a:schemeClr val="accent1"/>
              </a:buClr>
              <a:buSzPts val="5200"/>
              <a:buNone/>
              <a:defRPr sz="5200">
                <a:solidFill>
                  <a:schemeClr val="accent1"/>
                </a:solidFill>
              </a:defRPr>
            </a:lvl4pPr>
            <a:lvl5pPr lvl="4" algn="ctr" rtl="0">
              <a:spcBef>
                <a:spcPts val="0"/>
              </a:spcBef>
              <a:spcAft>
                <a:spcPts val="0"/>
              </a:spcAft>
              <a:buClr>
                <a:schemeClr val="accent1"/>
              </a:buClr>
              <a:buSzPts val="5200"/>
              <a:buNone/>
              <a:defRPr sz="5200">
                <a:solidFill>
                  <a:schemeClr val="accent1"/>
                </a:solidFill>
              </a:defRPr>
            </a:lvl5pPr>
            <a:lvl6pPr lvl="5" algn="ctr" rtl="0">
              <a:spcBef>
                <a:spcPts val="0"/>
              </a:spcBef>
              <a:spcAft>
                <a:spcPts val="0"/>
              </a:spcAft>
              <a:buClr>
                <a:schemeClr val="accent1"/>
              </a:buClr>
              <a:buSzPts val="5200"/>
              <a:buNone/>
              <a:defRPr sz="5200">
                <a:solidFill>
                  <a:schemeClr val="accent1"/>
                </a:solidFill>
              </a:defRPr>
            </a:lvl6pPr>
            <a:lvl7pPr lvl="6" algn="ctr" rtl="0">
              <a:spcBef>
                <a:spcPts val="0"/>
              </a:spcBef>
              <a:spcAft>
                <a:spcPts val="0"/>
              </a:spcAft>
              <a:buClr>
                <a:schemeClr val="accent1"/>
              </a:buClr>
              <a:buSzPts val="5200"/>
              <a:buNone/>
              <a:defRPr sz="5200">
                <a:solidFill>
                  <a:schemeClr val="accent1"/>
                </a:solidFill>
              </a:defRPr>
            </a:lvl7pPr>
            <a:lvl8pPr lvl="7" algn="ctr" rtl="0">
              <a:spcBef>
                <a:spcPts val="0"/>
              </a:spcBef>
              <a:spcAft>
                <a:spcPts val="0"/>
              </a:spcAft>
              <a:buClr>
                <a:schemeClr val="accent1"/>
              </a:buClr>
              <a:buSzPts val="5200"/>
              <a:buNone/>
              <a:defRPr sz="5200">
                <a:solidFill>
                  <a:schemeClr val="accent1"/>
                </a:solidFill>
              </a:defRPr>
            </a:lvl8pPr>
            <a:lvl9pPr lvl="8" algn="ctr" rtl="0">
              <a:spcBef>
                <a:spcPts val="0"/>
              </a:spcBef>
              <a:spcAft>
                <a:spcPts val="0"/>
              </a:spcAft>
              <a:buClr>
                <a:schemeClr val="accent1"/>
              </a:buClr>
              <a:buSzPts val="5200"/>
              <a:buNone/>
              <a:defRPr sz="5200">
                <a:solidFill>
                  <a:schemeClr val="accent1"/>
                </a:solidFill>
              </a:defRPr>
            </a:lvl9pPr>
          </a:lstStyle>
          <a:p>
            <a:endParaRPr/>
          </a:p>
        </p:txBody>
      </p:sp>
      <p:sp>
        <p:nvSpPr>
          <p:cNvPr id="42" name="Google Shape;42;p2"/>
          <p:cNvSpPr txBox="1">
            <a:spLocks noGrp="1"/>
          </p:cNvSpPr>
          <p:nvPr>
            <p:ph type="subTitle" idx="1"/>
          </p:nvPr>
        </p:nvSpPr>
        <p:spPr>
          <a:xfrm>
            <a:off x="2535450" y="3430077"/>
            <a:ext cx="4073100" cy="42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00">
                <a:solidFill>
                  <a:schemeClr val="accent1"/>
                </a:solidFill>
              </a:defRPr>
            </a:lvl1pPr>
            <a:lvl2pPr lvl="1" algn="ctr" rtl="0">
              <a:lnSpc>
                <a:spcPct val="100000"/>
              </a:lnSpc>
              <a:spcBef>
                <a:spcPts val="0"/>
              </a:spcBef>
              <a:spcAft>
                <a:spcPts val="0"/>
              </a:spcAft>
              <a:buClr>
                <a:schemeClr val="accent1"/>
              </a:buClr>
              <a:buSzPts val="1800"/>
              <a:buNone/>
              <a:defRPr sz="1800">
                <a:solidFill>
                  <a:schemeClr val="accent1"/>
                </a:solidFill>
              </a:defRPr>
            </a:lvl2pPr>
            <a:lvl3pPr lvl="2" algn="ctr" rtl="0">
              <a:lnSpc>
                <a:spcPct val="100000"/>
              </a:lnSpc>
              <a:spcBef>
                <a:spcPts val="0"/>
              </a:spcBef>
              <a:spcAft>
                <a:spcPts val="0"/>
              </a:spcAft>
              <a:buClr>
                <a:schemeClr val="accent1"/>
              </a:buClr>
              <a:buSzPts val="1800"/>
              <a:buNone/>
              <a:defRPr sz="1800">
                <a:solidFill>
                  <a:schemeClr val="accent1"/>
                </a:solidFill>
              </a:defRPr>
            </a:lvl3pPr>
            <a:lvl4pPr lvl="3" algn="ctr" rtl="0">
              <a:lnSpc>
                <a:spcPct val="100000"/>
              </a:lnSpc>
              <a:spcBef>
                <a:spcPts val="0"/>
              </a:spcBef>
              <a:spcAft>
                <a:spcPts val="0"/>
              </a:spcAft>
              <a:buClr>
                <a:schemeClr val="accent1"/>
              </a:buClr>
              <a:buSzPts val="1800"/>
              <a:buNone/>
              <a:defRPr sz="1800">
                <a:solidFill>
                  <a:schemeClr val="accent1"/>
                </a:solidFill>
              </a:defRPr>
            </a:lvl4pPr>
            <a:lvl5pPr lvl="4" algn="ctr" rtl="0">
              <a:lnSpc>
                <a:spcPct val="100000"/>
              </a:lnSpc>
              <a:spcBef>
                <a:spcPts val="0"/>
              </a:spcBef>
              <a:spcAft>
                <a:spcPts val="0"/>
              </a:spcAft>
              <a:buClr>
                <a:schemeClr val="accent1"/>
              </a:buClr>
              <a:buSzPts val="1800"/>
              <a:buNone/>
              <a:defRPr sz="1800">
                <a:solidFill>
                  <a:schemeClr val="accent1"/>
                </a:solidFill>
              </a:defRPr>
            </a:lvl5pPr>
            <a:lvl6pPr lvl="5" algn="ctr" rtl="0">
              <a:lnSpc>
                <a:spcPct val="100000"/>
              </a:lnSpc>
              <a:spcBef>
                <a:spcPts val="0"/>
              </a:spcBef>
              <a:spcAft>
                <a:spcPts val="0"/>
              </a:spcAft>
              <a:buClr>
                <a:schemeClr val="accent1"/>
              </a:buClr>
              <a:buSzPts val="1800"/>
              <a:buNone/>
              <a:defRPr sz="1800">
                <a:solidFill>
                  <a:schemeClr val="accent1"/>
                </a:solidFill>
              </a:defRPr>
            </a:lvl6pPr>
            <a:lvl7pPr lvl="6" algn="ctr" rtl="0">
              <a:lnSpc>
                <a:spcPct val="100000"/>
              </a:lnSpc>
              <a:spcBef>
                <a:spcPts val="0"/>
              </a:spcBef>
              <a:spcAft>
                <a:spcPts val="0"/>
              </a:spcAft>
              <a:buClr>
                <a:schemeClr val="accent1"/>
              </a:buClr>
              <a:buSzPts val="1800"/>
              <a:buNone/>
              <a:defRPr sz="1800">
                <a:solidFill>
                  <a:schemeClr val="accent1"/>
                </a:solidFill>
              </a:defRPr>
            </a:lvl7pPr>
            <a:lvl8pPr lvl="7" algn="ctr" rtl="0">
              <a:lnSpc>
                <a:spcPct val="100000"/>
              </a:lnSpc>
              <a:spcBef>
                <a:spcPts val="0"/>
              </a:spcBef>
              <a:spcAft>
                <a:spcPts val="0"/>
              </a:spcAft>
              <a:buClr>
                <a:schemeClr val="accent1"/>
              </a:buClr>
              <a:buSzPts val="1800"/>
              <a:buNone/>
              <a:defRPr sz="1800">
                <a:solidFill>
                  <a:schemeClr val="accent1"/>
                </a:solidFill>
              </a:defRPr>
            </a:lvl8pPr>
            <a:lvl9pPr lvl="8" algn="ctr" rtl="0">
              <a:lnSpc>
                <a:spcPct val="100000"/>
              </a:lnSpc>
              <a:spcBef>
                <a:spcPts val="0"/>
              </a:spcBef>
              <a:spcAft>
                <a:spcPts val="0"/>
              </a:spcAft>
              <a:buClr>
                <a:schemeClr val="accent1"/>
              </a:buClr>
              <a:buSzPts val="1800"/>
              <a:buNone/>
              <a:defRPr sz="1800">
                <a:solidFill>
                  <a:schemeClr val="accent1"/>
                </a:solidFill>
              </a:defRPr>
            </a:lvl9pPr>
          </a:lstStyle>
          <a:p>
            <a:endParaRPr/>
          </a:p>
        </p:txBody>
      </p:sp>
      <p:grpSp>
        <p:nvGrpSpPr>
          <p:cNvPr id="43" name="Google Shape;43;p2"/>
          <p:cNvGrpSpPr/>
          <p:nvPr/>
        </p:nvGrpSpPr>
        <p:grpSpPr>
          <a:xfrm rot="1310010">
            <a:off x="6740051" y="329147"/>
            <a:ext cx="1507401" cy="1355932"/>
            <a:chOff x="3495050" y="1152875"/>
            <a:chExt cx="1082275" cy="881498"/>
          </a:xfrm>
        </p:grpSpPr>
        <p:sp>
          <p:nvSpPr>
            <p:cNvPr id="44" name="Google Shape;44;p2"/>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5" name="Google Shape;45;p2"/>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6" name="Google Shape;46;p2"/>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7" name="Google Shape;47;p2"/>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8" name="Google Shape;48;p2"/>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49" name="Google Shape;49;p2"/>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0" name="Google Shape;50;p2"/>
            <p:cNvSpPr/>
            <p:nvPr/>
          </p:nvSpPr>
          <p:spPr>
            <a:xfrm>
              <a:off x="4250888" y="1844127"/>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1" name="Google Shape;51;p2"/>
            <p:cNvSpPr/>
            <p:nvPr/>
          </p:nvSpPr>
          <p:spPr>
            <a:xfrm>
              <a:off x="4342837" y="1953823"/>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2" name="Google Shape;52;p2"/>
          <p:cNvGrpSpPr/>
          <p:nvPr/>
        </p:nvGrpSpPr>
        <p:grpSpPr>
          <a:xfrm>
            <a:off x="770046" y="3779335"/>
            <a:ext cx="756400" cy="688304"/>
            <a:chOff x="853450" y="2614875"/>
            <a:chExt cx="654325" cy="595625"/>
          </a:xfrm>
        </p:grpSpPr>
        <p:sp>
          <p:nvSpPr>
            <p:cNvPr id="53" name="Google Shape;53;p2"/>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4" name="Google Shape;54;p2"/>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5" name="Google Shape;55;p2"/>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56" name="Google Shape;56;p2"/>
          <p:cNvGrpSpPr/>
          <p:nvPr/>
        </p:nvGrpSpPr>
        <p:grpSpPr>
          <a:xfrm>
            <a:off x="7660301" y="3459624"/>
            <a:ext cx="421308" cy="1448042"/>
            <a:chOff x="4871700" y="1797250"/>
            <a:chExt cx="319900" cy="1099500"/>
          </a:xfrm>
        </p:grpSpPr>
        <p:sp>
          <p:nvSpPr>
            <p:cNvPr id="57" name="Google Shape;57;p2"/>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8" name="Google Shape;58;p2"/>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59" name="Google Shape;59;p2"/>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0" name="Google Shape;60;p2"/>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 name="Google Shape;61;p2"/>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 name="Google Shape;62;p2"/>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 name="Google Shape;63;p2"/>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 name="Google Shape;64;p2"/>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 name="Google Shape;65;p2"/>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 name="Google Shape;66;p2"/>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 name="Google Shape;67;p2"/>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 name="Google Shape;68;p2"/>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 name="Google Shape;69;p2"/>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 name="Google Shape;70;p2"/>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1" name="Google Shape;71;p2"/>
          <p:cNvGrpSpPr/>
          <p:nvPr/>
        </p:nvGrpSpPr>
        <p:grpSpPr>
          <a:xfrm rot="9275241">
            <a:off x="7200004" y="4165994"/>
            <a:ext cx="2176608" cy="909045"/>
            <a:chOff x="2915775" y="2073500"/>
            <a:chExt cx="874750" cy="365333"/>
          </a:xfrm>
        </p:grpSpPr>
        <p:sp>
          <p:nvSpPr>
            <p:cNvPr id="72" name="Google Shape;72;p2"/>
            <p:cNvSpPr/>
            <p:nvPr/>
          </p:nvSpPr>
          <p:spPr>
            <a:xfrm>
              <a:off x="3004557" y="2399858"/>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 name="Google Shape;73;p2"/>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 name="Google Shape;74;p2"/>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 name="Google Shape;75;p2"/>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 name="Google Shape;76;p2"/>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 name="Google Shape;77;p2"/>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 name="Google Shape;78;p2"/>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 name="Google Shape;79;p2"/>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 name="Google Shape;80;p2"/>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 name="Google Shape;81;p2"/>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 name="Google Shape;82;p2"/>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 name="Google Shape;83;p2"/>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 name="Google Shape;84;p2"/>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 name="Google Shape;85;p2"/>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 name="Google Shape;86;p2"/>
            <p:cNvSpPr/>
            <p:nvPr/>
          </p:nvSpPr>
          <p:spPr>
            <a:xfrm>
              <a:off x="3134334" y="2346583"/>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 name="Google Shape;87;p2"/>
            <p:cNvSpPr/>
            <p:nvPr/>
          </p:nvSpPr>
          <p:spPr>
            <a:xfrm>
              <a:off x="3094872" y="2268209"/>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8" name="Google Shape;88;p2"/>
            <p:cNvSpPr/>
            <p:nvPr/>
          </p:nvSpPr>
          <p:spPr>
            <a:xfrm>
              <a:off x="3241721" y="2268481"/>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9" name="Google Shape;89;p2"/>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0" name="Google Shape;90;p2"/>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1" name="Google Shape;91;p2"/>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2" name="Google Shape;92;p2"/>
          <p:cNvGrpSpPr/>
          <p:nvPr/>
        </p:nvGrpSpPr>
        <p:grpSpPr>
          <a:xfrm rot="410726">
            <a:off x="8306110" y="926376"/>
            <a:ext cx="671663" cy="673538"/>
            <a:chOff x="1474000" y="3672875"/>
            <a:chExt cx="492050" cy="495800"/>
          </a:xfrm>
        </p:grpSpPr>
        <p:sp>
          <p:nvSpPr>
            <p:cNvPr id="93" name="Google Shape;93;p2"/>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 name="Google Shape;94;p2"/>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 name="Google Shape;95;p2"/>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 name="Google Shape;96;p2"/>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 name="Google Shape;97;p2"/>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8" name="Google Shape;98;p2"/>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9" name="Google Shape;99;p2"/>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0" name="Google Shape;100;p2"/>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1" name="Google Shape;101;p2"/>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02" name="Google Shape;102;p2"/>
          <p:cNvGrpSpPr/>
          <p:nvPr/>
        </p:nvGrpSpPr>
        <p:grpSpPr>
          <a:xfrm rot="-789270">
            <a:off x="189871" y="117652"/>
            <a:ext cx="783145" cy="1083726"/>
            <a:chOff x="5709775" y="2441350"/>
            <a:chExt cx="700850" cy="908350"/>
          </a:xfrm>
        </p:grpSpPr>
        <p:sp>
          <p:nvSpPr>
            <p:cNvPr id="103" name="Google Shape;103;p2"/>
            <p:cNvSpPr/>
            <p:nvPr/>
          </p:nvSpPr>
          <p:spPr>
            <a:xfrm>
              <a:off x="6044200" y="2441350"/>
              <a:ext cx="366425" cy="341725"/>
            </a:xfrm>
            <a:custGeom>
              <a:avLst/>
              <a:gdLst/>
              <a:ahLst/>
              <a:cxnLst/>
              <a:rect l="l" t="t" r="r" b="b"/>
              <a:pathLst>
                <a:path w="14657" h="13669" extrusionOk="0">
                  <a:moveTo>
                    <a:pt x="8510" y="1"/>
                  </a:moveTo>
                  <a:cubicBezTo>
                    <a:pt x="8081" y="1"/>
                    <a:pt x="7753" y="439"/>
                    <a:pt x="7561" y="780"/>
                  </a:cubicBezTo>
                  <a:cubicBezTo>
                    <a:pt x="6700" y="2339"/>
                    <a:pt x="5816" y="3781"/>
                    <a:pt x="4955" y="5340"/>
                  </a:cubicBezTo>
                  <a:cubicBezTo>
                    <a:pt x="4955" y="4479"/>
                    <a:pt x="5048" y="3502"/>
                    <a:pt x="5048" y="2618"/>
                  </a:cubicBezTo>
                  <a:cubicBezTo>
                    <a:pt x="5005" y="2614"/>
                    <a:pt x="4962" y="2612"/>
                    <a:pt x="4919" y="2612"/>
                  </a:cubicBezTo>
                  <a:cubicBezTo>
                    <a:pt x="4004" y="2612"/>
                    <a:pt x="3291" y="3545"/>
                    <a:pt x="3024" y="4479"/>
                  </a:cubicBezTo>
                  <a:cubicBezTo>
                    <a:pt x="2815" y="5433"/>
                    <a:pt x="2908" y="6410"/>
                    <a:pt x="2815" y="7387"/>
                  </a:cubicBezTo>
                  <a:cubicBezTo>
                    <a:pt x="2815" y="7666"/>
                    <a:pt x="2722" y="7969"/>
                    <a:pt x="2536" y="7969"/>
                  </a:cubicBezTo>
                  <a:cubicBezTo>
                    <a:pt x="2484" y="7993"/>
                    <a:pt x="2433" y="8004"/>
                    <a:pt x="2386" y="8004"/>
                  </a:cubicBezTo>
                  <a:cubicBezTo>
                    <a:pt x="2073" y="8004"/>
                    <a:pt x="1874" y="7521"/>
                    <a:pt x="1954" y="7178"/>
                  </a:cubicBezTo>
                  <a:cubicBezTo>
                    <a:pt x="2047" y="6898"/>
                    <a:pt x="2233" y="6410"/>
                    <a:pt x="2047" y="6107"/>
                  </a:cubicBezTo>
                  <a:cubicBezTo>
                    <a:pt x="1913" y="5900"/>
                    <a:pt x="1704" y="5804"/>
                    <a:pt x="1489" y="5804"/>
                  </a:cubicBezTo>
                  <a:cubicBezTo>
                    <a:pt x="1222" y="5804"/>
                    <a:pt x="946" y="5953"/>
                    <a:pt x="791" y="6224"/>
                  </a:cubicBezTo>
                  <a:cubicBezTo>
                    <a:pt x="489" y="6596"/>
                    <a:pt x="489" y="7085"/>
                    <a:pt x="489" y="7573"/>
                  </a:cubicBezTo>
                  <a:cubicBezTo>
                    <a:pt x="489" y="9411"/>
                    <a:pt x="0" y="11923"/>
                    <a:pt x="489" y="13668"/>
                  </a:cubicBezTo>
                  <a:cubicBezTo>
                    <a:pt x="1163" y="13575"/>
                    <a:pt x="1861" y="13389"/>
                    <a:pt x="2536" y="13389"/>
                  </a:cubicBezTo>
                  <a:cubicBezTo>
                    <a:pt x="3232" y="13464"/>
                    <a:pt x="3883" y="13601"/>
                    <a:pt x="4513" y="13601"/>
                  </a:cubicBezTo>
                  <a:cubicBezTo>
                    <a:pt x="4661" y="13601"/>
                    <a:pt x="4809" y="13593"/>
                    <a:pt x="4955" y="13575"/>
                  </a:cubicBezTo>
                  <a:cubicBezTo>
                    <a:pt x="5723" y="13482"/>
                    <a:pt x="6514" y="13087"/>
                    <a:pt x="6886" y="12412"/>
                  </a:cubicBezTo>
                  <a:cubicBezTo>
                    <a:pt x="7189" y="11644"/>
                    <a:pt x="6700" y="10667"/>
                    <a:pt x="5932" y="10574"/>
                  </a:cubicBezTo>
                  <a:cubicBezTo>
                    <a:pt x="5630" y="10574"/>
                    <a:pt x="5234" y="10760"/>
                    <a:pt x="4955" y="10877"/>
                  </a:cubicBezTo>
                  <a:cubicBezTo>
                    <a:pt x="4560" y="10877"/>
                    <a:pt x="4188" y="10760"/>
                    <a:pt x="4071" y="10481"/>
                  </a:cubicBezTo>
                  <a:cubicBezTo>
                    <a:pt x="3978" y="10295"/>
                    <a:pt x="4071" y="9993"/>
                    <a:pt x="4281" y="9806"/>
                  </a:cubicBezTo>
                  <a:cubicBezTo>
                    <a:pt x="4798" y="8986"/>
                    <a:pt x="5767" y="8507"/>
                    <a:pt x="6716" y="8507"/>
                  </a:cubicBezTo>
                  <a:cubicBezTo>
                    <a:pt x="7004" y="8507"/>
                    <a:pt x="7290" y="8551"/>
                    <a:pt x="7561" y="8643"/>
                  </a:cubicBezTo>
                  <a:cubicBezTo>
                    <a:pt x="8259" y="8829"/>
                    <a:pt x="8724" y="9225"/>
                    <a:pt x="9422" y="9318"/>
                  </a:cubicBezTo>
                  <a:cubicBezTo>
                    <a:pt x="9479" y="9327"/>
                    <a:pt x="9538" y="9331"/>
                    <a:pt x="9598" y="9331"/>
                  </a:cubicBezTo>
                  <a:cubicBezTo>
                    <a:pt x="10148" y="9331"/>
                    <a:pt x="10780" y="8958"/>
                    <a:pt x="10864" y="8434"/>
                  </a:cubicBezTo>
                  <a:cubicBezTo>
                    <a:pt x="10957" y="7759"/>
                    <a:pt x="10190" y="7271"/>
                    <a:pt x="9608" y="7085"/>
                  </a:cubicBezTo>
                  <a:cubicBezTo>
                    <a:pt x="8933" y="6898"/>
                    <a:pt x="8142" y="6689"/>
                    <a:pt x="7956" y="6107"/>
                  </a:cubicBezTo>
                  <a:cubicBezTo>
                    <a:pt x="9422" y="5921"/>
                    <a:pt x="10957" y="5642"/>
                    <a:pt x="12516" y="5433"/>
                  </a:cubicBezTo>
                  <a:cubicBezTo>
                    <a:pt x="13098" y="5433"/>
                    <a:pt x="13679" y="5247"/>
                    <a:pt x="14075" y="4851"/>
                  </a:cubicBezTo>
                  <a:cubicBezTo>
                    <a:pt x="14656" y="4084"/>
                    <a:pt x="13958" y="2827"/>
                    <a:pt x="13098" y="2525"/>
                  </a:cubicBezTo>
                  <a:cubicBezTo>
                    <a:pt x="12814" y="2444"/>
                    <a:pt x="12532" y="2410"/>
                    <a:pt x="12253" y="2410"/>
                  </a:cubicBezTo>
                  <a:cubicBezTo>
                    <a:pt x="11572" y="2410"/>
                    <a:pt x="10910" y="2613"/>
                    <a:pt x="10283" y="2827"/>
                  </a:cubicBezTo>
                  <a:cubicBezTo>
                    <a:pt x="9515" y="3106"/>
                    <a:pt x="8840" y="3316"/>
                    <a:pt x="8049" y="3502"/>
                  </a:cubicBezTo>
                  <a:cubicBezTo>
                    <a:pt x="7863" y="2920"/>
                    <a:pt x="8445" y="2246"/>
                    <a:pt x="8840" y="1664"/>
                  </a:cubicBezTo>
                  <a:cubicBezTo>
                    <a:pt x="9306" y="1176"/>
                    <a:pt x="9306" y="105"/>
                    <a:pt x="8631" y="12"/>
                  </a:cubicBezTo>
                  <a:cubicBezTo>
                    <a:pt x="8590" y="5"/>
                    <a:pt x="8550" y="1"/>
                    <a:pt x="8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4" name="Google Shape;104;p2"/>
            <p:cNvSpPr/>
            <p:nvPr/>
          </p:nvSpPr>
          <p:spPr>
            <a:xfrm>
              <a:off x="5709775" y="2465725"/>
              <a:ext cx="342000" cy="301325"/>
            </a:xfrm>
            <a:custGeom>
              <a:avLst/>
              <a:gdLst/>
              <a:ahLst/>
              <a:cxnLst/>
              <a:rect l="l" t="t" r="r" b="b"/>
              <a:pathLst>
                <a:path w="13680" h="12053" extrusionOk="0">
                  <a:moveTo>
                    <a:pt x="1158" y="0"/>
                  </a:moveTo>
                  <a:cubicBezTo>
                    <a:pt x="949" y="0"/>
                    <a:pt x="749" y="60"/>
                    <a:pt x="582" y="201"/>
                  </a:cubicBezTo>
                  <a:cubicBezTo>
                    <a:pt x="0" y="689"/>
                    <a:pt x="117" y="1550"/>
                    <a:pt x="396" y="2225"/>
                  </a:cubicBezTo>
                  <a:cubicBezTo>
                    <a:pt x="884" y="3597"/>
                    <a:pt x="1862" y="4760"/>
                    <a:pt x="3118" y="5435"/>
                  </a:cubicBezTo>
                  <a:cubicBezTo>
                    <a:pt x="3490" y="5621"/>
                    <a:pt x="3979" y="5923"/>
                    <a:pt x="3885" y="6412"/>
                  </a:cubicBezTo>
                  <a:cubicBezTo>
                    <a:pt x="3809" y="6642"/>
                    <a:pt x="3465" y="6808"/>
                    <a:pt x="3189" y="6808"/>
                  </a:cubicBezTo>
                  <a:cubicBezTo>
                    <a:pt x="3130" y="6808"/>
                    <a:pt x="3074" y="6801"/>
                    <a:pt x="3025" y="6784"/>
                  </a:cubicBezTo>
                  <a:cubicBezTo>
                    <a:pt x="2708" y="6784"/>
                    <a:pt x="2451" y="6665"/>
                    <a:pt x="2171" y="6665"/>
                  </a:cubicBezTo>
                  <a:cubicBezTo>
                    <a:pt x="2101" y="6665"/>
                    <a:pt x="2029" y="6673"/>
                    <a:pt x="1955" y="6691"/>
                  </a:cubicBezTo>
                  <a:cubicBezTo>
                    <a:pt x="1164" y="6784"/>
                    <a:pt x="791" y="7854"/>
                    <a:pt x="1164" y="8529"/>
                  </a:cubicBezTo>
                  <a:cubicBezTo>
                    <a:pt x="1512" y="9124"/>
                    <a:pt x="2241" y="9429"/>
                    <a:pt x="2935" y="9429"/>
                  </a:cubicBezTo>
                  <a:cubicBezTo>
                    <a:pt x="3028" y="9429"/>
                    <a:pt x="3120" y="9424"/>
                    <a:pt x="3211" y="9413"/>
                  </a:cubicBezTo>
                  <a:cubicBezTo>
                    <a:pt x="3979" y="9413"/>
                    <a:pt x="4769" y="9111"/>
                    <a:pt x="5537" y="8924"/>
                  </a:cubicBezTo>
                  <a:cubicBezTo>
                    <a:pt x="5819" y="8871"/>
                    <a:pt x="6101" y="8817"/>
                    <a:pt x="6379" y="8817"/>
                  </a:cubicBezTo>
                  <a:cubicBezTo>
                    <a:pt x="6582" y="8817"/>
                    <a:pt x="6783" y="8846"/>
                    <a:pt x="6980" y="8924"/>
                  </a:cubicBezTo>
                  <a:cubicBezTo>
                    <a:pt x="7375" y="9204"/>
                    <a:pt x="7561" y="9902"/>
                    <a:pt x="7189" y="10181"/>
                  </a:cubicBezTo>
                  <a:cubicBezTo>
                    <a:pt x="7065" y="10275"/>
                    <a:pt x="6914" y="10302"/>
                    <a:pt x="6750" y="10302"/>
                  </a:cubicBezTo>
                  <a:cubicBezTo>
                    <a:pt x="6545" y="10302"/>
                    <a:pt x="6319" y="10261"/>
                    <a:pt x="6101" y="10261"/>
                  </a:cubicBezTo>
                  <a:cubicBezTo>
                    <a:pt x="5936" y="10261"/>
                    <a:pt x="5775" y="10284"/>
                    <a:pt x="5630" y="10367"/>
                  </a:cubicBezTo>
                  <a:cubicBezTo>
                    <a:pt x="5142" y="10576"/>
                    <a:pt x="5049" y="11251"/>
                    <a:pt x="5444" y="11646"/>
                  </a:cubicBezTo>
                  <a:cubicBezTo>
                    <a:pt x="5729" y="11931"/>
                    <a:pt x="6135" y="12052"/>
                    <a:pt x="6529" y="12052"/>
                  </a:cubicBezTo>
                  <a:cubicBezTo>
                    <a:pt x="6651" y="12052"/>
                    <a:pt x="6771" y="12041"/>
                    <a:pt x="6887" y="12019"/>
                  </a:cubicBezTo>
                  <a:cubicBezTo>
                    <a:pt x="7375" y="12019"/>
                    <a:pt x="7864" y="11739"/>
                    <a:pt x="8445" y="11646"/>
                  </a:cubicBezTo>
                  <a:cubicBezTo>
                    <a:pt x="8736" y="11542"/>
                    <a:pt x="9073" y="11489"/>
                    <a:pt x="9411" y="11489"/>
                  </a:cubicBezTo>
                  <a:cubicBezTo>
                    <a:pt x="9748" y="11489"/>
                    <a:pt x="10085" y="11542"/>
                    <a:pt x="10376" y="11646"/>
                  </a:cubicBezTo>
                  <a:cubicBezTo>
                    <a:pt x="10609" y="11718"/>
                    <a:pt x="11171" y="12023"/>
                    <a:pt x="11556" y="12023"/>
                  </a:cubicBezTo>
                  <a:cubicBezTo>
                    <a:pt x="11672" y="12023"/>
                    <a:pt x="11772" y="11995"/>
                    <a:pt x="11842" y="11926"/>
                  </a:cubicBezTo>
                  <a:cubicBezTo>
                    <a:pt x="12028" y="11832"/>
                    <a:pt x="12028" y="10762"/>
                    <a:pt x="12121" y="10367"/>
                  </a:cubicBezTo>
                  <a:cubicBezTo>
                    <a:pt x="12330" y="9902"/>
                    <a:pt x="12702" y="9413"/>
                    <a:pt x="13005" y="9018"/>
                  </a:cubicBezTo>
                  <a:cubicBezTo>
                    <a:pt x="13377" y="8343"/>
                    <a:pt x="13680" y="7668"/>
                    <a:pt x="13493" y="6877"/>
                  </a:cubicBezTo>
                  <a:cubicBezTo>
                    <a:pt x="13406" y="6370"/>
                    <a:pt x="12845" y="5968"/>
                    <a:pt x="12325" y="5968"/>
                  </a:cubicBezTo>
                  <a:cubicBezTo>
                    <a:pt x="12153" y="5968"/>
                    <a:pt x="11986" y="6012"/>
                    <a:pt x="11842" y="6110"/>
                  </a:cubicBezTo>
                  <a:cubicBezTo>
                    <a:pt x="11446" y="6412"/>
                    <a:pt x="11260" y="7180"/>
                    <a:pt x="10679" y="7180"/>
                  </a:cubicBezTo>
                  <a:cubicBezTo>
                    <a:pt x="10190" y="7180"/>
                    <a:pt x="9888" y="6505"/>
                    <a:pt x="10097" y="6017"/>
                  </a:cubicBezTo>
                  <a:cubicBezTo>
                    <a:pt x="10283" y="5621"/>
                    <a:pt x="10679" y="5249"/>
                    <a:pt x="10958" y="4853"/>
                  </a:cubicBezTo>
                  <a:cubicBezTo>
                    <a:pt x="11260" y="4458"/>
                    <a:pt x="11446" y="3876"/>
                    <a:pt x="11167" y="3504"/>
                  </a:cubicBezTo>
                  <a:cubicBezTo>
                    <a:pt x="10992" y="3329"/>
                    <a:pt x="10781" y="3250"/>
                    <a:pt x="10558" y="3250"/>
                  </a:cubicBezTo>
                  <a:cubicBezTo>
                    <a:pt x="10276" y="3250"/>
                    <a:pt x="9974" y="3376"/>
                    <a:pt x="9701" y="3597"/>
                  </a:cubicBezTo>
                  <a:cubicBezTo>
                    <a:pt x="9306" y="3876"/>
                    <a:pt x="9120" y="4365"/>
                    <a:pt x="8631" y="4667"/>
                  </a:cubicBezTo>
                  <a:cubicBezTo>
                    <a:pt x="8406" y="4893"/>
                    <a:pt x="8104" y="5016"/>
                    <a:pt x="7813" y="5016"/>
                  </a:cubicBezTo>
                  <a:cubicBezTo>
                    <a:pt x="7623" y="5016"/>
                    <a:pt x="7438" y="4963"/>
                    <a:pt x="7282" y="4853"/>
                  </a:cubicBezTo>
                  <a:cubicBezTo>
                    <a:pt x="6887" y="4365"/>
                    <a:pt x="7096" y="3690"/>
                    <a:pt x="7468" y="3202"/>
                  </a:cubicBezTo>
                  <a:cubicBezTo>
                    <a:pt x="7864" y="2806"/>
                    <a:pt x="8259" y="2341"/>
                    <a:pt x="8259" y="1759"/>
                  </a:cubicBezTo>
                  <a:cubicBezTo>
                    <a:pt x="8155" y="1132"/>
                    <a:pt x="7599" y="768"/>
                    <a:pt x="6998" y="768"/>
                  </a:cubicBezTo>
                  <a:cubicBezTo>
                    <a:pt x="6930" y="768"/>
                    <a:pt x="6862" y="773"/>
                    <a:pt x="6793" y="782"/>
                  </a:cubicBezTo>
                  <a:cubicBezTo>
                    <a:pt x="6212" y="875"/>
                    <a:pt x="5723" y="1457"/>
                    <a:pt x="5444" y="2038"/>
                  </a:cubicBezTo>
                  <a:cubicBezTo>
                    <a:pt x="5235" y="2713"/>
                    <a:pt x="5235" y="3295"/>
                    <a:pt x="5235" y="3969"/>
                  </a:cubicBezTo>
                  <a:cubicBezTo>
                    <a:pt x="5126" y="3999"/>
                    <a:pt x="5020" y="4013"/>
                    <a:pt x="4916" y="4013"/>
                  </a:cubicBezTo>
                  <a:cubicBezTo>
                    <a:pt x="4284" y="4013"/>
                    <a:pt x="3750" y="3502"/>
                    <a:pt x="3490" y="2922"/>
                  </a:cubicBezTo>
                  <a:cubicBezTo>
                    <a:pt x="3118" y="2225"/>
                    <a:pt x="3025" y="1457"/>
                    <a:pt x="2536" y="782"/>
                  </a:cubicBezTo>
                  <a:cubicBezTo>
                    <a:pt x="2254" y="368"/>
                    <a:pt x="1677" y="0"/>
                    <a:pt x="1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5" name="Google Shape;105;p2"/>
            <p:cNvSpPr/>
            <p:nvPr/>
          </p:nvSpPr>
          <p:spPr>
            <a:xfrm>
              <a:off x="5833650" y="2608575"/>
              <a:ext cx="218125" cy="271625"/>
            </a:xfrm>
            <a:custGeom>
              <a:avLst/>
              <a:gdLst/>
              <a:ahLst/>
              <a:cxnLst/>
              <a:rect l="l" t="t" r="r" b="b"/>
              <a:pathLst>
                <a:path w="8725" h="10865" extrusionOk="0">
                  <a:moveTo>
                    <a:pt x="1" y="0"/>
                  </a:moveTo>
                  <a:cubicBezTo>
                    <a:pt x="1071" y="582"/>
                    <a:pt x="2141" y="1280"/>
                    <a:pt x="3002" y="2047"/>
                  </a:cubicBezTo>
                  <a:cubicBezTo>
                    <a:pt x="3886" y="2722"/>
                    <a:pt x="4746" y="3606"/>
                    <a:pt x="5421" y="4467"/>
                  </a:cubicBezTo>
                  <a:cubicBezTo>
                    <a:pt x="6212" y="5444"/>
                    <a:pt x="6794" y="6398"/>
                    <a:pt x="7259" y="7468"/>
                  </a:cubicBezTo>
                  <a:cubicBezTo>
                    <a:pt x="7841" y="8538"/>
                    <a:pt x="8236" y="9701"/>
                    <a:pt x="8538" y="10864"/>
                  </a:cubicBezTo>
                  <a:cubicBezTo>
                    <a:pt x="8725" y="9701"/>
                    <a:pt x="8538" y="8352"/>
                    <a:pt x="8143" y="7189"/>
                  </a:cubicBezTo>
                  <a:cubicBezTo>
                    <a:pt x="7747" y="5932"/>
                    <a:pt x="7166" y="4769"/>
                    <a:pt x="6398" y="3792"/>
                  </a:cubicBezTo>
                  <a:cubicBezTo>
                    <a:pt x="5630" y="2815"/>
                    <a:pt x="4653" y="1954"/>
                    <a:pt x="3583" y="1280"/>
                  </a:cubicBezTo>
                  <a:cubicBezTo>
                    <a:pt x="2420" y="582"/>
                    <a:pt x="1257" y="11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6" name="Google Shape;106;p2"/>
            <p:cNvSpPr/>
            <p:nvPr/>
          </p:nvSpPr>
          <p:spPr>
            <a:xfrm>
              <a:off x="6039550" y="2550400"/>
              <a:ext cx="220450" cy="329800"/>
            </a:xfrm>
            <a:custGeom>
              <a:avLst/>
              <a:gdLst/>
              <a:ahLst/>
              <a:cxnLst/>
              <a:rect l="l" t="t" r="r" b="b"/>
              <a:pathLst>
                <a:path w="8818" h="13192" extrusionOk="0">
                  <a:moveTo>
                    <a:pt x="8817" y="1"/>
                  </a:moveTo>
                  <a:lnTo>
                    <a:pt x="8817" y="1"/>
                  </a:lnTo>
                  <a:cubicBezTo>
                    <a:pt x="7468" y="303"/>
                    <a:pt x="6118" y="1071"/>
                    <a:pt x="5048" y="1955"/>
                  </a:cubicBezTo>
                  <a:cubicBezTo>
                    <a:pt x="3885" y="2816"/>
                    <a:pt x="2908" y="3886"/>
                    <a:pt x="2140" y="5049"/>
                  </a:cubicBezTo>
                  <a:cubicBezTo>
                    <a:pt x="1349" y="6305"/>
                    <a:pt x="768" y="7678"/>
                    <a:pt x="489" y="9027"/>
                  </a:cubicBezTo>
                  <a:cubicBezTo>
                    <a:pt x="93" y="10376"/>
                    <a:pt x="0" y="11842"/>
                    <a:pt x="186" y="13191"/>
                  </a:cubicBezTo>
                  <a:cubicBezTo>
                    <a:pt x="489" y="11842"/>
                    <a:pt x="884" y="10586"/>
                    <a:pt x="1349" y="9306"/>
                  </a:cubicBezTo>
                  <a:cubicBezTo>
                    <a:pt x="1838" y="8050"/>
                    <a:pt x="2419" y="6794"/>
                    <a:pt x="3094" y="5724"/>
                  </a:cubicBezTo>
                  <a:cubicBezTo>
                    <a:pt x="3885" y="4560"/>
                    <a:pt x="4746" y="3607"/>
                    <a:pt x="5630" y="2630"/>
                  </a:cubicBezTo>
                  <a:cubicBezTo>
                    <a:pt x="6584" y="1652"/>
                    <a:pt x="7654" y="792"/>
                    <a:pt x="8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7" name="Google Shape;107;p2"/>
            <p:cNvSpPr/>
            <p:nvPr/>
          </p:nvSpPr>
          <p:spPr>
            <a:xfrm>
              <a:off x="5867375" y="2810250"/>
              <a:ext cx="346675" cy="539450"/>
            </a:xfrm>
            <a:custGeom>
              <a:avLst/>
              <a:gdLst/>
              <a:ahLst/>
              <a:cxnLst/>
              <a:rect l="l" t="t" r="r" b="b"/>
              <a:pathLst>
                <a:path w="13867" h="21578" extrusionOk="0">
                  <a:moveTo>
                    <a:pt x="6909" y="0"/>
                  </a:moveTo>
                  <a:cubicBezTo>
                    <a:pt x="4470" y="0"/>
                    <a:pt x="2052" y="1119"/>
                    <a:pt x="978" y="3379"/>
                  </a:cubicBezTo>
                  <a:cubicBezTo>
                    <a:pt x="1" y="5426"/>
                    <a:pt x="303" y="7939"/>
                    <a:pt x="1746" y="9683"/>
                  </a:cubicBezTo>
                  <a:cubicBezTo>
                    <a:pt x="3211" y="11335"/>
                    <a:pt x="5631" y="12103"/>
                    <a:pt x="7283" y="13568"/>
                  </a:cubicBezTo>
                  <a:cubicBezTo>
                    <a:pt x="6887" y="16569"/>
                    <a:pt x="6119" y="19850"/>
                    <a:pt x="9306" y="21501"/>
                  </a:cubicBezTo>
                  <a:cubicBezTo>
                    <a:pt x="9411" y="21554"/>
                    <a:pt x="9516" y="21577"/>
                    <a:pt x="9616" y="21577"/>
                  </a:cubicBezTo>
                  <a:cubicBezTo>
                    <a:pt x="10272" y="21577"/>
                    <a:pt x="10748" y="20576"/>
                    <a:pt x="9981" y="20152"/>
                  </a:cubicBezTo>
                  <a:cubicBezTo>
                    <a:pt x="8143" y="19268"/>
                    <a:pt x="8143" y="16849"/>
                    <a:pt x="8446" y="15104"/>
                  </a:cubicBezTo>
                  <a:cubicBezTo>
                    <a:pt x="8539" y="14732"/>
                    <a:pt x="8632" y="14429"/>
                    <a:pt x="8632" y="14150"/>
                  </a:cubicBezTo>
                  <a:cubicBezTo>
                    <a:pt x="10190" y="12684"/>
                    <a:pt x="11726" y="11126"/>
                    <a:pt x="12703" y="9288"/>
                  </a:cubicBezTo>
                  <a:cubicBezTo>
                    <a:pt x="13773" y="7171"/>
                    <a:pt x="13866" y="4542"/>
                    <a:pt x="12517" y="2611"/>
                  </a:cubicBezTo>
                  <a:cubicBezTo>
                    <a:pt x="11240" y="875"/>
                    <a:pt x="9066" y="0"/>
                    <a:pt x="6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8" name="Google Shape;108;p2"/>
            <p:cNvSpPr/>
            <p:nvPr/>
          </p:nvSpPr>
          <p:spPr>
            <a:xfrm>
              <a:off x="5877275" y="2926125"/>
              <a:ext cx="276275" cy="55850"/>
            </a:xfrm>
            <a:custGeom>
              <a:avLst/>
              <a:gdLst/>
              <a:ahLst/>
              <a:cxnLst/>
              <a:rect l="l" t="t" r="r" b="b"/>
              <a:pathLst>
                <a:path w="11051" h="2234" extrusionOk="0">
                  <a:moveTo>
                    <a:pt x="11051" y="0"/>
                  </a:moveTo>
                  <a:lnTo>
                    <a:pt x="11051" y="0"/>
                  </a:lnTo>
                  <a:cubicBezTo>
                    <a:pt x="10074" y="303"/>
                    <a:pt x="9213" y="582"/>
                    <a:pt x="8236" y="791"/>
                  </a:cubicBezTo>
                  <a:cubicBezTo>
                    <a:pt x="7375" y="884"/>
                    <a:pt x="6491" y="977"/>
                    <a:pt x="5514" y="1070"/>
                  </a:cubicBezTo>
                  <a:cubicBezTo>
                    <a:pt x="4653" y="1070"/>
                    <a:pt x="3676" y="977"/>
                    <a:pt x="2815" y="884"/>
                  </a:cubicBezTo>
                  <a:cubicBezTo>
                    <a:pt x="1838" y="791"/>
                    <a:pt x="977" y="489"/>
                    <a:pt x="0" y="303"/>
                  </a:cubicBezTo>
                  <a:lnTo>
                    <a:pt x="0" y="303"/>
                  </a:lnTo>
                  <a:cubicBezTo>
                    <a:pt x="675" y="977"/>
                    <a:pt x="1652" y="1466"/>
                    <a:pt x="2606" y="1745"/>
                  </a:cubicBezTo>
                  <a:cubicBezTo>
                    <a:pt x="3490" y="2047"/>
                    <a:pt x="4560" y="2233"/>
                    <a:pt x="5514" y="2233"/>
                  </a:cubicBezTo>
                  <a:cubicBezTo>
                    <a:pt x="6584" y="2140"/>
                    <a:pt x="7561" y="1954"/>
                    <a:pt x="8538" y="1652"/>
                  </a:cubicBezTo>
                  <a:cubicBezTo>
                    <a:pt x="9492" y="1256"/>
                    <a:pt x="10376" y="675"/>
                    <a:pt x="110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09" name="Google Shape;109;p2"/>
            <p:cNvSpPr/>
            <p:nvPr/>
          </p:nvSpPr>
          <p:spPr>
            <a:xfrm>
              <a:off x="6032550" y="2974975"/>
              <a:ext cx="171600" cy="75050"/>
            </a:xfrm>
            <a:custGeom>
              <a:avLst/>
              <a:gdLst/>
              <a:ahLst/>
              <a:cxnLst/>
              <a:rect l="l" t="t" r="r" b="b"/>
              <a:pathLst>
                <a:path w="6864" h="3002" extrusionOk="0">
                  <a:moveTo>
                    <a:pt x="6771" y="0"/>
                  </a:moveTo>
                  <a:cubicBezTo>
                    <a:pt x="6398" y="582"/>
                    <a:pt x="5910" y="954"/>
                    <a:pt x="5421" y="1257"/>
                  </a:cubicBezTo>
                  <a:cubicBezTo>
                    <a:pt x="4933" y="1443"/>
                    <a:pt x="4351" y="1629"/>
                    <a:pt x="3770" y="1745"/>
                  </a:cubicBezTo>
                  <a:cubicBezTo>
                    <a:pt x="2606" y="2024"/>
                    <a:pt x="1257" y="2117"/>
                    <a:pt x="1" y="2606"/>
                  </a:cubicBezTo>
                  <a:cubicBezTo>
                    <a:pt x="676" y="2792"/>
                    <a:pt x="1350" y="2908"/>
                    <a:pt x="2025" y="3001"/>
                  </a:cubicBezTo>
                  <a:cubicBezTo>
                    <a:pt x="2606" y="3001"/>
                    <a:pt x="3281" y="3001"/>
                    <a:pt x="4072" y="2908"/>
                  </a:cubicBezTo>
                  <a:cubicBezTo>
                    <a:pt x="4747" y="2792"/>
                    <a:pt x="5421" y="2420"/>
                    <a:pt x="6003" y="1931"/>
                  </a:cubicBezTo>
                  <a:cubicBezTo>
                    <a:pt x="6491" y="1443"/>
                    <a:pt x="6864" y="675"/>
                    <a:pt x="67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0" name="Google Shape;110;p2"/>
            <p:cNvSpPr/>
            <p:nvPr/>
          </p:nvSpPr>
          <p:spPr>
            <a:xfrm>
              <a:off x="5925550" y="3054650"/>
              <a:ext cx="167525" cy="45975"/>
            </a:xfrm>
            <a:custGeom>
              <a:avLst/>
              <a:gdLst/>
              <a:ahLst/>
              <a:cxnLst/>
              <a:rect l="l" t="t" r="r" b="b"/>
              <a:pathLst>
                <a:path w="6701" h="1839" extrusionOk="0">
                  <a:moveTo>
                    <a:pt x="0" y="0"/>
                  </a:moveTo>
                  <a:lnTo>
                    <a:pt x="0" y="0"/>
                  </a:lnTo>
                  <a:cubicBezTo>
                    <a:pt x="303" y="582"/>
                    <a:pt x="791" y="1071"/>
                    <a:pt x="1373" y="1350"/>
                  </a:cubicBezTo>
                  <a:cubicBezTo>
                    <a:pt x="1954" y="1652"/>
                    <a:pt x="2629" y="1838"/>
                    <a:pt x="3304" y="1838"/>
                  </a:cubicBezTo>
                  <a:cubicBezTo>
                    <a:pt x="3978" y="1838"/>
                    <a:pt x="4653" y="1745"/>
                    <a:pt x="5235" y="1466"/>
                  </a:cubicBezTo>
                  <a:cubicBezTo>
                    <a:pt x="5816" y="1164"/>
                    <a:pt x="6398" y="675"/>
                    <a:pt x="6700" y="93"/>
                  </a:cubicBezTo>
                  <a:lnTo>
                    <a:pt x="6700" y="93"/>
                  </a:lnTo>
                  <a:cubicBezTo>
                    <a:pt x="6026" y="303"/>
                    <a:pt x="5537" y="489"/>
                    <a:pt x="4956" y="582"/>
                  </a:cubicBezTo>
                  <a:cubicBezTo>
                    <a:pt x="4374" y="675"/>
                    <a:pt x="3885" y="675"/>
                    <a:pt x="3304" y="675"/>
                  </a:cubicBezTo>
                  <a:cubicBezTo>
                    <a:pt x="2815" y="675"/>
                    <a:pt x="2234" y="675"/>
                    <a:pt x="1745" y="489"/>
                  </a:cubicBezTo>
                  <a:cubicBezTo>
                    <a:pt x="1163" y="396"/>
                    <a:pt x="582" y="18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1" name="Google Shape;111;p2"/>
          <p:cNvGrpSpPr/>
          <p:nvPr/>
        </p:nvGrpSpPr>
        <p:grpSpPr>
          <a:xfrm>
            <a:off x="8396395" y="2026542"/>
            <a:ext cx="771411" cy="827102"/>
            <a:chOff x="1721175" y="2665325"/>
            <a:chExt cx="809625" cy="868075"/>
          </a:xfrm>
        </p:grpSpPr>
        <p:sp>
          <p:nvSpPr>
            <p:cNvPr id="112" name="Google Shape;112;p2"/>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3" name="Google Shape;113;p2"/>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4" name="Google Shape;114;p2"/>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5" name="Google Shape;115;p2"/>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6" name="Google Shape;116;p2"/>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17" name="Google Shape;117;p2"/>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18" name="Google Shape;118;p2"/>
          <p:cNvGrpSpPr/>
          <p:nvPr/>
        </p:nvGrpSpPr>
        <p:grpSpPr>
          <a:xfrm rot="-84533">
            <a:off x="211573" y="561201"/>
            <a:ext cx="1765237" cy="1267436"/>
            <a:chOff x="3095850" y="2740875"/>
            <a:chExt cx="1972838" cy="1216700"/>
          </a:xfrm>
        </p:grpSpPr>
        <p:sp>
          <p:nvSpPr>
            <p:cNvPr id="119" name="Google Shape;119;p2"/>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0" name="Google Shape;120;p2"/>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1" name="Google Shape;121;p2"/>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2" name="Google Shape;122;p2"/>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3" name="Google Shape;123;p2"/>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24" name="Google Shape;124;p2"/>
          <p:cNvGrpSpPr/>
          <p:nvPr/>
        </p:nvGrpSpPr>
        <p:grpSpPr>
          <a:xfrm rot="196141">
            <a:off x="73218" y="1769085"/>
            <a:ext cx="395606" cy="599652"/>
            <a:chOff x="2525525" y="689125"/>
            <a:chExt cx="298400" cy="452275"/>
          </a:xfrm>
        </p:grpSpPr>
        <p:sp>
          <p:nvSpPr>
            <p:cNvPr id="125" name="Google Shape;125;p2"/>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6" name="Google Shape;126;p2"/>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7" name="Google Shape;127;p2"/>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8" name="Google Shape;128;p2"/>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29" name="Google Shape;129;p2"/>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0" name="Google Shape;130;p2"/>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1" name="Google Shape;131;p2"/>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2" name="Google Shape;132;p2"/>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3" name="Google Shape;133;p2"/>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4" name="Google Shape;134;p2"/>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5" name="Google Shape;135;p2"/>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6" name="Google Shape;136;p2"/>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 name="Google Shape;137;p2"/>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 name="Google Shape;138;p2"/>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 name="Google Shape;139;p2"/>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 name="Google Shape;140;p2"/>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1" name="Google Shape;141;p2"/>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2" name="Google Shape;142;p2"/>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3" name="Google Shape;143;p2"/>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4" name="Google Shape;144;p2"/>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5" name="Google Shape;145;p2"/>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6" name="Google Shape;146;p2"/>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7" name="Google Shape;147;p2"/>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586022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8"/>
        <p:cNvGrpSpPr/>
        <p:nvPr/>
      </p:nvGrpSpPr>
      <p:grpSpPr>
        <a:xfrm>
          <a:off x="0" y="0"/>
          <a:ext cx="0" cy="0"/>
          <a:chOff x="0" y="0"/>
          <a:chExt cx="0" cy="0"/>
        </a:xfrm>
      </p:grpSpPr>
      <p:sp>
        <p:nvSpPr>
          <p:cNvPr id="149" name="Google Shape;149;p3"/>
          <p:cNvSpPr/>
          <p:nvPr/>
        </p:nvSpPr>
        <p:spPr>
          <a:xfrm>
            <a:off x="-252818" y="3257457"/>
            <a:ext cx="3301526" cy="1993438"/>
          </a:xfrm>
          <a:custGeom>
            <a:avLst/>
            <a:gdLst/>
            <a:ahLst/>
            <a:cxnLst/>
            <a:rect l="l" t="t" r="r" b="b"/>
            <a:pathLst>
              <a:path w="100710" h="60808" extrusionOk="0">
                <a:moveTo>
                  <a:pt x="20725" y="1"/>
                </a:moveTo>
                <a:cubicBezTo>
                  <a:pt x="18693" y="1"/>
                  <a:pt x="16637" y="491"/>
                  <a:pt x="14842" y="1433"/>
                </a:cubicBezTo>
                <a:cubicBezTo>
                  <a:pt x="0" y="9087"/>
                  <a:pt x="1349" y="37306"/>
                  <a:pt x="3885" y="50776"/>
                </a:cubicBezTo>
                <a:cubicBezTo>
                  <a:pt x="4374" y="53381"/>
                  <a:pt x="5048" y="56103"/>
                  <a:pt x="6979" y="57848"/>
                </a:cubicBezTo>
                <a:cubicBezTo>
                  <a:pt x="9037" y="59742"/>
                  <a:pt x="11908" y="60153"/>
                  <a:pt x="14788" y="60153"/>
                </a:cubicBezTo>
                <a:cubicBezTo>
                  <a:pt x="15586" y="60153"/>
                  <a:pt x="16386" y="60122"/>
                  <a:pt x="17169" y="60081"/>
                </a:cubicBezTo>
                <a:cubicBezTo>
                  <a:pt x="26850" y="59672"/>
                  <a:pt x="36519" y="59467"/>
                  <a:pt x="46182" y="59467"/>
                </a:cubicBezTo>
                <a:cubicBezTo>
                  <a:pt x="59621" y="59467"/>
                  <a:pt x="73046" y="59864"/>
                  <a:pt x="86472" y="60663"/>
                </a:cubicBezTo>
                <a:cubicBezTo>
                  <a:pt x="87638" y="60735"/>
                  <a:pt x="88832" y="60807"/>
                  <a:pt x="90021" y="60807"/>
                </a:cubicBezTo>
                <a:cubicBezTo>
                  <a:pt x="91893" y="60807"/>
                  <a:pt x="93754" y="60628"/>
                  <a:pt x="95475" y="59988"/>
                </a:cubicBezTo>
                <a:cubicBezTo>
                  <a:pt x="98290" y="58825"/>
                  <a:pt x="100709" y="56010"/>
                  <a:pt x="100221" y="53009"/>
                </a:cubicBezTo>
                <a:cubicBezTo>
                  <a:pt x="99848" y="49519"/>
                  <a:pt x="96056" y="47565"/>
                  <a:pt x="92567" y="46891"/>
                </a:cubicBezTo>
                <a:cubicBezTo>
                  <a:pt x="89077" y="46123"/>
                  <a:pt x="85402" y="46123"/>
                  <a:pt x="82494" y="43983"/>
                </a:cubicBezTo>
                <a:cubicBezTo>
                  <a:pt x="76678" y="39725"/>
                  <a:pt x="77934" y="29536"/>
                  <a:pt x="71839" y="25674"/>
                </a:cubicBezTo>
                <a:cubicBezTo>
                  <a:pt x="70267" y="24640"/>
                  <a:pt x="68426" y="24230"/>
                  <a:pt x="66525" y="24230"/>
                </a:cubicBezTo>
                <a:cubicBezTo>
                  <a:pt x="64320" y="24230"/>
                  <a:pt x="62034" y="24783"/>
                  <a:pt x="59998" y="25558"/>
                </a:cubicBezTo>
                <a:cubicBezTo>
                  <a:pt x="56136" y="27023"/>
                  <a:pt x="52344" y="29047"/>
                  <a:pt x="48273" y="29443"/>
                </a:cubicBezTo>
                <a:cubicBezTo>
                  <a:pt x="47966" y="29465"/>
                  <a:pt x="47659" y="29475"/>
                  <a:pt x="47351" y="29475"/>
                </a:cubicBezTo>
                <a:cubicBezTo>
                  <a:pt x="42133" y="29475"/>
                  <a:pt x="36902" y="26348"/>
                  <a:pt x="34617" y="21603"/>
                </a:cubicBezTo>
                <a:cubicBezTo>
                  <a:pt x="31709" y="15577"/>
                  <a:pt x="32965" y="7528"/>
                  <a:pt x="28219" y="2875"/>
                </a:cubicBezTo>
                <a:cubicBezTo>
                  <a:pt x="26255" y="924"/>
                  <a:pt x="23512" y="1"/>
                  <a:pt x="207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0" name="Google Shape;150;p3"/>
          <p:cNvSpPr txBox="1">
            <a:spLocks noGrp="1"/>
          </p:cNvSpPr>
          <p:nvPr>
            <p:ph type="title" hasCustomPrompt="1"/>
          </p:nvPr>
        </p:nvSpPr>
        <p:spPr>
          <a:xfrm>
            <a:off x="2662800" y="1386088"/>
            <a:ext cx="3818400" cy="1409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2000">
                <a:solidFill>
                  <a:schemeClr val="accent6"/>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
        <p:nvSpPr>
          <p:cNvPr id="151" name="Google Shape;151;p3"/>
          <p:cNvSpPr txBox="1">
            <a:spLocks noGrp="1"/>
          </p:cNvSpPr>
          <p:nvPr>
            <p:ph type="title" idx="2"/>
          </p:nvPr>
        </p:nvSpPr>
        <p:spPr>
          <a:xfrm>
            <a:off x="2921250" y="2256802"/>
            <a:ext cx="3301500" cy="70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4400"/>
              <a:buNone/>
              <a:defRPr sz="4400">
                <a:solidFill>
                  <a:schemeClr val="accent1"/>
                </a:solidFill>
              </a:defRPr>
            </a:lvl1pPr>
            <a:lvl2pPr lvl="1" algn="ctr" rtl="0">
              <a:spcBef>
                <a:spcPts val="0"/>
              </a:spcBef>
              <a:spcAft>
                <a:spcPts val="0"/>
              </a:spcAft>
              <a:buClr>
                <a:schemeClr val="accent1"/>
              </a:buClr>
              <a:buSzPts val="4400"/>
              <a:buNone/>
              <a:defRPr sz="4400">
                <a:solidFill>
                  <a:schemeClr val="accent1"/>
                </a:solidFill>
              </a:defRPr>
            </a:lvl2pPr>
            <a:lvl3pPr lvl="2" algn="ctr" rtl="0">
              <a:spcBef>
                <a:spcPts val="0"/>
              </a:spcBef>
              <a:spcAft>
                <a:spcPts val="0"/>
              </a:spcAft>
              <a:buClr>
                <a:schemeClr val="accent1"/>
              </a:buClr>
              <a:buSzPts val="4400"/>
              <a:buNone/>
              <a:defRPr sz="4400">
                <a:solidFill>
                  <a:schemeClr val="accent1"/>
                </a:solidFill>
              </a:defRPr>
            </a:lvl3pPr>
            <a:lvl4pPr lvl="3" algn="ctr" rtl="0">
              <a:spcBef>
                <a:spcPts val="0"/>
              </a:spcBef>
              <a:spcAft>
                <a:spcPts val="0"/>
              </a:spcAft>
              <a:buClr>
                <a:schemeClr val="accent1"/>
              </a:buClr>
              <a:buSzPts val="4400"/>
              <a:buNone/>
              <a:defRPr sz="4400">
                <a:solidFill>
                  <a:schemeClr val="accent1"/>
                </a:solidFill>
              </a:defRPr>
            </a:lvl4pPr>
            <a:lvl5pPr lvl="4" algn="ctr" rtl="0">
              <a:spcBef>
                <a:spcPts val="0"/>
              </a:spcBef>
              <a:spcAft>
                <a:spcPts val="0"/>
              </a:spcAft>
              <a:buClr>
                <a:schemeClr val="accent1"/>
              </a:buClr>
              <a:buSzPts val="4400"/>
              <a:buNone/>
              <a:defRPr sz="4400">
                <a:solidFill>
                  <a:schemeClr val="accent1"/>
                </a:solidFill>
              </a:defRPr>
            </a:lvl5pPr>
            <a:lvl6pPr lvl="5" algn="ctr" rtl="0">
              <a:spcBef>
                <a:spcPts val="0"/>
              </a:spcBef>
              <a:spcAft>
                <a:spcPts val="0"/>
              </a:spcAft>
              <a:buClr>
                <a:schemeClr val="accent1"/>
              </a:buClr>
              <a:buSzPts val="4400"/>
              <a:buNone/>
              <a:defRPr sz="4400">
                <a:solidFill>
                  <a:schemeClr val="accent1"/>
                </a:solidFill>
              </a:defRPr>
            </a:lvl6pPr>
            <a:lvl7pPr lvl="6" algn="ctr" rtl="0">
              <a:spcBef>
                <a:spcPts val="0"/>
              </a:spcBef>
              <a:spcAft>
                <a:spcPts val="0"/>
              </a:spcAft>
              <a:buClr>
                <a:schemeClr val="accent1"/>
              </a:buClr>
              <a:buSzPts val="4400"/>
              <a:buNone/>
              <a:defRPr sz="4400">
                <a:solidFill>
                  <a:schemeClr val="accent1"/>
                </a:solidFill>
              </a:defRPr>
            </a:lvl7pPr>
            <a:lvl8pPr lvl="7" algn="ctr" rtl="0">
              <a:spcBef>
                <a:spcPts val="0"/>
              </a:spcBef>
              <a:spcAft>
                <a:spcPts val="0"/>
              </a:spcAft>
              <a:buClr>
                <a:schemeClr val="accent1"/>
              </a:buClr>
              <a:buSzPts val="4400"/>
              <a:buNone/>
              <a:defRPr sz="4400">
                <a:solidFill>
                  <a:schemeClr val="accent1"/>
                </a:solidFill>
              </a:defRPr>
            </a:lvl8pPr>
            <a:lvl9pPr lvl="8" algn="ctr" rtl="0">
              <a:spcBef>
                <a:spcPts val="0"/>
              </a:spcBef>
              <a:spcAft>
                <a:spcPts val="0"/>
              </a:spcAft>
              <a:buClr>
                <a:schemeClr val="accent1"/>
              </a:buClr>
              <a:buSzPts val="4400"/>
              <a:buNone/>
              <a:defRPr sz="4400">
                <a:solidFill>
                  <a:schemeClr val="accent1"/>
                </a:solidFill>
              </a:defRPr>
            </a:lvl9pPr>
          </a:lstStyle>
          <a:p>
            <a:endParaRPr/>
          </a:p>
        </p:txBody>
      </p:sp>
      <p:sp>
        <p:nvSpPr>
          <p:cNvPr id="152" name="Google Shape;152;p3"/>
          <p:cNvSpPr/>
          <p:nvPr/>
        </p:nvSpPr>
        <p:spPr>
          <a:xfrm>
            <a:off x="-370325" y="-226732"/>
            <a:ext cx="2526678" cy="223406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3" name="Google Shape;153;p3"/>
          <p:cNvSpPr/>
          <p:nvPr/>
        </p:nvSpPr>
        <p:spPr>
          <a:xfrm>
            <a:off x="5110142" y="3398494"/>
            <a:ext cx="4480581" cy="2038711"/>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54" name="Google Shape;154;p3"/>
          <p:cNvGrpSpPr/>
          <p:nvPr/>
        </p:nvGrpSpPr>
        <p:grpSpPr>
          <a:xfrm>
            <a:off x="1120712" y="-282579"/>
            <a:ext cx="1767552" cy="1392514"/>
            <a:chOff x="2533100" y="1212175"/>
            <a:chExt cx="1066075" cy="839825"/>
          </a:xfrm>
        </p:grpSpPr>
        <p:sp>
          <p:nvSpPr>
            <p:cNvPr id="155" name="Google Shape;155;p3"/>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6" name="Google Shape;156;p3"/>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7" name="Google Shape;157;p3"/>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8" name="Google Shape;158;p3"/>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9" name="Google Shape;159;p3"/>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0" name="Google Shape;160;p3"/>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1" name="Google Shape;161;p3"/>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2" name="Google Shape;162;p3"/>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3" name="Google Shape;163;p3"/>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4" name="Google Shape;164;p3"/>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5" name="Google Shape;165;p3"/>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6" name="Google Shape;166;p3"/>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7" name="Google Shape;167;p3"/>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8" name="Google Shape;168;p3"/>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69" name="Google Shape;169;p3"/>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0" name="Google Shape;170;p3"/>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1" name="Google Shape;171;p3"/>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2" name="Google Shape;172;p3"/>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3" name="Google Shape;173;p3"/>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4" name="Google Shape;174;p3"/>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5" name="Google Shape;175;p3"/>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76" name="Google Shape;176;p3"/>
          <p:cNvGrpSpPr/>
          <p:nvPr/>
        </p:nvGrpSpPr>
        <p:grpSpPr>
          <a:xfrm>
            <a:off x="4638231" y="4357530"/>
            <a:ext cx="2265304" cy="1281440"/>
            <a:chOff x="3260100" y="4040200"/>
            <a:chExt cx="1579600" cy="893550"/>
          </a:xfrm>
        </p:grpSpPr>
        <p:sp>
          <p:nvSpPr>
            <p:cNvPr id="177" name="Google Shape;177;p3"/>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8" name="Google Shape;178;p3"/>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79" name="Google Shape;179;p3"/>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0" name="Google Shape;180;p3"/>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1" name="Google Shape;181;p3"/>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2" name="Google Shape;182;p3"/>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3" name="Google Shape;183;p3"/>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4" name="Google Shape;184;p3"/>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5" name="Google Shape;185;p3"/>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6" name="Google Shape;186;p3"/>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7" name="Google Shape;187;p3"/>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8" name="Google Shape;188;p3"/>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89" name="Google Shape;189;p3"/>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0" name="Google Shape;190;p3"/>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1" name="Google Shape;191;p3"/>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2" name="Google Shape;192;p3"/>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3" name="Google Shape;193;p3"/>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4" name="Google Shape;194;p3"/>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5" name="Google Shape;195;p3"/>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6" name="Google Shape;196;p3"/>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7" name="Google Shape;197;p3"/>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8" name="Google Shape;198;p3"/>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99" name="Google Shape;199;p3"/>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0" name="Google Shape;200;p3"/>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1" name="Google Shape;201;p3"/>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2" name="Google Shape;202;p3"/>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3" name="Google Shape;203;p3"/>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04" name="Google Shape;204;p3"/>
          <p:cNvGrpSpPr/>
          <p:nvPr/>
        </p:nvGrpSpPr>
        <p:grpSpPr>
          <a:xfrm rot="8219760">
            <a:off x="-182790" y="-187379"/>
            <a:ext cx="912246" cy="978105"/>
            <a:chOff x="1721175" y="2665325"/>
            <a:chExt cx="809625" cy="868075"/>
          </a:xfrm>
        </p:grpSpPr>
        <p:sp>
          <p:nvSpPr>
            <p:cNvPr id="205" name="Google Shape;205;p3"/>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6" name="Google Shape;206;p3"/>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7" name="Google Shape;207;p3"/>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8" name="Google Shape;208;p3"/>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9" name="Google Shape;209;p3"/>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0" name="Google Shape;210;p3"/>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1" name="Google Shape;211;p3"/>
          <p:cNvGrpSpPr/>
          <p:nvPr/>
        </p:nvGrpSpPr>
        <p:grpSpPr>
          <a:xfrm>
            <a:off x="8301946" y="1705857"/>
            <a:ext cx="700827" cy="706168"/>
            <a:chOff x="1474000" y="3672875"/>
            <a:chExt cx="492050" cy="495800"/>
          </a:xfrm>
        </p:grpSpPr>
        <p:sp>
          <p:nvSpPr>
            <p:cNvPr id="212" name="Google Shape;212;p3"/>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 name="Google Shape;213;p3"/>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 name="Google Shape;214;p3"/>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 name="Google Shape;215;p3"/>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 name="Google Shape;216;p3"/>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 name="Google Shape;217;p3"/>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 name="Google Shape;218;p3"/>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 name="Google Shape;219;p3"/>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 name="Google Shape;220;p3"/>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1" name="Google Shape;221;p3"/>
          <p:cNvGrpSpPr/>
          <p:nvPr/>
        </p:nvGrpSpPr>
        <p:grpSpPr>
          <a:xfrm>
            <a:off x="2619438" y="-34737"/>
            <a:ext cx="429250" cy="561650"/>
            <a:chOff x="5840625" y="3436675"/>
            <a:chExt cx="429250" cy="561650"/>
          </a:xfrm>
        </p:grpSpPr>
        <p:sp>
          <p:nvSpPr>
            <p:cNvPr id="222" name="Google Shape;222;p3"/>
            <p:cNvSpPr/>
            <p:nvPr/>
          </p:nvSpPr>
          <p:spPr>
            <a:xfrm>
              <a:off x="5928950" y="3436675"/>
              <a:ext cx="132725" cy="215600"/>
            </a:xfrm>
            <a:custGeom>
              <a:avLst/>
              <a:gdLst/>
              <a:ahLst/>
              <a:cxnLst/>
              <a:rect l="l" t="t" r="r" b="b"/>
              <a:pathLst>
                <a:path w="5309" h="8624" extrusionOk="0">
                  <a:moveTo>
                    <a:pt x="1033" y="0"/>
                  </a:moveTo>
                  <a:cubicBezTo>
                    <a:pt x="430" y="0"/>
                    <a:pt x="0" y="995"/>
                    <a:pt x="655" y="1400"/>
                  </a:cubicBezTo>
                  <a:cubicBezTo>
                    <a:pt x="2772" y="2935"/>
                    <a:pt x="3749" y="5378"/>
                    <a:pt x="3656" y="7890"/>
                  </a:cubicBezTo>
                  <a:cubicBezTo>
                    <a:pt x="3610" y="8379"/>
                    <a:pt x="3947" y="8623"/>
                    <a:pt x="4308" y="8623"/>
                  </a:cubicBezTo>
                  <a:cubicBezTo>
                    <a:pt x="4668" y="8623"/>
                    <a:pt x="5052" y="8379"/>
                    <a:pt x="5099" y="7890"/>
                  </a:cubicBezTo>
                  <a:cubicBezTo>
                    <a:pt x="5308" y="4796"/>
                    <a:pt x="3935" y="1981"/>
                    <a:pt x="1423" y="143"/>
                  </a:cubicBezTo>
                  <a:cubicBezTo>
                    <a:pt x="1291" y="43"/>
                    <a:pt x="1158" y="0"/>
                    <a:pt x="10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3" name="Google Shape;223;p3"/>
            <p:cNvSpPr/>
            <p:nvPr/>
          </p:nvSpPr>
          <p:spPr>
            <a:xfrm>
              <a:off x="5840625" y="3551400"/>
              <a:ext cx="429250" cy="446925"/>
            </a:xfrm>
            <a:custGeom>
              <a:avLst/>
              <a:gdLst/>
              <a:ahLst/>
              <a:cxnLst/>
              <a:rect l="l" t="t" r="r" b="b"/>
              <a:pathLst>
                <a:path w="17170" h="17877" extrusionOk="0">
                  <a:moveTo>
                    <a:pt x="12144" y="0"/>
                  </a:moveTo>
                  <a:cubicBezTo>
                    <a:pt x="11134" y="0"/>
                    <a:pt x="10165" y="631"/>
                    <a:pt x="9423" y="1649"/>
                  </a:cubicBezTo>
                  <a:cubicBezTo>
                    <a:pt x="8779" y="1179"/>
                    <a:pt x="8081" y="916"/>
                    <a:pt x="7403" y="916"/>
                  </a:cubicBezTo>
                  <a:cubicBezTo>
                    <a:pt x="6537" y="916"/>
                    <a:pt x="5701" y="1346"/>
                    <a:pt x="5049" y="2324"/>
                  </a:cubicBezTo>
                  <a:cubicBezTo>
                    <a:pt x="4444" y="1969"/>
                    <a:pt x="3816" y="1776"/>
                    <a:pt x="3221" y="1776"/>
                  </a:cubicBezTo>
                  <a:cubicBezTo>
                    <a:pt x="1712" y="1776"/>
                    <a:pt x="410" y="3020"/>
                    <a:pt x="210" y="6023"/>
                  </a:cubicBezTo>
                  <a:cubicBezTo>
                    <a:pt x="1" y="10094"/>
                    <a:pt x="1746" y="14258"/>
                    <a:pt x="4863" y="16864"/>
                  </a:cubicBezTo>
                  <a:cubicBezTo>
                    <a:pt x="5450" y="17370"/>
                    <a:pt x="6266" y="17876"/>
                    <a:pt x="7097" y="17876"/>
                  </a:cubicBezTo>
                  <a:cubicBezTo>
                    <a:pt x="7221" y="17876"/>
                    <a:pt x="7345" y="17865"/>
                    <a:pt x="7468" y="17841"/>
                  </a:cubicBezTo>
                  <a:cubicBezTo>
                    <a:pt x="7864" y="17748"/>
                    <a:pt x="8143" y="17539"/>
                    <a:pt x="8446" y="17260"/>
                  </a:cubicBezTo>
                  <a:cubicBezTo>
                    <a:pt x="8841" y="17446"/>
                    <a:pt x="9213" y="17539"/>
                    <a:pt x="9702" y="17539"/>
                  </a:cubicBezTo>
                  <a:cubicBezTo>
                    <a:pt x="10470" y="17446"/>
                    <a:pt x="11051" y="16957"/>
                    <a:pt x="11447" y="16282"/>
                  </a:cubicBezTo>
                  <a:cubicBezTo>
                    <a:pt x="11773" y="16532"/>
                    <a:pt x="12162" y="16702"/>
                    <a:pt x="12614" y="16702"/>
                  </a:cubicBezTo>
                  <a:cubicBezTo>
                    <a:pt x="12711" y="16702"/>
                    <a:pt x="12810" y="16694"/>
                    <a:pt x="12912" y="16678"/>
                  </a:cubicBezTo>
                  <a:cubicBezTo>
                    <a:pt x="13773" y="16585"/>
                    <a:pt x="14448" y="15701"/>
                    <a:pt x="14936" y="14840"/>
                  </a:cubicBezTo>
                  <a:cubicBezTo>
                    <a:pt x="16983" y="11351"/>
                    <a:pt x="17170" y="6884"/>
                    <a:pt x="15611" y="3115"/>
                  </a:cubicBezTo>
                  <a:cubicBezTo>
                    <a:pt x="14611" y="900"/>
                    <a:pt x="13349" y="0"/>
                    <a:pt x="121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4" name="Google Shape;224;p3"/>
            <p:cNvSpPr/>
            <p:nvPr/>
          </p:nvSpPr>
          <p:spPr>
            <a:xfrm>
              <a:off x="5918575" y="3604850"/>
              <a:ext cx="82025" cy="324550"/>
            </a:xfrm>
            <a:custGeom>
              <a:avLst/>
              <a:gdLst/>
              <a:ahLst/>
              <a:cxnLst/>
              <a:rect l="l" t="t" r="r" b="b"/>
              <a:pathLst>
                <a:path w="3281" h="12982" extrusionOk="0">
                  <a:moveTo>
                    <a:pt x="1349" y="0"/>
                  </a:moveTo>
                  <a:lnTo>
                    <a:pt x="1349" y="0"/>
                  </a:lnTo>
                  <a:cubicBezTo>
                    <a:pt x="768" y="977"/>
                    <a:pt x="372" y="2140"/>
                    <a:pt x="186" y="3303"/>
                  </a:cubicBezTo>
                  <a:cubicBezTo>
                    <a:pt x="0" y="4467"/>
                    <a:pt x="0" y="5630"/>
                    <a:pt x="186" y="6793"/>
                  </a:cubicBezTo>
                  <a:cubicBezTo>
                    <a:pt x="372" y="7956"/>
                    <a:pt x="675" y="9119"/>
                    <a:pt x="1256" y="10166"/>
                  </a:cubicBezTo>
                  <a:cubicBezTo>
                    <a:pt x="1745" y="11236"/>
                    <a:pt x="2420" y="12214"/>
                    <a:pt x="3280" y="12981"/>
                  </a:cubicBezTo>
                  <a:cubicBezTo>
                    <a:pt x="2815" y="11911"/>
                    <a:pt x="2420" y="10864"/>
                    <a:pt x="2024" y="9887"/>
                  </a:cubicBezTo>
                  <a:cubicBezTo>
                    <a:pt x="1745" y="8817"/>
                    <a:pt x="1536" y="7747"/>
                    <a:pt x="1349" y="6677"/>
                  </a:cubicBezTo>
                  <a:cubicBezTo>
                    <a:pt x="1163" y="5514"/>
                    <a:pt x="1070" y="4467"/>
                    <a:pt x="1163" y="3397"/>
                  </a:cubicBezTo>
                  <a:cubicBezTo>
                    <a:pt x="1163" y="2233"/>
                    <a:pt x="1256" y="1163"/>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5" name="Google Shape;225;p3"/>
            <p:cNvSpPr/>
            <p:nvPr/>
          </p:nvSpPr>
          <p:spPr>
            <a:xfrm>
              <a:off x="6124450" y="3711275"/>
              <a:ext cx="36075" cy="244875"/>
            </a:xfrm>
            <a:custGeom>
              <a:avLst/>
              <a:gdLst/>
              <a:ahLst/>
              <a:cxnLst/>
              <a:rect l="l" t="t" r="r" b="b"/>
              <a:pathLst>
                <a:path w="1443" h="9795" extrusionOk="0">
                  <a:moveTo>
                    <a:pt x="582" y="0"/>
                  </a:moveTo>
                  <a:cubicBezTo>
                    <a:pt x="489" y="884"/>
                    <a:pt x="489" y="1745"/>
                    <a:pt x="396" y="2536"/>
                  </a:cubicBezTo>
                  <a:lnTo>
                    <a:pt x="187" y="4956"/>
                  </a:lnTo>
                  <a:lnTo>
                    <a:pt x="94" y="7375"/>
                  </a:lnTo>
                  <a:cubicBezTo>
                    <a:pt x="94" y="8143"/>
                    <a:pt x="1" y="9027"/>
                    <a:pt x="1" y="9794"/>
                  </a:cubicBezTo>
                  <a:cubicBezTo>
                    <a:pt x="489" y="9120"/>
                    <a:pt x="768" y="8352"/>
                    <a:pt x="978" y="7468"/>
                  </a:cubicBezTo>
                  <a:cubicBezTo>
                    <a:pt x="1257" y="6700"/>
                    <a:pt x="1350" y="5816"/>
                    <a:pt x="1350" y="5049"/>
                  </a:cubicBezTo>
                  <a:cubicBezTo>
                    <a:pt x="1443" y="4165"/>
                    <a:pt x="1443" y="3304"/>
                    <a:pt x="1257" y="2536"/>
                  </a:cubicBezTo>
                  <a:cubicBezTo>
                    <a:pt x="1164" y="1652"/>
                    <a:pt x="978" y="884"/>
                    <a:pt x="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6" name="Google Shape;226;p3"/>
          <p:cNvGrpSpPr/>
          <p:nvPr/>
        </p:nvGrpSpPr>
        <p:grpSpPr>
          <a:xfrm>
            <a:off x="8493067" y="4274775"/>
            <a:ext cx="700874" cy="766574"/>
            <a:chOff x="5164825" y="3105675"/>
            <a:chExt cx="569400" cy="622775"/>
          </a:xfrm>
        </p:grpSpPr>
        <p:sp>
          <p:nvSpPr>
            <p:cNvPr id="227" name="Google Shape;227;p3"/>
            <p:cNvSpPr/>
            <p:nvPr/>
          </p:nvSpPr>
          <p:spPr>
            <a:xfrm>
              <a:off x="5239850" y="3284950"/>
              <a:ext cx="458325" cy="443500"/>
            </a:xfrm>
            <a:custGeom>
              <a:avLst/>
              <a:gdLst/>
              <a:ahLst/>
              <a:cxnLst/>
              <a:rect l="l" t="t" r="r" b="b"/>
              <a:pathLst>
                <a:path w="18333" h="17740" extrusionOk="0">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8" name="Google Shape;228;p3"/>
            <p:cNvSpPr/>
            <p:nvPr/>
          </p:nvSpPr>
          <p:spPr>
            <a:xfrm>
              <a:off x="5329400" y="3355325"/>
              <a:ext cx="143100" cy="285600"/>
            </a:xfrm>
            <a:custGeom>
              <a:avLst/>
              <a:gdLst/>
              <a:ahLst/>
              <a:cxnLst/>
              <a:rect l="l" t="t" r="r" b="b"/>
              <a:pathLst>
                <a:path w="5724" h="11424" extrusionOk="0">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9" name="Google Shape;229;p3"/>
            <p:cNvSpPr/>
            <p:nvPr/>
          </p:nvSpPr>
          <p:spPr>
            <a:xfrm>
              <a:off x="5547500" y="3304150"/>
              <a:ext cx="60525" cy="315250"/>
            </a:xfrm>
            <a:custGeom>
              <a:avLst/>
              <a:gdLst/>
              <a:ahLst/>
              <a:cxnLst/>
              <a:rect l="l" t="t" r="r" b="b"/>
              <a:pathLst>
                <a:path w="2421" h="12610" extrusionOk="0">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0" name="Google Shape;230;p3"/>
            <p:cNvSpPr/>
            <p:nvPr/>
          </p:nvSpPr>
          <p:spPr>
            <a:xfrm>
              <a:off x="5465500" y="3350100"/>
              <a:ext cx="50625" cy="317575"/>
            </a:xfrm>
            <a:custGeom>
              <a:avLst/>
              <a:gdLst/>
              <a:ahLst/>
              <a:cxnLst/>
              <a:rect l="l" t="t" r="r" b="b"/>
              <a:pathLst>
                <a:path w="2025" h="12703" extrusionOk="0">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 name="Google Shape;231;p3"/>
            <p:cNvSpPr/>
            <p:nvPr/>
          </p:nvSpPr>
          <p:spPr>
            <a:xfrm>
              <a:off x="5164825" y="3105675"/>
              <a:ext cx="569400" cy="454375"/>
            </a:xfrm>
            <a:custGeom>
              <a:avLst/>
              <a:gdLst/>
              <a:ahLst/>
              <a:cxnLst/>
              <a:rect l="l" t="t" r="r" b="b"/>
              <a:pathLst>
                <a:path w="22776" h="18175" extrusionOk="0">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 name="Google Shape;232;p3"/>
            <p:cNvSpPr/>
            <p:nvPr/>
          </p:nvSpPr>
          <p:spPr>
            <a:xfrm>
              <a:off x="5356150" y="3226800"/>
              <a:ext cx="65750" cy="159975"/>
            </a:xfrm>
            <a:custGeom>
              <a:avLst/>
              <a:gdLst/>
              <a:ahLst/>
              <a:cxnLst/>
              <a:rect l="l" t="t" r="r" b="b"/>
              <a:pathLst>
                <a:path w="2630" h="6399" extrusionOk="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 name="Google Shape;233;p3"/>
            <p:cNvSpPr/>
            <p:nvPr/>
          </p:nvSpPr>
          <p:spPr>
            <a:xfrm>
              <a:off x="5545175" y="3267650"/>
              <a:ext cx="75050" cy="133650"/>
            </a:xfrm>
            <a:custGeom>
              <a:avLst/>
              <a:gdLst/>
              <a:ahLst/>
              <a:cxnLst/>
              <a:rect l="l" t="t" r="r" b="b"/>
              <a:pathLst>
                <a:path w="3002" h="5346" extrusionOk="0">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34" name="Google Shape;234;p3"/>
          <p:cNvGrpSpPr/>
          <p:nvPr/>
        </p:nvGrpSpPr>
        <p:grpSpPr>
          <a:xfrm rot="3369565">
            <a:off x="7221722" y="3321432"/>
            <a:ext cx="489715" cy="1683158"/>
            <a:chOff x="4871700" y="1797250"/>
            <a:chExt cx="319900" cy="1099500"/>
          </a:xfrm>
        </p:grpSpPr>
        <p:sp>
          <p:nvSpPr>
            <p:cNvPr id="235" name="Google Shape;235;p3"/>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 name="Google Shape;236;p3"/>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7" name="Google Shape;237;p3"/>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8" name="Google Shape;238;p3"/>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9" name="Google Shape;239;p3"/>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0" name="Google Shape;240;p3"/>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1" name="Google Shape;241;p3"/>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2" name="Google Shape;242;p3"/>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3" name="Google Shape;243;p3"/>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4" name="Google Shape;244;p3"/>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5" name="Google Shape;245;p3"/>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 name="Google Shape;246;p3"/>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 name="Google Shape;247;p3"/>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 name="Google Shape;248;p3"/>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49" name="Google Shape;249;p3"/>
          <p:cNvSpPr txBox="1">
            <a:spLocks noGrp="1"/>
          </p:cNvSpPr>
          <p:nvPr>
            <p:ph type="subTitle" idx="1"/>
          </p:nvPr>
        </p:nvSpPr>
        <p:spPr>
          <a:xfrm>
            <a:off x="3012000" y="2924725"/>
            <a:ext cx="31200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1600"/>
              </a:spcBef>
              <a:spcAft>
                <a:spcPts val="0"/>
              </a:spcAft>
              <a:buClr>
                <a:schemeClr val="accent1"/>
              </a:buClr>
              <a:buSzPts val="1800"/>
              <a:buNone/>
              <a:defRPr sz="1800">
                <a:solidFill>
                  <a:schemeClr val="accent1"/>
                </a:solidFill>
              </a:defRPr>
            </a:lvl3pPr>
            <a:lvl4pPr lvl="3" algn="ctr" rtl="0">
              <a:spcBef>
                <a:spcPts val="1600"/>
              </a:spcBef>
              <a:spcAft>
                <a:spcPts val="0"/>
              </a:spcAft>
              <a:buClr>
                <a:schemeClr val="accent1"/>
              </a:buClr>
              <a:buSzPts val="1800"/>
              <a:buNone/>
              <a:defRPr sz="1800">
                <a:solidFill>
                  <a:schemeClr val="accent1"/>
                </a:solidFill>
              </a:defRPr>
            </a:lvl4pPr>
            <a:lvl5pPr lvl="4" algn="ctr" rtl="0">
              <a:spcBef>
                <a:spcPts val="1600"/>
              </a:spcBef>
              <a:spcAft>
                <a:spcPts val="0"/>
              </a:spcAft>
              <a:buClr>
                <a:schemeClr val="accent1"/>
              </a:buClr>
              <a:buSzPts val="1800"/>
              <a:buNone/>
              <a:defRPr sz="1800">
                <a:solidFill>
                  <a:schemeClr val="accent1"/>
                </a:solidFill>
              </a:defRPr>
            </a:lvl5pPr>
            <a:lvl6pPr lvl="5" algn="ctr" rtl="0">
              <a:spcBef>
                <a:spcPts val="1600"/>
              </a:spcBef>
              <a:spcAft>
                <a:spcPts val="0"/>
              </a:spcAft>
              <a:buClr>
                <a:schemeClr val="accent1"/>
              </a:buClr>
              <a:buSzPts val="1800"/>
              <a:buNone/>
              <a:defRPr sz="1800">
                <a:solidFill>
                  <a:schemeClr val="accent1"/>
                </a:solidFill>
              </a:defRPr>
            </a:lvl6pPr>
            <a:lvl7pPr lvl="6" algn="ctr" rtl="0">
              <a:spcBef>
                <a:spcPts val="1600"/>
              </a:spcBef>
              <a:spcAft>
                <a:spcPts val="0"/>
              </a:spcAft>
              <a:buClr>
                <a:schemeClr val="accent1"/>
              </a:buClr>
              <a:buSzPts val="1800"/>
              <a:buNone/>
              <a:defRPr sz="1800">
                <a:solidFill>
                  <a:schemeClr val="accent1"/>
                </a:solidFill>
              </a:defRPr>
            </a:lvl7pPr>
            <a:lvl8pPr lvl="7" algn="ctr" rtl="0">
              <a:spcBef>
                <a:spcPts val="1600"/>
              </a:spcBef>
              <a:spcAft>
                <a:spcPts val="0"/>
              </a:spcAft>
              <a:buClr>
                <a:schemeClr val="accent1"/>
              </a:buClr>
              <a:buSzPts val="1800"/>
              <a:buNone/>
              <a:defRPr sz="1800">
                <a:solidFill>
                  <a:schemeClr val="accent1"/>
                </a:solidFill>
              </a:defRPr>
            </a:lvl8pPr>
            <a:lvl9pPr lvl="8" algn="ctr" rtl="0">
              <a:spcBef>
                <a:spcPts val="1600"/>
              </a:spcBef>
              <a:spcAft>
                <a:spcPts val="1600"/>
              </a:spcAft>
              <a:buClr>
                <a:schemeClr val="accent1"/>
              </a:buClr>
              <a:buSzPts val="1800"/>
              <a:buNone/>
              <a:defRPr sz="1800">
                <a:solidFill>
                  <a:schemeClr val="accent1"/>
                </a:solidFill>
              </a:defRPr>
            </a:lvl9pPr>
          </a:lstStyle>
          <a:p>
            <a:endParaRPr/>
          </a:p>
        </p:txBody>
      </p:sp>
      <p:sp>
        <p:nvSpPr>
          <p:cNvPr id="250" name="Google Shape;250;p3"/>
          <p:cNvSpPr/>
          <p:nvPr/>
        </p:nvSpPr>
        <p:spPr>
          <a:xfrm>
            <a:off x="6284035" y="-342974"/>
            <a:ext cx="3120042" cy="2211245"/>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51" name="Google Shape;251;p3"/>
          <p:cNvGrpSpPr/>
          <p:nvPr/>
        </p:nvGrpSpPr>
        <p:grpSpPr>
          <a:xfrm>
            <a:off x="183500" y="3690400"/>
            <a:ext cx="1972838" cy="1216700"/>
            <a:chOff x="3095850" y="2740875"/>
            <a:chExt cx="1972838" cy="1216700"/>
          </a:xfrm>
        </p:grpSpPr>
        <p:sp>
          <p:nvSpPr>
            <p:cNvPr id="252" name="Google Shape;252;p3"/>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 name="Google Shape;253;p3"/>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 name="Google Shape;254;p3"/>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 name="Google Shape;255;p3"/>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 name="Google Shape;256;p3"/>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57" name="Google Shape;257;p3"/>
          <p:cNvGrpSpPr/>
          <p:nvPr/>
        </p:nvGrpSpPr>
        <p:grpSpPr>
          <a:xfrm rot="659021">
            <a:off x="6962465" y="287510"/>
            <a:ext cx="1763181" cy="1381188"/>
            <a:chOff x="3495050" y="1152875"/>
            <a:chExt cx="1082275" cy="847800"/>
          </a:xfrm>
        </p:grpSpPr>
        <p:sp>
          <p:nvSpPr>
            <p:cNvPr id="258" name="Google Shape;258;p3"/>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 name="Google Shape;259;p3"/>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 name="Google Shape;260;p3"/>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 name="Google Shape;261;p3"/>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 name="Google Shape;262;p3"/>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 name="Google Shape;263;p3"/>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 name="Google Shape;264;p3"/>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 name="Google Shape;265;p3"/>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66" name="Google Shape;266;p3"/>
          <p:cNvGrpSpPr/>
          <p:nvPr/>
        </p:nvGrpSpPr>
        <p:grpSpPr>
          <a:xfrm>
            <a:off x="8406210" y="-90113"/>
            <a:ext cx="492294" cy="1007595"/>
            <a:chOff x="5291025" y="2315450"/>
            <a:chExt cx="319900" cy="654750"/>
          </a:xfrm>
        </p:grpSpPr>
        <p:sp>
          <p:nvSpPr>
            <p:cNvPr id="267" name="Google Shape;267;p3"/>
            <p:cNvSpPr/>
            <p:nvPr/>
          </p:nvSpPr>
          <p:spPr>
            <a:xfrm>
              <a:off x="5382925" y="2317775"/>
              <a:ext cx="193675" cy="348975"/>
            </a:xfrm>
            <a:custGeom>
              <a:avLst/>
              <a:gdLst/>
              <a:ahLst/>
              <a:cxnLst/>
              <a:rect l="l" t="t" r="r" b="b"/>
              <a:pathLst>
                <a:path w="7747" h="13959" extrusionOk="0">
                  <a:moveTo>
                    <a:pt x="7747" y="0"/>
                  </a:moveTo>
                  <a:lnTo>
                    <a:pt x="7747" y="0"/>
                  </a:lnTo>
                  <a:cubicBezTo>
                    <a:pt x="4560" y="2536"/>
                    <a:pt x="0" y="9794"/>
                    <a:pt x="2420" y="13958"/>
                  </a:cubicBezTo>
                  <a:cubicBezTo>
                    <a:pt x="4560" y="13586"/>
                    <a:pt x="6095" y="9608"/>
                    <a:pt x="6793" y="7770"/>
                  </a:cubicBezTo>
                  <a:cubicBezTo>
                    <a:pt x="7165" y="6514"/>
                    <a:pt x="7561" y="5235"/>
                    <a:pt x="7654" y="3885"/>
                  </a:cubicBezTo>
                  <a:cubicBezTo>
                    <a:pt x="7747" y="3397"/>
                    <a:pt x="7561" y="210"/>
                    <a:pt x="77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 name="Google Shape;268;p3"/>
            <p:cNvSpPr/>
            <p:nvPr/>
          </p:nvSpPr>
          <p:spPr>
            <a:xfrm>
              <a:off x="5322425" y="2315450"/>
              <a:ext cx="196025" cy="342000"/>
            </a:xfrm>
            <a:custGeom>
              <a:avLst/>
              <a:gdLst/>
              <a:ahLst/>
              <a:cxnLst/>
              <a:rect l="l" t="t" r="r" b="b"/>
              <a:pathLst>
                <a:path w="7841" h="13680" extrusionOk="0">
                  <a:moveTo>
                    <a:pt x="489" y="0"/>
                  </a:moveTo>
                  <a:cubicBezTo>
                    <a:pt x="1" y="4071"/>
                    <a:pt x="2025" y="12423"/>
                    <a:pt x="6677" y="13679"/>
                  </a:cubicBezTo>
                  <a:cubicBezTo>
                    <a:pt x="7841" y="11934"/>
                    <a:pt x="6096" y="7956"/>
                    <a:pt x="5328" y="6212"/>
                  </a:cubicBezTo>
                  <a:cubicBezTo>
                    <a:pt x="4747" y="5048"/>
                    <a:pt x="4072" y="3885"/>
                    <a:pt x="3188" y="2815"/>
                  </a:cubicBezTo>
                  <a:cubicBezTo>
                    <a:pt x="2909" y="2420"/>
                    <a:pt x="489" y="303"/>
                    <a:pt x="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 name="Google Shape;269;p3"/>
            <p:cNvSpPr/>
            <p:nvPr/>
          </p:nvSpPr>
          <p:spPr>
            <a:xfrm>
              <a:off x="5291025" y="2579050"/>
              <a:ext cx="319900" cy="391150"/>
            </a:xfrm>
            <a:custGeom>
              <a:avLst/>
              <a:gdLst/>
              <a:ahLst/>
              <a:cxnLst/>
              <a:rect l="l" t="t" r="r" b="b"/>
              <a:pathLst>
                <a:path w="12796" h="15646" extrusionOk="0">
                  <a:moveTo>
                    <a:pt x="5544" y="1"/>
                  </a:moveTo>
                  <a:cubicBezTo>
                    <a:pt x="5472" y="1"/>
                    <a:pt x="5400" y="6"/>
                    <a:pt x="5328" y="18"/>
                  </a:cubicBezTo>
                  <a:cubicBezTo>
                    <a:pt x="4537" y="134"/>
                    <a:pt x="3955" y="809"/>
                    <a:pt x="3862" y="1484"/>
                  </a:cubicBezTo>
                  <a:cubicBezTo>
                    <a:pt x="1536" y="3042"/>
                    <a:pt x="0" y="6322"/>
                    <a:pt x="768" y="9905"/>
                  </a:cubicBezTo>
                  <a:cubicBezTo>
                    <a:pt x="1164" y="11766"/>
                    <a:pt x="2327" y="13604"/>
                    <a:pt x="4072" y="14465"/>
                  </a:cubicBezTo>
                  <a:cubicBezTo>
                    <a:pt x="4704" y="14714"/>
                    <a:pt x="5337" y="14884"/>
                    <a:pt x="5983" y="14884"/>
                  </a:cubicBezTo>
                  <a:cubicBezTo>
                    <a:pt x="6121" y="14884"/>
                    <a:pt x="6259" y="14877"/>
                    <a:pt x="6398" y="14860"/>
                  </a:cubicBezTo>
                  <a:cubicBezTo>
                    <a:pt x="6804" y="15368"/>
                    <a:pt x="7459" y="15646"/>
                    <a:pt x="8068" y="15646"/>
                  </a:cubicBezTo>
                  <a:cubicBezTo>
                    <a:pt x="8156" y="15646"/>
                    <a:pt x="8244" y="15640"/>
                    <a:pt x="8329" y="15628"/>
                  </a:cubicBezTo>
                  <a:cubicBezTo>
                    <a:pt x="9190" y="15349"/>
                    <a:pt x="9678" y="14465"/>
                    <a:pt x="9678" y="13790"/>
                  </a:cubicBezTo>
                  <a:cubicBezTo>
                    <a:pt x="10167" y="13395"/>
                    <a:pt x="10655" y="13022"/>
                    <a:pt x="11051" y="12441"/>
                  </a:cubicBezTo>
                  <a:cubicBezTo>
                    <a:pt x="12586" y="10301"/>
                    <a:pt x="12796" y="7393"/>
                    <a:pt x="11725" y="4973"/>
                  </a:cubicBezTo>
                  <a:cubicBezTo>
                    <a:pt x="10469" y="2065"/>
                    <a:pt x="8724" y="809"/>
                    <a:pt x="6980" y="599"/>
                  </a:cubicBezTo>
                  <a:cubicBezTo>
                    <a:pt x="6552" y="273"/>
                    <a:pt x="6052" y="1"/>
                    <a:pt x="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70" name="Google Shape;270;p3"/>
          <p:cNvGrpSpPr/>
          <p:nvPr/>
        </p:nvGrpSpPr>
        <p:grpSpPr>
          <a:xfrm>
            <a:off x="276386" y="1439557"/>
            <a:ext cx="489708" cy="839276"/>
            <a:chOff x="1332275" y="1990950"/>
            <a:chExt cx="359050" cy="615350"/>
          </a:xfrm>
        </p:grpSpPr>
        <p:sp>
          <p:nvSpPr>
            <p:cNvPr id="271" name="Google Shape;271;p3"/>
            <p:cNvSpPr/>
            <p:nvPr/>
          </p:nvSpPr>
          <p:spPr>
            <a:xfrm>
              <a:off x="1374550" y="2220275"/>
              <a:ext cx="117875" cy="98300"/>
            </a:xfrm>
            <a:custGeom>
              <a:avLst/>
              <a:gdLst/>
              <a:ahLst/>
              <a:cxnLst/>
              <a:rect l="l" t="t" r="r" b="b"/>
              <a:pathLst>
                <a:path w="4715" h="3932" extrusionOk="0">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 name="Google Shape;272;p3"/>
            <p:cNvSpPr/>
            <p:nvPr/>
          </p:nvSpPr>
          <p:spPr>
            <a:xfrm>
              <a:off x="1474000" y="2220275"/>
              <a:ext cx="117875" cy="98300"/>
            </a:xfrm>
            <a:custGeom>
              <a:avLst/>
              <a:gdLst/>
              <a:ahLst/>
              <a:cxnLst/>
              <a:rect l="l" t="t" r="r" b="b"/>
              <a:pathLst>
                <a:path w="4715" h="3932" extrusionOk="0">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 name="Google Shape;273;p3"/>
            <p:cNvSpPr/>
            <p:nvPr/>
          </p:nvSpPr>
          <p:spPr>
            <a:xfrm>
              <a:off x="1573450" y="2220275"/>
              <a:ext cx="117825" cy="98300"/>
            </a:xfrm>
            <a:custGeom>
              <a:avLst/>
              <a:gdLst/>
              <a:ahLst/>
              <a:cxnLst/>
              <a:rect l="l" t="t" r="r" b="b"/>
              <a:pathLst>
                <a:path w="4713" h="3932" extrusionOk="0">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 name="Google Shape;274;p3"/>
            <p:cNvSpPr/>
            <p:nvPr/>
          </p:nvSpPr>
          <p:spPr>
            <a:xfrm>
              <a:off x="1374550" y="2314600"/>
              <a:ext cx="117925" cy="99750"/>
            </a:xfrm>
            <a:custGeom>
              <a:avLst/>
              <a:gdLst/>
              <a:ahLst/>
              <a:cxnLst/>
              <a:rect l="l" t="t" r="r" b="b"/>
              <a:pathLst>
                <a:path w="4717" h="3990" extrusionOk="0">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 name="Google Shape;275;p3"/>
            <p:cNvSpPr/>
            <p:nvPr/>
          </p:nvSpPr>
          <p:spPr>
            <a:xfrm>
              <a:off x="1474000" y="2314600"/>
              <a:ext cx="117925" cy="99750"/>
            </a:xfrm>
            <a:custGeom>
              <a:avLst/>
              <a:gdLst/>
              <a:ahLst/>
              <a:cxnLst/>
              <a:rect l="l" t="t" r="r" b="b"/>
              <a:pathLst>
                <a:path w="4717" h="3990" extrusionOk="0">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 name="Google Shape;276;p3"/>
            <p:cNvSpPr/>
            <p:nvPr/>
          </p:nvSpPr>
          <p:spPr>
            <a:xfrm>
              <a:off x="1573450" y="2314600"/>
              <a:ext cx="117875" cy="99750"/>
            </a:xfrm>
            <a:custGeom>
              <a:avLst/>
              <a:gdLst/>
              <a:ahLst/>
              <a:cxnLst/>
              <a:rect l="l" t="t" r="r" b="b"/>
              <a:pathLst>
                <a:path w="4715" h="3990" extrusionOk="0">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 name="Google Shape;277;p3"/>
            <p:cNvSpPr/>
            <p:nvPr/>
          </p:nvSpPr>
          <p:spPr>
            <a:xfrm>
              <a:off x="1374550" y="2413325"/>
              <a:ext cx="117675" cy="99325"/>
            </a:xfrm>
            <a:custGeom>
              <a:avLst/>
              <a:gdLst/>
              <a:ahLst/>
              <a:cxnLst/>
              <a:rect l="l" t="t" r="r" b="b"/>
              <a:pathLst>
                <a:path w="4707" h="3973" extrusionOk="0">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 name="Google Shape;278;p3"/>
            <p:cNvSpPr/>
            <p:nvPr/>
          </p:nvSpPr>
          <p:spPr>
            <a:xfrm>
              <a:off x="1474000" y="2413325"/>
              <a:ext cx="117675" cy="99325"/>
            </a:xfrm>
            <a:custGeom>
              <a:avLst/>
              <a:gdLst/>
              <a:ahLst/>
              <a:cxnLst/>
              <a:rect l="l" t="t" r="r" b="b"/>
              <a:pathLst>
                <a:path w="4707" h="3973" extrusionOk="0">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 name="Google Shape;279;p3"/>
            <p:cNvSpPr/>
            <p:nvPr/>
          </p:nvSpPr>
          <p:spPr>
            <a:xfrm>
              <a:off x="1573450" y="2413325"/>
              <a:ext cx="117625" cy="99325"/>
            </a:xfrm>
            <a:custGeom>
              <a:avLst/>
              <a:gdLst/>
              <a:ahLst/>
              <a:cxnLst/>
              <a:rect l="l" t="t" r="r" b="b"/>
              <a:pathLst>
                <a:path w="4705" h="3973" extrusionOk="0">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 name="Google Shape;280;p3"/>
            <p:cNvSpPr/>
            <p:nvPr/>
          </p:nvSpPr>
          <p:spPr>
            <a:xfrm>
              <a:off x="1474000" y="2508125"/>
              <a:ext cx="117675" cy="98175"/>
            </a:xfrm>
            <a:custGeom>
              <a:avLst/>
              <a:gdLst/>
              <a:ahLst/>
              <a:cxnLst/>
              <a:rect l="l" t="t" r="r" b="b"/>
              <a:pathLst>
                <a:path w="4707" h="3927" extrusionOk="0">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 name="Google Shape;281;p3"/>
            <p:cNvSpPr/>
            <p:nvPr/>
          </p:nvSpPr>
          <p:spPr>
            <a:xfrm>
              <a:off x="1507750" y="2012425"/>
              <a:ext cx="128550" cy="223350"/>
            </a:xfrm>
            <a:custGeom>
              <a:avLst/>
              <a:gdLst/>
              <a:ahLst/>
              <a:cxnLst/>
              <a:rect l="l" t="t" r="r" b="b"/>
              <a:pathLst>
                <a:path w="5142" h="8934" extrusionOk="0">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 name="Google Shape;282;p3"/>
            <p:cNvSpPr/>
            <p:nvPr/>
          </p:nvSpPr>
          <p:spPr>
            <a:xfrm>
              <a:off x="1332275" y="1990950"/>
              <a:ext cx="204575" cy="186675"/>
            </a:xfrm>
            <a:custGeom>
              <a:avLst/>
              <a:gdLst/>
              <a:ahLst/>
              <a:cxnLst/>
              <a:rect l="l" t="t" r="r" b="b"/>
              <a:pathLst>
                <a:path w="8183" h="7467" extrusionOk="0">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 name="Google Shape;283;p3"/>
            <p:cNvSpPr/>
            <p:nvPr/>
          </p:nvSpPr>
          <p:spPr>
            <a:xfrm>
              <a:off x="1532175" y="2079050"/>
              <a:ext cx="147750" cy="95200"/>
            </a:xfrm>
            <a:custGeom>
              <a:avLst/>
              <a:gdLst/>
              <a:ahLst/>
              <a:cxnLst/>
              <a:rect l="l" t="t" r="r" b="b"/>
              <a:pathLst>
                <a:path w="5910" h="3808" extrusionOk="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84" name="Google Shape;284;p3"/>
          <p:cNvGrpSpPr/>
          <p:nvPr/>
        </p:nvGrpSpPr>
        <p:grpSpPr>
          <a:xfrm rot="-7942932">
            <a:off x="5853667" y="-365813"/>
            <a:ext cx="845641" cy="831543"/>
            <a:chOff x="4452350" y="1286250"/>
            <a:chExt cx="700275" cy="688600"/>
          </a:xfrm>
        </p:grpSpPr>
        <p:sp>
          <p:nvSpPr>
            <p:cNvPr id="285" name="Google Shape;285;p3"/>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 name="Google Shape;286;p3"/>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 name="Google Shape;287;p3"/>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 name="Google Shape;288;p3"/>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 name="Google Shape;289;p3"/>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 name="Google Shape;290;p3"/>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 name="Google Shape;291;p3"/>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 name="Google Shape;292;p3"/>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3" name="Google Shape;293;p3"/>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4" name="Google Shape;294;p3"/>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5" name="Google Shape;295;p3"/>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6" name="Google Shape;296;p3"/>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7" name="Google Shape;297;p3"/>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8" name="Google Shape;298;p3"/>
          <p:cNvGrpSpPr/>
          <p:nvPr/>
        </p:nvGrpSpPr>
        <p:grpSpPr>
          <a:xfrm>
            <a:off x="2411250" y="4357514"/>
            <a:ext cx="845650" cy="713075"/>
            <a:chOff x="2385375" y="4063625"/>
            <a:chExt cx="845650" cy="713075"/>
          </a:xfrm>
        </p:grpSpPr>
        <p:sp>
          <p:nvSpPr>
            <p:cNvPr id="299" name="Google Shape;299;p3"/>
            <p:cNvSpPr/>
            <p:nvPr/>
          </p:nvSpPr>
          <p:spPr>
            <a:xfrm>
              <a:off x="2385375" y="4063625"/>
              <a:ext cx="411775" cy="713075"/>
            </a:xfrm>
            <a:custGeom>
              <a:avLst/>
              <a:gdLst/>
              <a:ahLst/>
              <a:cxnLst/>
              <a:rect l="l" t="t" r="r" b="b"/>
              <a:pathLst>
                <a:path w="16471" h="28523" extrusionOk="0">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0" name="Google Shape;300;p3"/>
            <p:cNvSpPr/>
            <p:nvPr/>
          </p:nvSpPr>
          <p:spPr>
            <a:xfrm>
              <a:off x="2472600" y="4225400"/>
              <a:ext cx="280950" cy="503675"/>
            </a:xfrm>
            <a:custGeom>
              <a:avLst/>
              <a:gdLst/>
              <a:ahLst/>
              <a:cxnLst/>
              <a:rect l="l" t="t" r="r" b="b"/>
              <a:pathLst>
                <a:path w="11238" h="20147" extrusionOk="0">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 name="Google Shape;301;p3"/>
            <p:cNvSpPr/>
            <p:nvPr/>
          </p:nvSpPr>
          <p:spPr>
            <a:xfrm>
              <a:off x="2598225" y="4066700"/>
              <a:ext cx="632800" cy="590350"/>
            </a:xfrm>
            <a:custGeom>
              <a:avLst/>
              <a:gdLst/>
              <a:ahLst/>
              <a:cxnLst/>
              <a:rect l="l" t="t" r="r" b="b"/>
              <a:pathLst>
                <a:path w="25312" h="23614" extrusionOk="0">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 name="Google Shape;302;p3"/>
            <p:cNvSpPr/>
            <p:nvPr/>
          </p:nvSpPr>
          <p:spPr>
            <a:xfrm>
              <a:off x="2695350" y="4295200"/>
              <a:ext cx="513575" cy="270450"/>
            </a:xfrm>
            <a:custGeom>
              <a:avLst/>
              <a:gdLst/>
              <a:ahLst/>
              <a:cxnLst/>
              <a:rect l="l" t="t" r="r" b="b"/>
              <a:pathLst>
                <a:path w="20543" h="10818" extrusionOk="0">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03" name="Google Shape;303;p3"/>
          <p:cNvGrpSpPr/>
          <p:nvPr/>
        </p:nvGrpSpPr>
        <p:grpSpPr>
          <a:xfrm rot="2700000">
            <a:off x="-292677" y="3107155"/>
            <a:ext cx="764885" cy="1148083"/>
            <a:chOff x="3463650" y="2615600"/>
            <a:chExt cx="467625" cy="701900"/>
          </a:xfrm>
        </p:grpSpPr>
        <p:sp>
          <p:nvSpPr>
            <p:cNvPr id="304" name="Google Shape;304;p3"/>
            <p:cNvSpPr/>
            <p:nvPr/>
          </p:nvSpPr>
          <p:spPr>
            <a:xfrm>
              <a:off x="3463650" y="2615600"/>
              <a:ext cx="467625" cy="536200"/>
            </a:xfrm>
            <a:custGeom>
              <a:avLst/>
              <a:gdLst/>
              <a:ahLst/>
              <a:cxnLst/>
              <a:rect l="l" t="t" r="r" b="b"/>
              <a:pathLst>
                <a:path w="18705" h="21448" extrusionOk="0">
                  <a:moveTo>
                    <a:pt x="6293" y="0"/>
                  </a:moveTo>
                  <a:cubicBezTo>
                    <a:pt x="6099" y="0"/>
                    <a:pt x="5908" y="8"/>
                    <a:pt x="5723" y="22"/>
                  </a:cubicBezTo>
                  <a:cubicBezTo>
                    <a:pt x="4746" y="208"/>
                    <a:pt x="3676" y="510"/>
                    <a:pt x="3188" y="1371"/>
                  </a:cubicBezTo>
                  <a:cubicBezTo>
                    <a:pt x="2722" y="2348"/>
                    <a:pt x="3188" y="3511"/>
                    <a:pt x="3676" y="4488"/>
                  </a:cubicBezTo>
                  <a:cubicBezTo>
                    <a:pt x="4165" y="5349"/>
                    <a:pt x="4746" y="6326"/>
                    <a:pt x="4653" y="7396"/>
                  </a:cubicBezTo>
                  <a:cubicBezTo>
                    <a:pt x="4524" y="7464"/>
                    <a:pt x="4395" y="7493"/>
                    <a:pt x="4266" y="7493"/>
                  </a:cubicBezTo>
                  <a:cubicBezTo>
                    <a:pt x="3515" y="7493"/>
                    <a:pt x="2765" y="6499"/>
                    <a:pt x="1931" y="6419"/>
                  </a:cubicBezTo>
                  <a:cubicBezTo>
                    <a:pt x="1863" y="6404"/>
                    <a:pt x="1796" y="6397"/>
                    <a:pt x="1729" y="6397"/>
                  </a:cubicBezTo>
                  <a:cubicBezTo>
                    <a:pt x="951" y="6397"/>
                    <a:pt x="289" y="7350"/>
                    <a:pt x="396" y="8164"/>
                  </a:cubicBezTo>
                  <a:cubicBezTo>
                    <a:pt x="489" y="9025"/>
                    <a:pt x="1164" y="9816"/>
                    <a:pt x="1931" y="10397"/>
                  </a:cubicBezTo>
                  <a:cubicBezTo>
                    <a:pt x="2606" y="10886"/>
                    <a:pt x="3490" y="11351"/>
                    <a:pt x="4072" y="12049"/>
                  </a:cubicBezTo>
                  <a:cubicBezTo>
                    <a:pt x="4467" y="12421"/>
                    <a:pt x="4746" y="13212"/>
                    <a:pt x="4351" y="13491"/>
                  </a:cubicBezTo>
                  <a:cubicBezTo>
                    <a:pt x="4186" y="13625"/>
                    <a:pt x="3998" y="13677"/>
                    <a:pt x="3814" y="13677"/>
                  </a:cubicBezTo>
                  <a:cubicBezTo>
                    <a:pt x="3582" y="13677"/>
                    <a:pt x="3356" y="13595"/>
                    <a:pt x="3188" y="13491"/>
                  </a:cubicBezTo>
                  <a:cubicBezTo>
                    <a:pt x="2815" y="13212"/>
                    <a:pt x="2513" y="12910"/>
                    <a:pt x="2141" y="12817"/>
                  </a:cubicBezTo>
                  <a:cubicBezTo>
                    <a:pt x="1978" y="12746"/>
                    <a:pt x="1812" y="12714"/>
                    <a:pt x="1649" y="12714"/>
                  </a:cubicBezTo>
                  <a:cubicBezTo>
                    <a:pt x="1112" y="12714"/>
                    <a:pt x="610" y="13067"/>
                    <a:pt x="396" y="13584"/>
                  </a:cubicBezTo>
                  <a:cubicBezTo>
                    <a:pt x="0" y="14259"/>
                    <a:pt x="93" y="15050"/>
                    <a:pt x="396" y="15725"/>
                  </a:cubicBezTo>
                  <a:cubicBezTo>
                    <a:pt x="977" y="17283"/>
                    <a:pt x="2513" y="18330"/>
                    <a:pt x="4072" y="19121"/>
                  </a:cubicBezTo>
                  <a:cubicBezTo>
                    <a:pt x="5142" y="19703"/>
                    <a:pt x="6398" y="20563"/>
                    <a:pt x="7654" y="21052"/>
                  </a:cubicBezTo>
                  <a:cubicBezTo>
                    <a:pt x="7957" y="21238"/>
                    <a:pt x="8329" y="21354"/>
                    <a:pt x="8631" y="21448"/>
                  </a:cubicBezTo>
                  <a:lnTo>
                    <a:pt x="9213" y="21448"/>
                  </a:lnTo>
                  <a:cubicBezTo>
                    <a:pt x="10562" y="21448"/>
                    <a:pt x="12121" y="20563"/>
                    <a:pt x="13284" y="20191"/>
                  </a:cubicBezTo>
                  <a:cubicBezTo>
                    <a:pt x="14633" y="19703"/>
                    <a:pt x="16099" y="19214"/>
                    <a:pt x="17146" y="18144"/>
                  </a:cubicBezTo>
                  <a:cubicBezTo>
                    <a:pt x="18216" y="17074"/>
                    <a:pt x="18705" y="15422"/>
                    <a:pt x="18030" y="14166"/>
                  </a:cubicBezTo>
                  <a:cubicBezTo>
                    <a:pt x="17637" y="13379"/>
                    <a:pt x="16745" y="12917"/>
                    <a:pt x="15900" y="12917"/>
                  </a:cubicBezTo>
                  <a:cubicBezTo>
                    <a:pt x="15295" y="12917"/>
                    <a:pt x="14713" y="13153"/>
                    <a:pt x="14354" y="13677"/>
                  </a:cubicBezTo>
                  <a:cubicBezTo>
                    <a:pt x="14145" y="14073"/>
                    <a:pt x="13959" y="14561"/>
                    <a:pt x="13470" y="14748"/>
                  </a:cubicBezTo>
                  <a:cubicBezTo>
                    <a:pt x="13416" y="14764"/>
                    <a:pt x="13363" y="14772"/>
                    <a:pt x="13311" y="14772"/>
                  </a:cubicBezTo>
                  <a:cubicBezTo>
                    <a:pt x="12722" y="14772"/>
                    <a:pt x="12339" y="13737"/>
                    <a:pt x="12702" y="13096"/>
                  </a:cubicBezTo>
                  <a:cubicBezTo>
                    <a:pt x="13075" y="12514"/>
                    <a:pt x="13866" y="12235"/>
                    <a:pt x="14540" y="11840"/>
                  </a:cubicBezTo>
                  <a:cubicBezTo>
                    <a:pt x="16099" y="10886"/>
                    <a:pt x="16960" y="8932"/>
                    <a:pt x="16285" y="7280"/>
                  </a:cubicBezTo>
                  <a:cubicBezTo>
                    <a:pt x="15887" y="6164"/>
                    <a:pt x="14669" y="5441"/>
                    <a:pt x="13507" y="5441"/>
                  </a:cubicBezTo>
                  <a:cubicBezTo>
                    <a:pt x="12974" y="5441"/>
                    <a:pt x="12452" y="5594"/>
                    <a:pt x="12028" y="5931"/>
                  </a:cubicBezTo>
                  <a:cubicBezTo>
                    <a:pt x="11632" y="6326"/>
                    <a:pt x="11237" y="6815"/>
                    <a:pt x="10865" y="7094"/>
                  </a:cubicBezTo>
                  <a:cubicBezTo>
                    <a:pt x="10592" y="7314"/>
                    <a:pt x="10261" y="7441"/>
                    <a:pt x="9954" y="7441"/>
                  </a:cubicBezTo>
                  <a:cubicBezTo>
                    <a:pt x="9710" y="7441"/>
                    <a:pt x="9481" y="7362"/>
                    <a:pt x="9306" y="7187"/>
                  </a:cubicBezTo>
                  <a:cubicBezTo>
                    <a:pt x="9701" y="6233"/>
                    <a:pt x="10074" y="5163"/>
                    <a:pt x="10283" y="4093"/>
                  </a:cubicBezTo>
                  <a:cubicBezTo>
                    <a:pt x="10376" y="3023"/>
                    <a:pt x="10074" y="1952"/>
                    <a:pt x="9399" y="1092"/>
                  </a:cubicBezTo>
                  <a:cubicBezTo>
                    <a:pt x="8665" y="258"/>
                    <a:pt x="7422" y="0"/>
                    <a:pt x="6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 name="Google Shape;305;p3"/>
            <p:cNvSpPr/>
            <p:nvPr/>
          </p:nvSpPr>
          <p:spPr>
            <a:xfrm>
              <a:off x="3655000" y="3141900"/>
              <a:ext cx="91350" cy="175600"/>
            </a:xfrm>
            <a:custGeom>
              <a:avLst/>
              <a:gdLst/>
              <a:ahLst/>
              <a:cxnLst/>
              <a:rect l="l" t="t" r="r" b="b"/>
              <a:pathLst>
                <a:path w="3654" h="7024" extrusionOk="0">
                  <a:moveTo>
                    <a:pt x="0" y="0"/>
                  </a:moveTo>
                  <a:lnTo>
                    <a:pt x="0" y="0"/>
                  </a:lnTo>
                  <a:cubicBezTo>
                    <a:pt x="489" y="2233"/>
                    <a:pt x="1163" y="4467"/>
                    <a:pt x="2047" y="6584"/>
                  </a:cubicBezTo>
                  <a:cubicBezTo>
                    <a:pt x="2178" y="6893"/>
                    <a:pt x="2431" y="7023"/>
                    <a:pt x="2688" y="7023"/>
                  </a:cubicBezTo>
                  <a:cubicBezTo>
                    <a:pt x="3164" y="7023"/>
                    <a:pt x="3654" y="6576"/>
                    <a:pt x="3397" y="6002"/>
                  </a:cubicBezTo>
                  <a:cubicBezTo>
                    <a:pt x="2722" y="4164"/>
                    <a:pt x="2047" y="2326"/>
                    <a:pt x="1559" y="396"/>
                  </a:cubicBezTo>
                  <a:lnTo>
                    <a:pt x="977" y="396"/>
                  </a:lnTo>
                  <a:cubicBezTo>
                    <a:pt x="675" y="302"/>
                    <a:pt x="303" y="186"/>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 name="Google Shape;306;p3"/>
            <p:cNvSpPr/>
            <p:nvPr/>
          </p:nvSpPr>
          <p:spPr>
            <a:xfrm>
              <a:off x="3611375" y="2701525"/>
              <a:ext cx="82600" cy="450275"/>
            </a:xfrm>
            <a:custGeom>
              <a:avLst/>
              <a:gdLst/>
              <a:ahLst/>
              <a:cxnLst/>
              <a:rect l="l" t="t" r="r" b="b"/>
              <a:pathLst>
                <a:path w="3304" h="18011" extrusionOk="0">
                  <a:moveTo>
                    <a:pt x="1436" y="1"/>
                  </a:moveTo>
                  <a:cubicBezTo>
                    <a:pt x="1119" y="1"/>
                    <a:pt x="819" y="179"/>
                    <a:pt x="768" y="563"/>
                  </a:cubicBezTo>
                  <a:cubicBezTo>
                    <a:pt x="0" y="6286"/>
                    <a:pt x="396" y="12101"/>
                    <a:pt x="1745" y="17615"/>
                  </a:cubicBezTo>
                  <a:cubicBezTo>
                    <a:pt x="2048" y="17801"/>
                    <a:pt x="2420" y="17917"/>
                    <a:pt x="2722" y="18011"/>
                  </a:cubicBezTo>
                  <a:lnTo>
                    <a:pt x="3304" y="18011"/>
                  </a:lnTo>
                  <a:cubicBezTo>
                    <a:pt x="1838" y="12381"/>
                    <a:pt x="1466" y="6565"/>
                    <a:pt x="2234" y="842"/>
                  </a:cubicBezTo>
                  <a:cubicBezTo>
                    <a:pt x="2286" y="302"/>
                    <a:pt x="1848" y="1"/>
                    <a:pt x="1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07" name="Google Shape;307;p3"/>
          <p:cNvGrpSpPr/>
          <p:nvPr/>
        </p:nvGrpSpPr>
        <p:grpSpPr>
          <a:xfrm>
            <a:off x="99934" y="4395245"/>
            <a:ext cx="346800" cy="525634"/>
            <a:chOff x="2525525" y="689125"/>
            <a:chExt cx="298400" cy="452275"/>
          </a:xfrm>
        </p:grpSpPr>
        <p:sp>
          <p:nvSpPr>
            <p:cNvPr id="308" name="Google Shape;308;p3"/>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 name="Google Shape;309;p3"/>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 name="Google Shape;310;p3"/>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 name="Google Shape;311;p3"/>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 name="Google Shape;312;p3"/>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 name="Google Shape;313;p3"/>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 name="Google Shape;314;p3"/>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 name="Google Shape;315;p3"/>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 name="Google Shape;316;p3"/>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 name="Google Shape;317;p3"/>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 name="Google Shape;318;p3"/>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 name="Google Shape;319;p3"/>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 name="Google Shape;320;p3"/>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 name="Google Shape;321;p3"/>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 name="Google Shape;322;p3"/>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 name="Google Shape;323;p3"/>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 name="Google Shape;324;p3"/>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 name="Google Shape;325;p3"/>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 name="Google Shape;326;p3"/>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 name="Google Shape;327;p3"/>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 name="Google Shape;328;p3"/>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 name="Google Shape;329;p3"/>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 name="Google Shape;330;p3"/>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509488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6"/>
        <p:cNvGrpSpPr/>
        <p:nvPr/>
      </p:nvGrpSpPr>
      <p:grpSpPr>
        <a:xfrm>
          <a:off x="0" y="0"/>
          <a:ext cx="0" cy="0"/>
          <a:chOff x="0" y="0"/>
          <a:chExt cx="0" cy="0"/>
        </a:xfrm>
      </p:grpSpPr>
      <p:grpSp>
        <p:nvGrpSpPr>
          <p:cNvPr id="617" name="Google Shape;617;p9"/>
          <p:cNvGrpSpPr/>
          <p:nvPr/>
        </p:nvGrpSpPr>
        <p:grpSpPr>
          <a:xfrm>
            <a:off x="-585549" y="-251369"/>
            <a:ext cx="2197697" cy="1243196"/>
            <a:chOff x="3260100" y="4040200"/>
            <a:chExt cx="1579600" cy="893550"/>
          </a:xfrm>
        </p:grpSpPr>
        <p:sp>
          <p:nvSpPr>
            <p:cNvPr id="618" name="Google Shape;618;p9"/>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19" name="Google Shape;619;p9"/>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0" name="Google Shape;620;p9"/>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1" name="Google Shape;621;p9"/>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2" name="Google Shape;622;p9"/>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3" name="Google Shape;623;p9"/>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4" name="Google Shape;624;p9"/>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5" name="Google Shape;625;p9"/>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6" name="Google Shape;626;p9"/>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7" name="Google Shape;627;p9"/>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8" name="Google Shape;628;p9"/>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29" name="Google Shape;629;p9"/>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0" name="Google Shape;630;p9"/>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1" name="Google Shape;631;p9"/>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2" name="Google Shape;632;p9"/>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3" name="Google Shape;633;p9"/>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4" name="Google Shape;634;p9"/>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5" name="Google Shape;635;p9"/>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6" name="Google Shape;636;p9"/>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7" name="Google Shape;637;p9"/>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8" name="Google Shape;638;p9"/>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39" name="Google Shape;639;p9"/>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0" name="Google Shape;640;p9"/>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1" name="Google Shape;641;p9"/>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2" name="Google Shape;642;p9"/>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3" name="Google Shape;643;p9"/>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 name="Google Shape;644;p9"/>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45" name="Google Shape;645;p9"/>
          <p:cNvGrpSpPr/>
          <p:nvPr/>
        </p:nvGrpSpPr>
        <p:grpSpPr>
          <a:xfrm>
            <a:off x="7892711" y="-37929"/>
            <a:ext cx="1505769" cy="1179544"/>
            <a:chOff x="3495050" y="1152875"/>
            <a:chExt cx="1082275" cy="847800"/>
          </a:xfrm>
        </p:grpSpPr>
        <p:sp>
          <p:nvSpPr>
            <p:cNvPr id="646" name="Google Shape;646;p9"/>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 name="Google Shape;647;p9"/>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 name="Google Shape;648;p9"/>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 name="Google Shape;649;p9"/>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 name="Google Shape;650;p9"/>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 name="Google Shape;651;p9"/>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 name="Google Shape;652;p9"/>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 name="Google Shape;653;p9"/>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4" name="Google Shape;654;p9"/>
          <p:cNvGrpSpPr/>
          <p:nvPr/>
        </p:nvGrpSpPr>
        <p:grpSpPr>
          <a:xfrm>
            <a:off x="799786" y="362581"/>
            <a:ext cx="415164" cy="629250"/>
            <a:chOff x="2525525" y="689125"/>
            <a:chExt cx="298400" cy="452275"/>
          </a:xfrm>
        </p:grpSpPr>
        <p:sp>
          <p:nvSpPr>
            <p:cNvPr id="655" name="Google Shape;655;p9"/>
            <p:cNvSpPr/>
            <p:nvPr/>
          </p:nvSpPr>
          <p:spPr>
            <a:xfrm>
              <a:off x="2525525" y="689125"/>
              <a:ext cx="269300" cy="187475"/>
            </a:xfrm>
            <a:custGeom>
              <a:avLst/>
              <a:gdLst/>
              <a:ahLst/>
              <a:cxnLst/>
              <a:rect l="l" t="t" r="r" b="b"/>
              <a:pathLst>
                <a:path w="10772" h="7499" extrusionOk="0">
                  <a:moveTo>
                    <a:pt x="4571" y="0"/>
                  </a:moveTo>
                  <a:cubicBezTo>
                    <a:pt x="3917" y="0"/>
                    <a:pt x="3244" y="296"/>
                    <a:pt x="2816" y="798"/>
                  </a:cubicBezTo>
                  <a:cubicBezTo>
                    <a:pt x="2234" y="1566"/>
                    <a:pt x="2141" y="2729"/>
                    <a:pt x="2327" y="3706"/>
                  </a:cubicBezTo>
                  <a:cubicBezTo>
                    <a:pt x="2443" y="3986"/>
                    <a:pt x="2537" y="4288"/>
                    <a:pt x="2723" y="4660"/>
                  </a:cubicBezTo>
                  <a:cubicBezTo>
                    <a:pt x="2537" y="4567"/>
                    <a:pt x="2327" y="4474"/>
                    <a:pt x="2141" y="4381"/>
                  </a:cubicBezTo>
                  <a:cubicBezTo>
                    <a:pt x="1921" y="4297"/>
                    <a:pt x="1702" y="4251"/>
                    <a:pt x="1493" y="4251"/>
                  </a:cubicBezTo>
                  <a:cubicBezTo>
                    <a:pt x="1237" y="4251"/>
                    <a:pt x="997" y="4320"/>
                    <a:pt x="792" y="4474"/>
                  </a:cubicBezTo>
                  <a:cubicBezTo>
                    <a:pt x="117" y="4870"/>
                    <a:pt x="1" y="5823"/>
                    <a:pt x="396" y="6405"/>
                  </a:cubicBezTo>
                  <a:cubicBezTo>
                    <a:pt x="792" y="7103"/>
                    <a:pt x="1559" y="7382"/>
                    <a:pt x="2234" y="7475"/>
                  </a:cubicBezTo>
                  <a:cubicBezTo>
                    <a:pt x="2365" y="7491"/>
                    <a:pt x="2503" y="7498"/>
                    <a:pt x="2645" y="7498"/>
                  </a:cubicBezTo>
                  <a:cubicBezTo>
                    <a:pt x="3359" y="7498"/>
                    <a:pt x="4168" y="7301"/>
                    <a:pt x="4654" y="6894"/>
                  </a:cubicBezTo>
                  <a:cubicBezTo>
                    <a:pt x="4863" y="6894"/>
                    <a:pt x="4956" y="6987"/>
                    <a:pt x="5142" y="6987"/>
                  </a:cubicBezTo>
                  <a:cubicBezTo>
                    <a:pt x="5142" y="6894"/>
                    <a:pt x="5142" y="6800"/>
                    <a:pt x="5235" y="6707"/>
                  </a:cubicBezTo>
                  <a:cubicBezTo>
                    <a:pt x="6026" y="6614"/>
                    <a:pt x="6887" y="6405"/>
                    <a:pt x="7678" y="6312"/>
                  </a:cubicBezTo>
                  <a:cubicBezTo>
                    <a:pt x="8259" y="6219"/>
                    <a:pt x="8841" y="6126"/>
                    <a:pt x="9423" y="5823"/>
                  </a:cubicBezTo>
                  <a:cubicBezTo>
                    <a:pt x="10004" y="5544"/>
                    <a:pt x="10470" y="5056"/>
                    <a:pt x="10586" y="4474"/>
                  </a:cubicBezTo>
                  <a:cubicBezTo>
                    <a:pt x="10772" y="3497"/>
                    <a:pt x="10004" y="2543"/>
                    <a:pt x="9120" y="2334"/>
                  </a:cubicBezTo>
                  <a:cubicBezTo>
                    <a:pt x="8954" y="2302"/>
                    <a:pt x="8789" y="2287"/>
                    <a:pt x="8625" y="2287"/>
                  </a:cubicBezTo>
                  <a:cubicBezTo>
                    <a:pt x="7824" y="2287"/>
                    <a:pt x="7055" y="2642"/>
                    <a:pt x="6398" y="3125"/>
                  </a:cubicBezTo>
                  <a:cubicBezTo>
                    <a:pt x="6305" y="3218"/>
                    <a:pt x="6305" y="3218"/>
                    <a:pt x="6212" y="3311"/>
                  </a:cubicBezTo>
                  <a:cubicBezTo>
                    <a:pt x="6305" y="2915"/>
                    <a:pt x="6398" y="2450"/>
                    <a:pt x="6398" y="2055"/>
                  </a:cubicBezTo>
                  <a:cubicBezTo>
                    <a:pt x="6398" y="1380"/>
                    <a:pt x="6119" y="705"/>
                    <a:pt x="5631" y="310"/>
                  </a:cubicBezTo>
                  <a:cubicBezTo>
                    <a:pt x="5317" y="98"/>
                    <a:pt x="4947" y="0"/>
                    <a:pt x="45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 name="Google Shape;656;p9"/>
            <p:cNvSpPr/>
            <p:nvPr/>
          </p:nvSpPr>
          <p:spPr>
            <a:xfrm>
              <a:off x="2542975" y="832625"/>
              <a:ext cx="280950" cy="308775"/>
            </a:xfrm>
            <a:custGeom>
              <a:avLst/>
              <a:gdLst/>
              <a:ahLst/>
              <a:cxnLst/>
              <a:rect l="l" t="t" r="r" b="b"/>
              <a:pathLst>
                <a:path w="11238" h="12351" extrusionOk="0">
                  <a:moveTo>
                    <a:pt x="7904" y="0"/>
                  </a:moveTo>
                  <a:cubicBezTo>
                    <a:pt x="6382" y="0"/>
                    <a:pt x="4677" y="365"/>
                    <a:pt x="3862" y="572"/>
                  </a:cubicBezTo>
                  <a:cubicBezTo>
                    <a:pt x="2420" y="967"/>
                    <a:pt x="955" y="2038"/>
                    <a:pt x="466" y="3480"/>
                  </a:cubicBezTo>
                  <a:cubicBezTo>
                    <a:pt x="1" y="4852"/>
                    <a:pt x="373" y="6388"/>
                    <a:pt x="1257" y="7551"/>
                  </a:cubicBezTo>
                  <a:cubicBezTo>
                    <a:pt x="2025" y="8807"/>
                    <a:pt x="3188" y="9691"/>
                    <a:pt x="4258" y="10668"/>
                  </a:cubicBezTo>
                  <a:cubicBezTo>
                    <a:pt x="5026" y="11250"/>
                    <a:pt x="5817" y="11832"/>
                    <a:pt x="6677" y="12111"/>
                  </a:cubicBezTo>
                  <a:cubicBezTo>
                    <a:pt x="7035" y="12271"/>
                    <a:pt x="7420" y="12351"/>
                    <a:pt x="7803" y="12351"/>
                  </a:cubicBezTo>
                  <a:cubicBezTo>
                    <a:pt x="8367" y="12351"/>
                    <a:pt x="8928" y="12178"/>
                    <a:pt x="9399" y="11832"/>
                  </a:cubicBezTo>
                  <a:cubicBezTo>
                    <a:pt x="10167" y="11250"/>
                    <a:pt x="10353" y="10180"/>
                    <a:pt x="10562" y="9203"/>
                  </a:cubicBezTo>
                  <a:cubicBezTo>
                    <a:pt x="10842" y="7458"/>
                    <a:pt x="11051" y="5713"/>
                    <a:pt x="11144" y="3968"/>
                  </a:cubicBezTo>
                  <a:cubicBezTo>
                    <a:pt x="11237" y="2898"/>
                    <a:pt x="11237" y="1828"/>
                    <a:pt x="10656" y="967"/>
                  </a:cubicBezTo>
                  <a:cubicBezTo>
                    <a:pt x="10221" y="234"/>
                    <a:pt x="9121" y="0"/>
                    <a:pt x="79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 name="Google Shape;657;p9"/>
            <p:cNvSpPr/>
            <p:nvPr/>
          </p:nvSpPr>
          <p:spPr>
            <a:xfrm>
              <a:off x="2572050" y="929775"/>
              <a:ext cx="32450" cy="39625"/>
            </a:xfrm>
            <a:custGeom>
              <a:avLst/>
              <a:gdLst/>
              <a:ahLst/>
              <a:cxnLst/>
              <a:rect l="l" t="t" r="r" b="b"/>
              <a:pathLst>
                <a:path w="1298" h="1585" extrusionOk="0">
                  <a:moveTo>
                    <a:pt x="398" y="1"/>
                  </a:moveTo>
                  <a:cubicBezTo>
                    <a:pt x="261" y="1"/>
                    <a:pt x="131" y="82"/>
                    <a:pt x="94" y="269"/>
                  </a:cubicBezTo>
                  <a:cubicBezTo>
                    <a:pt x="1" y="757"/>
                    <a:pt x="187" y="1246"/>
                    <a:pt x="582" y="1548"/>
                  </a:cubicBezTo>
                  <a:cubicBezTo>
                    <a:pt x="632" y="1573"/>
                    <a:pt x="682" y="1584"/>
                    <a:pt x="731" y="1584"/>
                  </a:cubicBezTo>
                  <a:cubicBezTo>
                    <a:pt x="1046" y="1584"/>
                    <a:pt x="1297" y="1112"/>
                    <a:pt x="955" y="850"/>
                  </a:cubicBezTo>
                  <a:cubicBezTo>
                    <a:pt x="862" y="850"/>
                    <a:pt x="862" y="757"/>
                    <a:pt x="769" y="757"/>
                  </a:cubicBezTo>
                  <a:lnTo>
                    <a:pt x="769" y="571"/>
                  </a:lnTo>
                  <a:lnTo>
                    <a:pt x="769" y="478"/>
                  </a:lnTo>
                  <a:cubicBezTo>
                    <a:pt x="824" y="185"/>
                    <a:pt x="604" y="1"/>
                    <a:pt x="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 name="Google Shape;658;p9"/>
            <p:cNvSpPr/>
            <p:nvPr/>
          </p:nvSpPr>
          <p:spPr>
            <a:xfrm>
              <a:off x="2630225" y="1020500"/>
              <a:ext cx="38400" cy="28250"/>
            </a:xfrm>
            <a:custGeom>
              <a:avLst/>
              <a:gdLst/>
              <a:ahLst/>
              <a:cxnLst/>
              <a:rect l="l" t="t" r="r" b="b"/>
              <a:pathLst>
                <a:path w="1536" h="1130" extrusionOk="0">
                  <a:moveTo>
                    <a:pt x="389" y="0"/>
                  </a:moveTo>
                  <a:cubicBezTo>
                    <a:pt x="343" y="0"/>
                    <a:pt x="304" y="12"/>
                    <a:pt x="279" y="36"/>
                  </a:cubicBezTo>
                  <a:cubicBezTo>
                    <a:pt x="93" y="245"/>
                    <a:pt x="0" y="432"/>
                    <a:pt x="93" y="618"/>
                  </a:cubicBezTo>
                  <a:cubicBezTo>
                    <a:pt x="248" y="946"/>
                    <a:pt x="610" y="1130"/>
                    <a:pt x="1008" y="1130"/>
                  </a:cubicBezTo>
                  <a:cubicBezTo>
                    <a:pt x="1090" y="1130"/>
                    <a:pt x="1173" y="1122"/>
                    <a:pt x="1257" y="1106"/>
                  </a:cubicBezTo>
                  <a:cubicBezTo>
                    <a:pt x="1443" y="1106"/>
                    <a:pt x="1536" y="827"/>
                    <a:pt x="1443" y="711"/>
                  </a:cubicBezTo>
                  <a:cubicBezTo>
                    <a:pt x="1443" y="432"/>
                    <a:pt x="1257" y="432"/>
                    <a:pt x="1047" y="432"/>
                  </a:cubicBezTo>
                  <a:lnTo>
                    <a:pt x="861" y="432"/>
                  </a:lnTo>
                  <a:cubicBezTo>
                    <a:pt x="954" y="432"/>
                    <a:pt x="954" y="432"/>
                    <a:pt x="861" y="339"/>
                  </a:cubicBezTo>
                  <a:lnTo>
                    <a:pt x="768" y="339"/>
                  </a:lnTo>
                  <a:cubicBezTo>
                    <a:pt x="861" y="339"/>
                    <a:pt x="768" y="245"/>
                    <a:pt x="768" y="245"/>
                  </a:cubicBezTo>
                  <a:cubicBezTo>
                    <a:pt x="699" y="91"/>
                    <a:pt x="51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 name="Google Shape;659;p9"/>
            <p:cNvSpPr/>
            <p:nvPr/>
          </p:nvSpPr>
          <p:spPr>
            <a:xfrm>
              <a:off x="2717450" y="1077225"/>
              <a:ext cx="21550" cy="29100"/>
            </a:xfrm>
            <a:custGeom>
              <a:avLst/>
              <a:gdLst/>
              <a:ahLst/>
              <a:cxnLst/>
              <a:rect l="l" t="t" r="r" b="b"/>
              <a:pathLst>
                <a:path w="862" h="1164" extrusionOk="0">
                  <a:moveTo>
                    <a:pt x="466" y="0"/>
                  </a:moveTo>
                  <a:cubicBezTo>
                    <a:pt x="280" y="0"/>
                    <a:pt x="94" y="93"/>
                    <a:pt x="94" y="303"/>
                  </a:cubicBezTo>
                  <a:lnTo>
                    <a:pt x="94" y="768"/>
                  </a:lnTo>
                  <a:cubicBezTo>
                    <a:pt x="1" y="978"/>
                    <a:pt x="187" y="1164"/>
                    <a:pt x="373" y="1164"/>
                  </a:cubicBezTo>
                  <a:cubicBezTo>
                    <a:pt x="675" y="1164"/>
                    <a:pt x="769" y="978"/>
                    <a:pt x="769" y="768"/>
                  </a:cubicBezTo>
                  <a:cubicBezTo>
                    <a:pt x="769" y="582"/>
                    <a:pt x="769" y="489"/>
                    <a:pt x="862" y="303"/>
                  </a:cubicBezTo>
                  <a:cubicBezTo>
                    <a:pt x="862" y="93"/>
                    <a:pt x="67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 name="Google Shape;660;p9"/>
            <p:cNvSpPr/>
            <p:nvPr/>
          </p:nvSpPr>
          <p:spPr>
            <a:xfrm>
              <a:off x="2758175" y="1064400"/>
              <a:ext cx="29100" cy="40225"/>
            </a:xfrm>
            <a:custGeom>
              <a:avLst/>
              <a:gdLst/>
              <a:ahLst/>
              <a:cxnLst/>
              <a:rect l="l" t="t" r="r" b="b"/>
              <a:pathLst>
                <a:path w="1164" h="1609" extrusionOk="0">
                  <a:moveTo>
                    <a:pt x="680" y="0"/>
                  </a:moveTo>
                  <a:cubicBezTo>
                    <a:pt x="520" y="0"/>
                    <a:pt x="396" y="156"/>
                    <a:pt x="396" y="327"/>
                  </a:cubicBezTo>
                  <a:cubicBezTo>
                    <a:pt x="303" y="606"/>
                    <a:pt x="117" y="909"/>
                    <a:pt x="0" y="1188"/>
                  </a:cubicBezTo>
                  <a:cubicBezTo>
                    <a:pt x="0" y="1281"/>
                    <a:pt x="117" y="1584"/>
                    <a:pt x="303" y="1584"/>
                  </a:cubicBezTo>
                  <a:cubicBezTo>
                    <a:pt x="338" y="1601"/>
                    <a:pt x="375" y="1609"/>
                    <a:pt x="411" y="1609"/>
                  </a:cubicBezTo>
                  <a:cubicBezTo>
                    <a:pt x="565" y="1609"/>
                    <a:pt x="716" y="1473"/>
                    <a:pt x="791" y="1397"/>
                  </a:cubicBezTo>
                  <a:cubicBezTo>
                    <a:pt x="884" y="1095"/>
                    <a:pt x="977" y="816"/>
                    <a:pt x="1070" y="513"/>
                  </a:cubicBezTo>
                  <a:cubicBezTo>
                    <a:pt x="1164" y="327"/>
                    <a:pt x="977" y="25"/>
                    <a:pt x="791" y="25"/>
                  </a:cubicBezTo>
                  <a:cubicBezTo>
                    <a:pt x="753" y="8"/>
                    <a:pt x="716" y="0"/>
                    <a:pt x="6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 name="Google Shape;661;p9"/>
            <p:cNvSpPr/>
            <p:nvPr/>
          </p:nvSpPr>
          <p:spPr>
            <a:xfrm>
              <a:off x="2774700" y="994375"/>
              <a:ext cx="28900" cy="37325"/>
            </a:xfrm>
            <a:custGeom>
              <a:avLst/>
              <a:gdLst/>
              <a:ahLst/>
              <a:cxnLst/>
              <a:rect l="l" t="t" r="r" b="b"/>
              <a:pathLst>
                <a:path w="1156" h="1493" extrusionOk="0">
                  <a:moveTo>
                    <a:pt x="687" y="1"/>
                  </a:moveTo>
                  <a:cubicBezTo>
                    <a:pt x="538" y="1"/>
                    <a:pt x="389" y="67"/>
                    <a:pt x="316" y="220"/>
                  </a:cubicBezTo>
                  <a:cubicBezTo>
                    <a:pt x="223" y="500"/>
                    <a:pt x="223" y="802"/>
                    <a:pt x="130" y="1081"/>
                  </a:cubicBezTo>
                  <a:cubicBezTo>
                    <a:pt x="0" y="1327"/>
                    <a:pt x="257" y="1492"/>
                    <a:pt x="492" y="1492"/>
                  </a:cubicBezTo>
                  <a:cubicBezTo>
                    <a:pt x="635" y="1492"/>
                    <a:pt x="770" y="1431"/>
                    <a:pt x="805" y="1290"/>
                  </a:cubicBezTo>
                  <a:cubicBezTo>
                    <a:pt x="898" y="988"/>
                    <a:pt x="991" y="709"/>
                    <a:pt x="1084" y="406"/>
                  </a:cubicBezTo>
                  <a:cubicBezTo>
                    <a:pt x="1155" y="165"/>
                    <a:pt x="922" y="1"/>
                    <a:pt x="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 name="Google Shape;662;p9"/>
            <p:cNvSpPr/>
            <p:nvPr/>
          </p:nvSpPr>
          <p:spPr>
            <a:xfrm>
              <a:off x="2738975" y="1016725"/>
              <a:ext cx="19225" cy="29125"/>
            </a:xfrm>
            <a:custGeom>
              <a:avLst/>
              <a:gdLst/>
              <a:ahLst/>
              <a:cxnLst/>
              <a:rect l="l" t="t" r="r" b="b"/>
              <a:pathLst>
                <a:path w="769" h="1165" extrusionOk="0">
                  <a:moveTo>
                    <a:pt x="396" y="1"/>
                  </a:moveTo>
                  <a:cubicBezTo>
                    <a:pt x="187" y="1"/>
                    <a:pt x="94" y="187"/>
                    <a:pt x="1" y="396"/>
                  </a:cubicBezTo>
                  <a:lnTo>
                    <a:pt x="1" y="769"/>
                  </a:lnTo>
                  <a:cubicBezTo>
                    <a:pt x="1" y="978"/>
                    <a:pt x="187" y="1164"/>
                    <a:pt x="396" y="1164"/>
                  </a:cubicBezTo>
                  <a:cubicBezTo>
                    <a:pt x="582" y="1164"/>
                    <a:pt x="675" y="978"/>
                    <a:pt x="768" y="769"/>
                  </a:cubicBezTo>
                  <a:lnTo>
                    <a:pt x="768" y="396"/>
                  </a:lnTo>
                  <a:cubicBezTo>
                    <a:pt x="768" y="187"/>
                    <a:pt x="582"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 name="Google Shape;663;p9"/>
            <p:cNvSpPr/>
            <p:nvPr/>
          </p:nvSpPr>
          <p:spPr>
            <a:xfrm>
              <a:off x="2678225" y="1010300"/>
              <a:ext cx="37725" cy="41975"/>
            </a:xfrm>
            <a:custGeom>
              <a:avLst/>
              <a:gdLst/>
              <a:ahLst/>
              <a:cxnLst/>
              <a:rect l="l" t="t" r="r" b="b"/>
              <a:pathLst>
                <a:path w="1509" h="1679" extrusionOk="0">
                  <a:moveTo>
                    <a:pt x="524" y="1"/>
                  </a:moveTo>
                  <a:cubicBezTo>
                    <a:pt x="278" y="1"/>
                    <a:pt x="0" y="275"/>
                    <a:pt x="197" y="537"/>
                  </a:cubicBezTo>
                  <a:cubicBezTo>
                    <a:pt x="290" y="840"/>
                    <a:pt x="500" y="1235"/>
                    <a:pt x="686" y="1514"/>
                  </a:cubicBezTo>
                  <a:cubicBezTo>
                    <a:pt x="740" y="1630"/>
                    <a:pt x="839" y="1678"/>
                    <a:pt x="945" y="1678"/>
                  </a:cubicBezTo>
                  <a:cubicBezTo>
                    <a:pt x="1203" y="1678"/>
                    <a:pt x="1509" y="1398"/>
                    <a:pt x="1360" y="1119"/>
                  </a:cubicBezTo>
                  <a:cubicBezTo>
                    <a:pt x="1174" y="840"/>
                    <a:pt x="988" y="537"/>
                    <a:pt x="779" y="165"/>
                  </a:cubicBezTo>
                  <a:cubicBezTo>
                    <a:pt x="724" y="48"/>
                    <a:pt x="627" y="1"/>
                    <a:pt x="5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 name="Google Shape;664;p9"/>
            <p:cNvSpPr/>
            <p:nvPr/>
          </p:nvSpPr>
          <p:spPr>
            <a:xfrm>
              <a:off x="2712225" y="977775"/>
              <a:ext cx="22125" cy="36650"/>
            </a:xfrm>
            <a:custGeom>
              <a:avLst/>
              <a:gdLst/>
              <a:ahLst/>
              <a:cxnLst/>
              <a:rect l="l" t="t" r="r" b="b"/>
              <a:pathLst>
                <a:path w="885" h="1466" extrusionOk="0">
                  <a:moveTo>
                    <a:pt x="396" y="0"/>
                  </a:moveTo>
                  <a:cubicBezTo>
                    <a:pt x="210" y="0"/>
                    <a:pt x="0" y="210"/>
                    <a:pt x="0" y="396"/>
                  </a:cubicBezTo>
                  <a:cubicBezTo>
                    <a:pt x="0" y="582"/>
                    <a:pt x="0" y="884"/>
                    <a:pt x="94" y="1070"/>
                  </a:cubicBezTo>
                  <a:cubicBezTo>
                    <a:pt x="94" y="1257"/>
                    <a:pt x="210" y="1466"/>
                    <a:pt x="489" y="1466"/>
                  </a:cubicBezTo>
                  <a:cubicBezTo>
                    <a:pt x="582" y="1466"/>
                    <a:pt x="884" y="1257"/>
                    <a:pt x="791" y="1070"/>
                  </a:cubicBezTo>
                  <a:cubicBezTo>
                    <a:pt x="791" y="884"/>
                    <a:pt x="791" y="582"/>
                    <a:pt x="675" y="396"/>
                  </a:cubicBezTo>
                  <a:cubicBezTo>
                    <a:pt x="675" y="210"/>
                    <a:pt x="582" y="0"/>
                    <a:pt x="3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 name="Google Shape;665;p9"/>
            <p:cNvSpPr/>
            <p:nvPr/>
          </p:nvSpPr>
          <p:spPr>
            <a:xfrm>
              <a:off x="2748875" y="960900"/>
              <a:ext cx="23850" cy="34600"/>
            </a:xfrm>
            <a:custGeom>
              <a:avLst/>
              <a:gdLst/>
              <a:ahLst/>
              <a:cxnLst/>
              <a:rect l="l" t="t" r="r" b="b"/>
              <a:pathLst>
                <a:path w="954" h="1384" extrusionOk="0">
                  <a:moveTo>
                    <a:pt x="675" y="1"/>
                  </a:moveTo>
                  <a:cubicBezTo>
                    <a:pt x="489" y="1"/>
                    <a:pt x="186" y="94"/>
                    <a:pt x="186" y="303"/>
                  </a:cubicBezTo>
                  <a:cubicBezTo>
                    <a:pt x="186" y="489"/>
                    <a:pt x="93" y="675"/>
                    <a:pt x="93" y="885"/>
                  </a:cubicBezTo>
                  <a:cubicBezTo>
                    <a:pt x="0" y="1071"/>
                    <a:pt x="93" y="1257"/>
                    <a:pt x="279" y="1350"/>
                  </a:cubicBezTo>
                  <a:cubicBezTo>
                    <a:pt x="321" y="1373"/>
                    <a:pt x="362" y="1383"/>
                    <a:pt x="402" y="1383"/>
                  </a:cubicBezTo>
                  <a:cubicBezTo>
                    <a:pt x="559" y="1383"/>
                    <a:pt x="693" y="1220"/>
                    <a:pt x="768" y="1071"/>
                  </a:cubicBezTo>
                  <a:cubicBezTo>
                    <a:pt x="768" y="885"/>
                    <a:pt x="861" y="675"/>
                    <a:pt x="861" y="489"/>
                  </a:cubicBezTo>
                  <a:cubicBezTo>
                    <a:pt x="954" y="303"/>
                    <a:pt x="861" y="94"/>
                    <a:pt x="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 name="Google Shape;666;p9"/>
            <p:cNvSpPr/>
            <p:nvPr/>
          </p:nvSpPr>
          <p:spPr>
            <a:xfrm>
              <a:off x="2784925" y="918000"/>
              <a:ext cx="20950" cy="40450"/>
            </a:xfrm>
            <a:custGeom>
              <a:avLst/>
              <a:gdLst/>
              <a:ahLst/>
              <a:cxnLst/>
              <a:rect l="l" t="t" r="r" b="b"/>
              <a:pathLst>
                <a:path w="838" h="1618" extrusionOk="0">
                  <a:moveTo>
                    <a:pt x="477" y="1"/>
                  </a:moveTo>
                  <a:cubicBezTo>
                    <a:pt x="291" y="1"/>
                    <a:pt x="94" y="123"/>
                    <a:pt x="94" y="367"/>
                  </a:cubicBezTo>
                  <a:cubicBezTo>
                    <a:pt x="94" y="647"/>
                    <a:pt x="94" y="949"/>
                    <a:pt x="0" y="1321"/>
                  </a:cubicBezTo>
                  <a:cubicBezTo>
                    <a:pt x="0" y="1519"/>
                    <a:pt x="198" y="1618"/>
                    <a:pt x="396" y="1618"/>
                  </a:cubicBezTo>
                  <a:cubicBezTo>
                    <a:pt x="594" y="1618"/>
                    <a:pt x="791" y="1519"/>
                    <a:pt x="791" y="1321"/>
                  </a:cubicBezTo>
                  <a:lnTo>
                    <a:pt x="791" y="367"/>
                  </a:lnTo>
                  <a:cubicBezTo>
                    <a:pt x="838" y="123"/>
                    <a:pt x="663" y="1"/>
                    <a:pt x="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 name="Google Shape;667;p9"/>
            <p:cNvSpPr/>
            <p:nvPr/>
          </p:nvSpPr>
          <p:spPr>
            <a:xfrm>
              <a:off x="2630225" y="976600"/>
              <a:ext cx="31425" cy="32025"/>
            </a:xfrm>
            <a:custGeom>
              <a:avLst/>
              <a:gdLst/>
              <a:ahLst/>
              <a:cxnLst/>
              <a:rect l="l" t="t" r="r" b="b"/>
              <a:pathLst>
                <a:path w="1257" h="1281" extrusionOk="0">
                  <a:moveTo>
                    <a:pt x="375" y="1"/>
                  </a:moveTo>
                  <a:cubicBezTo>
                    <a:pt x="279" y="1"/>
                    <a:pt x="186" y="47"/>
                    <a:pt x="93" y="140"/>
                  </a:cubicBezTo>
                  <a:cubicBezTo>
                    <a:pt x="0" y="257"/>
                    <a:pt x="0" y="536"/>
                    <a:pt x="93" y="629"/>
                  </a:cubicBezTo>
                  <a:cubicBezTo>
                    <a:pt x="279" y="838"/>
                    <a:pt x="372" y="1024"/>
                    <a:pt x="582" y="1211"/>
                  </a:cubicBezTo>
                  <a:cubicBezTo>
                    <a:pt x="628" y="1257"/>
                    <a:pt x="721" y="1280"/>
                    <a:pt x="814" y="1280"/>
                  </a:cubicBezTo>
                  <a:cubicBezTo>
                    <a:pt x="908" y="1280"/>
                    <a:pt x="1001" y="1257"/>
                    <a:pt x="1047" y="1211"/>
                  </a:cubicBezTo>
                  <a:cubicBezTo>
                    <a:pt x="1257" y="1024"/>
                    <a:pt x="1257" y="838"/>
                    <a:pt x="1047" y="629"/>
                  </a:cubicBezTo>
                  <a:cubicBezTo>
                    <a:pt x="954" y="536"/>
                    <a:pt x="768" y="350"/>
                    <a:pt x="675" y="140"/>
                  </a:cubicBezTo>
                  <a:cubicBezTo>
                    <a:pt x="570" y="47"/>
                    <a:pt x="471" y="1"/>
                    <a:pt x="3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 name="Google Shape;668;p9"/>
            <p:cNvSpPr/>
            <p:nvPr/>
          </p:nvSpPr>
          <p:spPr>
            <a:xfrm>
              <a:off x="2661625" y="944775"/>
              <a:ext cx="29275" cy="35375"/>
            </a:xfrm>
            <a:custGeom>
              <a:avLst/>
              <a:gdLst/>
              <a:ahLst/>
              <a:cxnLst/>
              <a:rect l="l" t="t" r="r" b="b"/>
              <a:pathLst>
                <a:path w="1171" h="1415" extrusionOk="0">
                  <a:moveTo>
                    <a:pt x="338" y="0"/>
                  </a:moveTo>
                  <a:cubicBezTo>
                    <a:pt x="169" y="0"/>
                    <a:pt x="1" y="122"/>
                    <a:pt x="1" y="366"/>
                  </a:cubicBezTo>
                  <a:cubicBezTo>
                    <a:pt x="1" y="739"/>
                    <a:pt x="94" y="1041"/>
                    <a:pt x="373" y="1320"/>
                  </a:cubicBezTo>
                  <a:cubicBezTo>
                    <a:pt x="459" y="1386"/>
                    <a:pt x="549" y="1414"/>
                    <a:pt x="634" y="1414"/>
                  </a:cubicBezTo>
                  <a:cubicBezTo>
                    <a:pt x="939" y="1414"/>
                    <a:pt x="1171" y="1048"/>
                    <a:pt x="861" y="739"/>
                  </a:cubicBezTo>
                  <a:cubicBezTo>
                    <a:pt x="768" y="646"/>
                    <a:pt x="675" y="553"/>
                    <a:pt x="675" y="366"/>
                  </a:cubicBezTo>
                  <a:cubicBezTo>
                    <a:pt x="675" y="122"/>
                    <a:pt x="507"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 name="Google Shape;669;p9"/>
            <p:cNvSpPr/>
            <p:nvPr/>
          </p:nvSpPr>
          <p:spPr>
            <a:xfrm>
              <a:off x="2717450" y="910300"/>
              <a:ext cx="21550" cy="33775"/>
            </a:xfrm>
            <a:custGeom>
              <a:avLst/>
              <a:gdLst/>
              <a:ahLst/>
              <a:cxnLst/>
              <a:rect l="l" t="t" r="r" b="b"/>
              <a:pathLst>
                <a:path w="862" h="1351" extrusionOk="0">
                  <a:moveTo>
                    <a:pt x="280" y="1"/>
                  </a:moveTo>
                  <a:cubicBezTo>
                    <a:pt x="94" y="94"/>
                    <a:pt x="1" y="280"/>
                    <a:pt x="94" y="466"/>
                  </a:cubicBezTo>
                  <a:cubicBezTo>
                    <a:pt x="94" y="675"/>
                    <a:pt x="94" y="861"/>
                    <a:pt x="187" y="1048"/>
                  </a:cubicBezTo>
                  <a:cubicBezTo>
                    <a:pt x="187" y="1257"/>
                    <a:pt x="373" y="1350"/>
                    <a:pt x="582" y="1350"/>
                  </a:cubicBezTo>
                  <a:cubicBezTo>
                    <a:pt x="769" y="1257"/>
                    <a:pt x="862" y="1048"/>
                    <a:pt x="862" y="861"/>
                  </a:cubicBezTo>
                  <a:cubicBezTo>
                    <a:pt x="862" y="675"/>
                    <a:pt x="769" y="466"/>
                    <a:pt x="769" y="280"/>
                  </a:cubicBezTo>
                  <a:cubicBezTo>
                    <a:pt x="769" y="94"/>
                    <a:pt x="466"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0" name="Google Shape;670;p9"/>
            <p:cNvSpPr/>
            <p:nvPr/>
          </p:nvSpPr>
          <p:spPr>
            <a:xfrm>
              <a:off x="2753525" y="901150"/>
              <a:ext cx="16875" cy="34150"/>
            </a:xfrm>
            <a:custGeom>
              <a:avLst/>
              <a:gdLst/>
              <a:ahLst/>
              <a:cxnLst/>
              <a:rect l="l" t="t" r="r" b="b"/>
              <a:pathLst>
                <a:path w="675" h="1366" extrusionOk="0">
                  <a:moveTo>
                    <a:pt x="338" y="0"/>
                  </a:moveTo>
                  <a:cubicBezTo>
                    <a:pt x="169" y="0"/>
                    <a:pt x="0" y="122"/>
                    <a:pt x="0" y="367"/>
                  </a:cubicBezTo>
                  <a:lnTo>
                    <a:pt x="0" y="1041"/>
                  </a:lnTo>
                  <a:cubicBezTo>
                    <a:pt x="0" y="1240"/>
                    <a:pt x="192" y="1366"/>
                    <a:pt x="371" y="1366"/>
                  </a:cubicBezTo>
                  <a:cubicBezTo>
                    <a:pt x="528" y="1366"/>
                    <a:pt x="675" y="1269"/>
                    <a:pt x="675" y="1041"/>
                  </a:cubicBezTo>
                  <a:lnTo>
                    <a:pt x="675" y="367"/>
                  </a:lnTo>
                  <a:cubicBezTo>
                    <a:pt x="675" y="122"/>
                    <a:pt x="506"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1" name="Google Shape;671;p9"/>
            <p:cNvSpPr/>
            <p:nvPr/>
          </p:nvSpPr>
          <p:spPr>
            <a:xfrm>
              <a:off x="2772750" y="863350"/>
              <a:ext cx="26750" cy="29550"/>
            </a:xfrm>
            <a:custGeom>
              <a:avLst/>
              <a:gdLst/>
              <a:ahLst/>
              <a:cxnLst/>
              <a:rect l="l" t="t" r="r" b="b"/>
              <a:pathLst>
                <a:path w="1070" h="1182" extrusionOk="0">
                  <a:moveTo>
                    <a:pt x="541" y="0"/>
                  </a:moveTo>
                  <a:cubicBezTo>
                    <a:pt x="264" y="0"/>
                    <a:pt x="1" y="387"/>
                    <a:pt x="301" y="599"/>
                  </a:cubicBezTo>
                  <a:lnTo>
                    <a:pt x="301" y="716"/>
                  </a:lnTo>
                  <a:cubicBezTo>
                    <a:pt x="246" y="994"/>
                    <a:pt x="465" y="1181"/>
                    <a:pt x="691" y="1181"/>
                  </a:cubicBezTo>
                  <a:cubicBezTo>
                    <a:pt x="841" y="1181"/>
                    <a:pt x="994" y="1097"/>
                    <a:pt x="1069" y="902"/>
                  </a:cubicBezTo>
                  <a:cubicBezTo>
                    <a:pt x="1069" y="599"/>
                    <a:pt x="1069" y="320"/>
                    <a:pt x="790" y="134"/>
                  </a:cubicBezTo>
                  <a:cubicBezTo>
                    <a:pt x="717" y="39"/>
                    <a:pt x="629" y="0"/>
                    <a:pt x="5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2" name="Google Shape;672;p9"/>
            <p:cNvSpPr/>
            <p:nvPr/>
          </p:nvSpPr>
          <p:spPr>
            <a:xfrm>
              <a:off x="2676175" y="890525"/>
              <a:ext cx="19200" cy="34350"/>
            </a:xfrm>
            <a:custGeom>
              <a:avLst/>
              <a:gdLst/>
              <a:ahLst/>
              <a:cxnLst/>
              <a:rect l="l" t="t" r="r" b="b"/>
              <a:pathLst>
                <a:path w="768" h="1374" extrusionOk="0">
                  <a:moveTo>
                    <a:pt x="372" y="1"/>
                  </a:moveTo>
                  <a:cubicBezTo>
                    <a:pt x="186" y="1"/>
                    <a:pt x="0" y="210"/>
                    <a:pt x="0" y="396"/>
                  </a:cubicBezTo>
                  <a:lnTo>
                    <a:pt x="0" y="978"/>
                  </a:lnTo>
                  <a:cubicBezTo>
                    <a:pt x="0" y="1164"/>
                    <a:pt x="186" y="1373"/>
                    <a:pt x="372" y="1373"/>
                  </a:cubicBezTo>
                  <a:cubicBezTo>
                    <a:pt x="582" y="1373"/>
                    <a:pt x="768" y="1164"/>
                    <a:pt x="768" y="978"/>
                  </a:cubicBezTo>
                  <a:cubicBezTo>
                    <a:pt x="768" y="792"/>
                    <a:pt x="768" y="582"/>
                    <a:pt x="675" y="396"/>
                  </a:cubicBezTo>
                  <a:cubicBezTo>
                    <a:pt x="675" y="210"/>
                    <a:pt x="582" y="1"/>
                    <a:pt x="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3" name="Google Shape;673;p9"/>
            <p:cNvSpPr/>
            <p:nvPr/>
          </p:nvSpPr>
          <p:spPr>
            <a:xfrm>
              <a:off x="2718975" y="864325"/>
              <a:ext cx="30600" cy="23725"/>
            </a:xfrm>
            <a:custGeom>
              <a:avLst/>
              <a:gdLst/>
              <a:ahLst/>
              <a:cxnLst/>
              <a:rect l="l" t="t" r="r" b="b"/>
              <a:pathLst>
                <a:path w="1224" h="949" extrusionOk="0">
                  <a:moveTo>
                    <a:pt x="496" y="1"/>
                  </a:moveTo>
                  <a:cubicBezTo>
                    <a:pt x="238" y="1"/>
                    <a:pt x="1" y="367"/>
                    <a:pt x="219" y="677"/>
                  </a:cubicBezTo>
                  <a:cubicBezTo>
                    <a:pt x="312" y="677"/>
                    <a:pt x="405" y="770"/>
                    <a:pt x="521" y="863"/>
                  </a:cubicBezTo>
                  <a:cubicBezTo>
                    <a:pt x="582" y="923"/>
                    <a:pt x="652" y="948"/>
                    <a:pt x="721" y="948"/>
                  </a:cubicBezTo>
                  <a:cubicBezTo>
                    <a:pt x="975" y="948"/>
                    <a:pt x="1224" y="611"/>
                    <a:pt x="987" y="374"/>
                  </a:cubicBezTo>
                  <a:cubicBezTo>
                    <a:pt x="894" y="281"/>
                    <a:pt x="801" y="188"/>
                    <a:pt x="708" y="95"/>
                  </a:cubicBezTo>
                  <a:cubicBezTo>
                    <a:pt x="642" y="29"/>
                    <a:pt x="568" y="1"/>
                    <a:pt x="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4" name="Google Shape;674;p9"/>
            <p:cNvSpPr/>
            <p:nvPr/>
          </p:nvSpPr>
          <p:spPr>
            <a:xfrm>
              <a:off x="2622650" y="885875"/>
              <a:ext cx="24450" cy="36075"/>
            </a:xfrm>
            <a:custGeom>
              <a:avLst/>
              <a:gdLst/>
              <a:ahLst/>
              <a:cxnLst/>
              <a:rect l="l" t="t" r="r" b="b"/>
              <a:pathLst>
                <a:path w="978" h="1443" extrusionOk="0">
                  <a:moveTo>
                    <a:pt x="582" y="1"/>
                  </a:moveTo>
                  <a:cubicBezTo>
                    <a:pt x="489" y="1"/>
                    <a:pt x="187" y="94"/>
                    <a:pt x="187" y="280"/>
                  </a:cubicBezTo>
                  <a:cubicBezTo>
                    <a:pt x="94" y="489"/>
                    <a:pt x="94" y="768"/>
                    <a:pt x="1" y="978"/>
                  </a:cubicBezTo>
                  <a:cubicBezTo>
                    <a:pt x="1" y="1164"/>
                    <a:pt x="94" y="1350"/>
                    <a:pt x="303" y="1443"/>
                  </a:cubicBezTo>
                  <a:cubicBezTo>
                    <a:pt x="489" y="1443"/>
                    <a:pt x="675" y="1350"/>
                    <a:pt x="769" y="1164"/>
                  </a:cubicBezTo>
                  <a:cubicBezTo>
                    <a:pt x="769" y="978"/>
                    <a:pt x="885" y="675"/>
                    <a:pt x="885" y="489"/>
                  </a:cubicBezTo>
                  <a:cubicBezTo>
                    <a:pt x="978" y="280"/>
                    <a:pt x="885" y="94"/>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5" name="Google Shape;675;p9"/>
            <p:cNvSpPr/>
            <p:nvPr/>
          </p:nvSpPr>
          <p:spPr>
            <a:xfrm>
              <a:off x="2586600" y="993150"/>
              <a:ext cx="29100" cy="37350"/>
            </a:xfrm>
            <a:custGeom>
              <a:avLst/>
              <a:gdLst/>
              <a:ahLst/>
              <a:cxnLst/>
              <a:rect l="l" t="t" r="r" b="b"/>
              <a:pathLst>
                <a:path w="1164" h="1494" extrusionOk="0">
                  <a:moveTo>
                    <a:pt x="445" y="0"/>
                  </a:moveTo>
                  <a:cubicBezTo>
                    <a:pt x="354" y="0"/>
                    <a:pt x="261" y="23"/>
                    <a:pt x="187" y="60"/>
                  </a:cubicBezTo>
                  <a:cubicBezTo>
                    <a:pt x="0" y="176"/>
                    <a:pt x="0" y="362"/>
                    <a:pt x="94" y="549"/>
                  </a:cubicBezTo>
                  <a:cubicBezTo>
                    <a:pt x="187" y="851"/>
                    <a:pt x="280" y="1037"/>
                    <a:pt x="373" y="1339"/>
                  </a:cubicBezTo>
                  <a:cubicBezTo>
                    <a:pt x="427" y="1448"/>
                    <a:pt x="554" y="1494"/>
                    <a:pt x="686" y="1494"/>
                  </a:cubicBezTo>
                  <a:cubicBezTo>
                    <a:pt x="780" y="1494"/>
                    <a:pt x="877" y="1471"/>
                    <a:pt x="954" y="1433"/>
                  </a:cubicBezTo>
                  <a:cubicBezTo>
                    <a:pt x="1164" y="1339"/>
                    <a:pt x="1164" y="1130"/>
                    <a:pt x="1047" y="944"/>
                  </a:cubicBezTo>
                  <a:cubicBezTo>
                    <a:pt x="954" y="758"/>
                    <a:pt x="861" y="455"/>
                    <a:pt x="768" y="176"/>
                  </a:cubicBezTo>
                  <a:cubicBezTo>
                    <a:pt x="712" y="51"/>
                    <a:pt x="581" y="0"/>
                    <a:pt x="4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6" name="Google Shape;676;p9"/>
            <p:cNvSpPr/>
            <p:nvPr/>
          </p:nvSpPr>
          <p:spPr>
            <a:xfrm>
              <a:off x="2658775" y="1066900"/>
              <a:ext cx="37425" cy="29575"/>
            </a:xfrm>
            <a:custGeom>
              <a:avLst/>
              <a:gdLst/>
              <a:ahLst/>
              <a:cxnLst/>
              <a:rect l="l" t="t" r="r" b="b"/>
              <a:pathLst>
                <a:path w="1497" h="1183" extrusionOk="0">
                  <a:moveTo>
                    <a:pt x="502" y="1"/>
                  </a:moveTo>
                  <a:cubicBezTo>
                    <a:pt x="210" y="1"/>
                    <a:pt x="0" y="387"/>
                    <a:pt x="301" y="600"/>
                  </a:cubicBezTo>
                  <a:cubicBezTo>
                    <a:pt x="394" y="809"/>
                    <a:pt x="603" y="902"/>
                    <a:pt x="789" y="1088"/>
                  </a:cubicBezTo>
                  <a:cubicBezTo>
                    <a:pt x="850" y="1154"/>
                    <a:pt x="921" y="1182"/>
                    <a:pt x="991" y="1182"/>
                  </a:cubicBezTo>
                  <a:cubicBezTo>
                    <a:pt x="1245" y="1182"/>
                    <a:pt x="1496" y="816"/>
                    <a:pt x="1278" y="506"/>
                  </a:cubicBezTo>
                  <a:cubicBezTo>
                    <a:pt x="1068" y="413"/>
                    <a:pt x="975" y="227"/>
                    <a:pt x="789" y="134"/>
                  </a:cubicBezTo>
                  <a:cubicBezTo>
                    <a:pt x="694" y="39"/>
                    <a:pt x="594"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77" name="Google Shape;677;p9"/>
            <p:cNvSpPr/>
            <p:nvPr/>
          </p:nvSpPr>
          <p:spPr>
            <a:xfrm>
              <a:off x="2612775" y="940800"/>
              <a:ext cx="24450" cy="29175"/>
            </a:xfrm>
            <a:custGeom>
              <a:avLst/>
              <a:gdLst/>
              <a:ahLst/>
              <a:cxnLst/>
              <a:rect l="l" t="t" r="r" b="b"/>
              <a:pathLst>
                <a:path w="978" h="1167" extrusionOk="0">
                  <a:moveTo>
                    <a:pt x="629" y="0"/>
                  </a:moveTo>
                  <a:cubicBezTo>
                    <a:pt x="489" y="0"/>
                    <a:pt x="371" y="87"/>
                    <a:pt x="303" y="223"/>
                  </a:cubicBezTo>
                  <a:cubicBezTo>
                    <a:pt x="210" y="316"/>
                    <a:pt x="210" y="525"/>
                    <a:pt x="117" y="619"/>
                  </a:cubicBezTo>
                  <a:cubicBezTo>
                    <a:pt x="0" y="805"/>
                    <a:pt x="0" y="991"/>
                    <a:pt x="210" y="1107"/>
                  </a:cubicBezTo>
                  <a:cubicBezTo>
                    <a:pt x="284" y="1144"/>
                    <a:pt x="377" y="1167"/>
                    <a:pt x="462" y="1167"/>
                  </a:cubicBezTo>
                  <a:cubicBezTo>
                    <a:pt x="589" y="1167"/>
                    <a:pt x="698" y="1116"/>
                    <a:pt x="698" y="991"/>
                  </a:cubicBezTo>
                  <a:cubicBezTo>
                    <a:pt x="791" y="805"/>
                    <a:pt x="884" y="712"/>
                    <a:pt x="884" y="525"/>
                  </a:cubicBezTo>
                  <a:cubicBezTo>
                    <a:pt x="977" y="409"/>
                    <a:pt x="977" y="130"/>
                    <a:pt x="791" y="37"/>
                  </a:cubicBezTo>
                  <a:cubicBezTo>
                    <a:pt x="735" y="12"/>
                    <a:pt x="681"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78" name="Google Shape;678;p9"/>
          <p:cNvGrpSpPr/>
          <p:nvPr/>
        </p:nvGrpSpPr>
        <p:grpSpPr>
          <a:xfrm>
            <a:off x="8330408" y="2006571"/>
            <a:ext cx="630363" cy="1130362"/>
            <a:chOff x="6608925" y="2056050"/>
            <a:chExt cx="453075" cy="812450"/>
          </a:xfrm>
        </p:grpSpPr>
        <p:sp>
          <p:nvSpPr>
            <p:cNvPr id="679" name="Google Shape;679;p9"/>
            <p:cNvSpPr/>
            <p:nvPr/>
          </p:nvSpPr>
          <p:spPr>
            <a:xfrm>
              <a:off x="6766525" y="2277050"/>
              <a:ext cx="230350" cy="544975"/>
            </a:xfrm>
            <a:custGeom>
              <a:avLst/>
              <a:gdLst/>
              <a:ahLst/>
              <a:cxnLst/>
              <a:rect l="l" t="t" r="r" b="b"/>
              <a:pathLst>
                <a:path w="9214" h="21799" extrusionOk="0">
                  <a:moveTo>
                    <a:pt x="2816" y="1"/>
                  </a:moveTo>
                  <a:lnTo>
                    <a:pt x="2420" y="1536"/>
                  </a:lnTo>
                  <a:cubicBezTo>
                    <a:pt x="1932" y="3188"/>
                    <a:pt x="1560" y="4933"/>
                    <a:pt x="1164" y="6584"/>
                  </a:cubicBezTo>
                  <a:cubicBezTo>
                    <a:pt x="885" y="8236"/>
                    <a:pt x="582" y="9888"/>
                    <a:pt x="396" y="11633"/>
                  </a:cubicBezTo>
                  <a:lnTo>
                    <a:pt x="303" y="12889"/>
                  </a:lnTo>
                  <a:lnTo>
                    <a:pt x="187" y="14145"/>
                  </a:lnTo>
                  <a:lnTo>
                    <a:pt x="94" y="15401"/>
                  </a:lnTo>
                  <a:lnTo>
                    <a:pt x="1" y="16751"/>
                  </a:lnTo>
                  <a:cubicBezTo>
                    <a:pt x="1" y="18402"/>
                    <a:pt x="1" y="20147"/>
                    <a:pt x="187" y="21799"/>
                  </a:cubicBezTo>
                  <a:cubicBezTo>
                    <a:pt x="303" y="20147"/>
                    <a:pt x="489" y="18402"/>
                    <a:pt x="676" y="16751"/>
                  </a:cubicBezTo>
                  <a:lnTo>
                    <a:pt x="769" y="15494"/>
                  </a:lnTo>
                  <a:lnTo>
                    <a:pt x="978" y="14238"/>
                  </a:lnTo>
                  <a:lnTo>
                    <a:pt x="1164" y="12982"/>
                  </a:lnTo>
                  <a:lnTo>
                    <a:pt x="1350" y="11726"/>
                  </a:lnTo>
                  <a:cubicBezTo>
                    <a:pt x="1653" y="10074"/>
                    <a:pt x="1932" y="8422"/>
                    <a:pt x="2327" y="6770"/>
                  </a:cubicBezTo>
                  <a:cubicBezTo>
                    <a:pt x="2528" y="5674"/>
                    <a:pt x="2800" y="4589"/>
                    <a:pt x="3076" y="3527"/>
                  </a:cubicBezTo>
                  <a:lnTo>
                    <a:pt x="3076" y="3527"/>
                  </a:lnTo>
                  <a:cubicBezTo>
                    <a:pt x="3384" y="4251"/>
                    <a:pt x="3697" y="4976"/>
                    <a:pt x="3979" y="5700"/>
                  </a:cubicBezTo>
                  <a:lnTo>
                    <a:pt x="4840" y="7655"/>
                  </a:lnTo>
                  <a:lnTo>
                    <a:pt x="5724" y="9492"/>
                  </a:lnTo>
                  <a:cubicBezTo>
                    <a:pt x="6212" y="10749"/>
                    <a:pt x="6794" y="12005"/>
                    <a:pt x="7375" y="13168"/>
                  </a:cubicBezTo>
                  <a:cubicBezTo>
                    <a:pt x="7957" y="14424"/>
                    <a:pt x="8632" y="15704"/>
                    <a:pt x="9213" y="16867"/>
                  </a:cubicBezTo>
                  <a:cubicBezTo>
                    <a:pt x="8818" y="15587"/>
                    <a:pt x="8329" y="14238"/>
                    <a:pt x="7864" y="12982"/>
                  </a:cubicBezTo>
                  <a:cubicBezTo>
                    <a:pt x="7469" y="11726"/>
                    <a:pt x="6980" y="10469"/>
                    <a:pt x="6491" y="9097"/>
                  </a:cubicBezTo>
                  <a:lnTo>
                    <a:pt x="5724" y="7259"/>
                  </a:lnTo>
                  <a:lnTo>
                    <a:pt x="5049" y="5328"/>
                  </a:lnTo>
                  <a:cubicBezTo>
                    <a:pt x="4468" y="4072"/>
                    <a:pt x="3979" y="2792"/>
                    <a:pt x="3490" y="1536"/>
                  </a:cubicBezTo>
                  <a:lnTo>
                    <a:pt x="281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0" name="Google Shape;680;p9"/>
            <p:cNvSpPr/>
            <p:nvPr/>
          </p:nvSpPr>
          <p:spPr>
            <a:xfrm>
              <a:off x="6694575" y="2713450"/>
              <a:ext cx="171425" cy="155050"/>
            </a:xfrm>
            <a:custGeom>
              <a:avLst/>
              <a:gdLst/>
              <a:ahLst/>
              <a:cxnLst/>
              <a:rect l="l" t="t" r="r" b="b"/>
              <a:pathLst>
                <a:path w="6857" h="6202" extrusionOk="0">
                  <a:moveTo>
                    <a:pt x="3476" y="0"/>
                  </a:moveTo>
                  <a:cubicBezTo>
                    <a:pt x="1752" y="0"/>
                    <a:pt x="0" y="1571"/>
                    <a:pt x="157" y="3273"/>
                  </a:cubicBezTo>
                  <a:cubicBezTo>
                    <a:pt x="248" y="4952"/>
                    <a:pt x="1929" y="6201"/>
                    <a:pt x="3536" y="6201"/>
                  </a:cubicBezTo>
                  <a:cubicBezTo>
                    <a:pt x="3978" y="6201"/>
                    <a:pt x="4414" y="6107"/>
                    <a:pt x="4810" y="5902"/>
                  </a:cubicBezTo>
                  <a:cubicBezTo>
                    <a:pt x="6671" y="4925"/>
                    <a:pt x="6857" y="1830"/>
                    <a:pt x="5205" y="574"/>
                  </a:cubicBezTo>
                  <a:lnTo>
                    <a:pt x="4438" y="179"/>
                  </a:lnTo>
                  <a:cubicBezTo>
                    <a:pt x="4127" y="57"/>
                    <a:pt x="3802" y="0"/>
                    <a:pt x="3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1" name="Google Shape;681;p9"/>
            <p:cNvSpPr/>
            <p:nvPr/>
          </p:nvSpPr>
          <p:spPr>
            <a:xfrm>
              <a:off x="6890800" y="2558000"/>
              <a:ext cx="171200" cy="155450"/>
            </a:xfrm>
            <a:custGeom>
              <a:avLst/>
              <a:gdLst/>
              <a:ahLst/>
              <a:cxnLst/>
              <a:rect l="l" t="t" r="r" b="b"/>
              <a:pathLst>
                <a:path w="6848" h="6218" extrusionOk="0">
                  <a:moveTo>
                    <a:pt x="3358" y="1"/>
                  </a:moveTo>
                  <a:cubicBezTo>
                    <a:pt x="1678" y="1"/>
                    <a:pt x="0" y="1514"/>
                    <a:pt x="78" y="3303"/>
                  </a:cubicBezTo>
                  <a:cubicBezTo>
                    <a:pt x="224" y="4960"/>
                    <a:pt x="1866" y="6217"/>
                    <a:pt x="3454" y="6217"/>
                  </a:cubicBezTo>
                  <a:cubicBezTo>
                    <a:pt x="3895" y="6217"/>
                    <a:pt x="4331" y="6120"/>
                    <a:pt x="4731" y="5908"/>
                  </a:cubicBezTo>
                  <a:cubicBezTo>
                    <a:pt x="6569" y="4838"/>
                    <a:pt x="6848" y="1837"/>
                    <a:pt x="5103" y="581"/>
                  </a:cubicBezTo>
                  <a:lnTo>
                    <a:pt x="4335" y="185"/>
                  </a:lnTo>
                  <a:cubicBezTo>
                    <a:pt x="4018" y="59"/>
                    <a:pt x="3688" y="1"/>
                    <a:pt x="3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2" name="Google Shape;682;p9"/>
            <p:cNvSpPr/>
            <p:nvPr/>
          </p:nvSpPr>
          <p:spPr>
            <a:xfrm>
              <a:off x="6608925" y="2056050"/>
              <a:ext cx="257075" cy="273950"/>
            </a:xfrm>
            <a:custGeom>
              <a:avLst/>
              <a:gdLst/>
              <a:ahLst/>
              <a:cxnLst/>
              <a:rect l="l" t="t" r="r" b="b"/>
              <a:pathLst>
                <a:path w="10283" h="10958" extrusionOk="0">
                  <a:moveTo>
                    <a:pt x="0" y="0"/>
                  </a:moveTo>
                  <a:cubicBezTo>
                    <a:pt x="1373" y="4374"/>
                    <a:pt x="5235" y="9795"/>
                    <a:pt x="9794" y="10958"/>
                  </a:cubicBezTo>
                  <a:cubicBezTo>
                    <a:pt x="10283" y="8841"/>
                    <a:pt x="8050" y="5816"/>
                    <a:pt x="6491" y="4188"/>
                  </a:cubicBezTo>
                  <a:cubicBezTo>
                    <a:pt x="5630" y="3211"/>
                    <a:pt x="210" y="582"/>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3" name="Google Shape;683;p9"/>
            <p:cNvSpPr/>
            <p:nvPr/>
          </p:nvSpPr>
          <p:spPr>
            <a:xfrm>
              <a:off x="6829350" y="2146200"/>
              <a:ext cx="138450" cy="183800"/>
            </a:xfrm>
            <a:custGeom>
              <a:avLst/>
              <a:gdLst/>
              <a:ahLst/>
              <a:cxnLst/>
              <a:rect l="l" t="t" r="r" b="b"/>
              <a:pathLst>
                <a:path w="5538" h="7352" extrusionOk="0">
                  <a:moveTo>
                    <a:pt x="4560" y="0"/>
                  </a:moveTo>
                  <a:lnTo>
                    <a:pt x="4560" y="0"/>
                  </a:lnTo>
                  <a:cubicBezTo>
                    <a:pt x="1861" y="1047"/>
                    <a:pt x="0" y="4072"/>
                    <a:pt x="303" y="6979"/>
                  </a:cubicBezTo>
                  <a:lnTo>
                    <a:pt x="884" y="7352"/>
                  </a:lnTo>
                  <a:cubicBezTo>
                    <a:pt x="3792" y="6398"/>
                    <a:pt x="5537" y="2908"/>
                    <a:pt x="45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84" name="Google Shape;684;p9"/>
          <p:cNvGrpSpPr/>
          <p:nvPr/>
        </p:nvGrpSpPr>
        <p:grpSpPr>
          <a:xfrm>
            <a:off x="313250" y="4001886"/>
            <a:ext cx="877030" cy="883664"/>
            <a:chOff x="1474000" y="3672875"/>
            <a:chExt cx="492050" cy="495800"/>
          </a:xfrm>
        </p:grpSpPr>
        <p:sp>
          <p:nvSpPr>
            <p:cNvPr id="685" name="Google Shape;685;p9"/>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6" name="Google Shape;686;p9"/>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7" name="Google Shape;687;p9"/>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8" name="Google Shape;688;p9"/>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89" name="Google Shape;689;p9"/>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0" name="Google Shape;690;p9"/>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1" name="Google Shape;691;p9"/>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2" name="Google Shape;692;p9"/>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3" name="Google Shape;693;p9"/>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94" name="Google Shape;694;p9"/>
          <p:cNvGrpSpPr/>
          <p:nvPr/>
        </p:nvGrpSpPr>
        <p:grpSpPr>
          <a:xfrm>
            <a:off x="3851012" y="4192582"/>
            <a:ext cx="681354" cy="678363"/>
            <a:chOff x="2302775" y="3407725"/>
            <a:chExt cx="489725" cy="487575"/>
          </a:xfrm>
        </p:grpSpPr>
        <p:sp>
          <p:nvSpPr>
            <p:cNvPr id="695" name="Google Shape;695;p9"/>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6" name="Google Shape;696;p9"/>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97" name="Google Shape;697;p9"/>
          <p:cNvGrpSpPr/>
          <p:nvPr/>
        </p:nvGrpSpPr>
        <p:grpSpPr>
          <a:xfrm>
            <a:off x="8007743" y="4001865"/>
            <a:ext cx="599650" cy="780276"/>
            <a:chOff x="6936350" y="2855900"/>
            <a:chExt cx="431000" cy="560825"/>
          </a:xfrm>
        </p:grpSpPr>
        <p:sp>
          <p:nvSpPr>
            <p:cNvPr id="698" name="Google Shape;698;p9"/>
            <p:cNvSpPr/>
            <p:nvPr/>
          </p:nvSpPr>
          <p:spPr>
            <a:xfrm>
              <a:off x="7144575" y="2855900"/>
              <a:ext cx="132525" cy="214775"/>
            </a:xfrm>
            <a:custGeom>
              <a:avLst/>
              <a:gdLst/>
              <a:ahLst/>
              <a:cxnLst/>
              <a:rect l="l" t="t" r="r" b="b"/>
              <a:pathLst>
                <a:path w="5301" h="8591" extrusionOk="0">
                  <a:moveTo>
                    <a:pt x="4241" y="0"/>
                  </a:moveTo>
                  <a:cubicBezTo>
                    <a:pt x="4127" y="0"/>
                    <a:pt x="4006" y="34"/>
                    <a:pt x="3885" y="111"/>
                  </a:cubicBezTo>
                  <a:cubicBezTo>
                    <a:pt x="1466" y="1948"/>
                    <a:pt x="0" y="4763"/>
                    <a:pt x="303" y="7857"/>
                  </a:cubicBezTo>
                  <a:cubicBezTo>
                    <a:pt x="303" y="8346"/>
                    <a:pt x="687" y="8590"/>
                    <a:pt x="1059" y="8590"/>
                  </a:cubicBezTo>
                  <a:cubicBezTo>
                    <a:pt x="1431" y="8590"/>
                    <a:pt x="1792" y="8346"/>
                    <a:pt x="1745" y="7857"/>
                  </a:cubicBezTo>
                  <a:cubicBezTo>
                    <a:pt x="1559" y="5345"/>
                    <a:pt x="2629" y="2902"/>
                    <a:pt x="4653" y="1460"/>
                  </a:cubicBezTo>
                  <a:cubicBezTo>
                    <a:pt x="5300" y="970"/>
                    <a:pt x="4856" y="0"/>
                    <a:pt x="4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99" name="Google Shape;699;p9"/>
            <p:cNvSpPr/>
            <p:nvPr/>
          </p:nvSpPr>
          <p:spPr>
            <a:xfrm>
              <a:off x="6936350" y="2970950"/>
              <a:ext cx="431000" cy="445775"/>
            </a:xfrm>
            <a:custGeom>
              <a:avLst/>
              <a:gdLst/>
              <a:ahLst/>
              <a:cxnLst/>
              <a:rect l="l" t="t" r="r" b="b"/>
              <a:pathLst>
                <a:path w="17240" h="17831" extrusionOk="0">
                  <a:moveTo>
                    <a:pt x="5064" y="1"/>
                  </a:moveTo>
                  <a:cubicBezTo>
                    <a:pt x="3862" y="1"/>
                    <a:pt x="2602" y="896"/>
                    <a:pt x="1653" y="3162"/>
                  </a:cubicBezTo>
                  <a:cubicBezTo>
                    <a:pt x="1" y="6838"/>
                    <a:pt x="187" y="11305"/>
                    <a:pt x="2234" y="14887"/>
                  </a:cubicBezTo>
                  <a:cubicBezTo>
                    <a:pt x="2700" y="15655"/>
                    <a:pt x="3397" y="16539"/>
                    <a:pt x="4351" y="16632"/>
                  </a:cubicBezTo>
                  <a:cubicBezTo>
                    <a:pt x="4453" y="16648"/>
                    <a:pt x="4553" y="16656"/>
                    <a:pt x="4649" y="16656"/>
                  </a:cubicBezTo>
                  <a:cubicBezTo>
                    <a:pt x="5102" y="16656"/>
                    <a:pt x="5491" y="16486"/>
                    <a:pt x="5817" y="16237"/>
                  </a:cubicBezTo>
                  <a:cubicBezTo>
                    <a:pt x="6189" y="16911"/>
                    <a:pt x="6678" y="17493"/>
                    <a:pt x="7469" y="17493"/>
                  </a:cubicBezTo>
                  <a:cubicBezTo>
                    <a:pt x="7934" y="17493"/>
                    <a:pt x="8329" y="17400"/>
                    <a:pt x="8725" y="17214"/>
                  </a:cubicBezTo>
                  <a:cubicBezTo>
                    <a:pt x="9004" y="17493"/>
                    <a:pt x="9399" y="17702"/>
                    <a:pt x="9795" y="17795"/>
                  </a:cubicBezTo>
                  <a:cubicBezTo>
                    <a:pt x="9907" y="17819"/>
                    <a:pt x="10020" y="17831"/>
                    <a:pt x="10135" y="17831"/>
                  </a:cubicBezTo>
                  <a:cubicBezTo>
                    <a:pt x="10906" y="17831"/>
                    <a:pt x="11732" y="17324"/>
                    <a:pt x="12401" y="16818"/>
                  </a:cubicBezTo>
                  <a:cubicBezTo>
                    <a:pt x="15495" y="14213"/>
                    <a:pt x="17239" y="10048"/>
                    <a:pt x="16960" y="6070"/>
                  </a:cubicBezTo>
                  <a:cubicBezTo>
                    <a:pt x="16826" y="2984"/>
                    <a:pt x="15519" y="1772"/>
                    <a:pt x="13972" y="1772"/>
                  </a:cubicBezTo>
                  <a:cubicBezTo>
                    <a:pt x="13373" y="1772"/>
                    <a:pt x="12738" y="1954"/>
                    <a:pt x="12121" y="2278"/>
                  </a:cubicBezTo>
                  <a:cubicBezTo>
                    <a:pt x="11469" y="1300"/>
                    <a:pt x="10634" y="870"/>
                    <a:pt x="9767" y="870"/>
                  </a:cubicBezTo>
                  <a:cubicBezTo>
                    <a:pt x="9089" y="870"/>
                    <a:pt x="8391" y="1134"/>
                    <a:pt x="7748" y="1604"/>
                  </a:cubicBezTo>
                  <a:cubicBezTo>
                    <a:pt x="7037" y="628"/>
                    <a:pt x="6071" y="1"/>
                    <a:pt x="50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0" name="Google Shape;700;p9"/>
            <p:cNvSpPr/>
            <p:nvPr/>
          </p:nvSpPr>
          <p:spPr>
            <a:xfrm>
              <a:off x="7205050" y="3023250"/>
              <a:ext cx="82625" cy="324550"/>
            </a:xfrm>
            <a:custGeom>
              <a:avLst/>
              <a:gdLst/>
              <a:ahLst/>
              <a:cxnLst/>
              <a:rect l="l" t="t" r="r" b="b"/>
              <a:pathLst>
                <a:path w="3305" h="12982" extrusionOk="0">
                  <a:moveTo>
                    <a:pt x="1955" y="0"/>
                  </a:moveTo>
                  <a:lnTo>
                    <a:pt x="1955" y="0"/>
                  </a:lnTo>
                  <a:cubicBezTo>
                    <a:pt x="2141" y="1163"/>
                    <a:pt x="2234" y="2327"/>
                    <a:pt x="2234" y="3397"/>
                  </a:cubicBezTo>
                  <a:cubicBezTo>
                    <a:pt x="2234" y="4467"/>
                    <a:pt x="2141" y="5630"/>
                    <a:pt x="2048" y="6677"/>
                  </a:cubicBezTo>
                  <a:cubicBezTo>
                    <a:pt x="1839" y="7747"/>
                    <a:pt x="1559" y="8817"/>
                    <a:pt x="1257" y="9887"/>
                  </a:cubicBezTo>
                  <a:cubicBezTo>
                    <a:pt x="978" y="10957"/>
                    <a:pt x="489" y="11911"/>
                    <a:pt x="1" y="12981"/>
                  </a:cubicBezTo>
                  <a:cubicBezTo>
                    <a:pt x="885" y="12214"/>
                    <a:pt x="1559" y="11237"/>
                    <a:pt x="2141" y="10166"/>
                  </a:cubicBezTo>
                  <a:cubicBezTo>
                    <a:pt x="2630" y="9120"/>
                    <a:pt x="3002" y="8049"/>
                    <a:pt x="3118" y="6886"/>
                  </a:cubicBezTo>
                  <a:cubicBezTo>
                    <a:pt x="3304" y="5723"/>
                    <a:pt x="3304" y="4467"/>
                    <a:pt x="3118" y="3304"/>
                  </a:cubicBezTo>
                  <a:cubicBezTo>
                    <a:pt x="2909" y="2140"/>
                    <a:pt x="2537" y="1070"/>
                    <a:pt x="1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1" name="Google Shape;701;p9"/>
            <p:cNvSpPr/>
            <p:nvPr/>
          </p:nvSpPr>
          <p:spPr>
            <a:xfrm>
              <a:off x="7045125" y="3132000"/>
              <a:ext cx="36650" cy="244875"/>
            </a:xfrm>
            <a:custGeom>
              <a:avLst/>
              <a:gdLst/>
              <a:ahLst/>
              <a:cxnLst/>
              <a:rect l="l" t="t" r="r" b="b"/>
              <a:pathLst>
                <a:path w="1466" h="9795" extrusionOk="0">
                  <a:moveTo>
                    <a:pt x="884" y="1"/>
                  </a:moveTo>
                  <a:cubicBezTo>
                    <a:pt x="582" y="792"/>
                    <a:pt x="303" y="1559"/>
                    <a:pt x="210" y="2443"/>
                  </a:cubicBezTo>
                  <a:cubicBezTo>
                    <a:pt x="93" y="3211"/>
                    <a:pt x="0" y="4072"/>
                    <a:pt x="93" y="4956"/>
                  </a:cubicBezTo>
                  <a:cubicBezTo>
                    <a:pt x="210" y="5816"/>
                    <a:pt x="303" y="6607"/>
                    <a:pt x="489" y="7468"/>
                  </a:cubicBezTo>
                  <a:cubicBezTo>
                    <a:pt x="791" y="8259"/>
                    <a:pt x="1070" y="9027"/>
                    <a:pt x="1466" y="9795"/>
                  </a:cubicBezTo>
                  <a:cubicBezTo>
                    <a:pt x="1466" y="8934"/>
                    <a:pt x="1466" y="8050"/>
                    <a:pt x="1373" y="7282"/>
                  </a:cubicBezTo>
                  <a:lnTo>
                    <a:pt x="1256" y="4863"/>
                  </a:lnTo>
                  <a:lnTo>
                    <a:pt x="1163" y="2443"/>
                  </a:lnTo>
                  <a:cubicBezTo>
                    <a:pt x="1070" y="1652"/>
                    <a:pt x="1070" y="792"/>
                    <a:pt x="8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02" name="Google Shape;702;p9"/>
          <p:cNvGrpSpPr/>
          <p:nvPr/>
        </p:nvGrpSpPr>
        <p:grpSpPr>
          <a:xfrm>
            <a:off x="4078796" y="6286"/>
            <a:ext cx="680956" cy="619867"/>
            <a:chOff x="853450" y="2614875"/>
            <a:chExt cx="654325" cy="595625"/>
          </a:xfrm>
        </p:grpSpPr>
        <p:sp>
          <p:nvSpPr>
            <p:cNvPr id="703" name="Google Shape;703;p9"/>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4" name="Google Shape;704;p9"/>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5" name="Google Shape;705;p9"/>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06" name="Google Shape;706;p9"/>
          <p:cNvGrpSpPr/>
          <p:nvPr/>
        </p:nvGrpSpPr>
        <p:grpSpPr>
          <a:xfrm>
            <a:off x="374908" y="1790881"/>
            <a:ext cx="424868" cy="760241"/>
            <a:chOff x="478300" y="2547225"/>
            <a:chExt cx="305375" cy="546425"/>
          </a:xfrm>
        </p:grpSpPr>
        <p:sp>
          <p:nvSpPr>
            <p:cNvPr id="707" name="Google Shape;707;p9"/>
            <p:cNvSpPr/>
            <p:nvPr/>
          </p:nvSpPr>
          <p:spPr>
            <a:xfrm>
              <a:off x="478300" y="2547225"/>
              <a:ext cx="305375" cy="546425"/>
            </a:xfrm>
            <a:custGeom>
              <a:avLst/>
              <a:gdLst/>
              <a:ahLst/>
              <a:cxnLst/>
              <a:rect l="l" t="t" r="r" b="b"/>
              <a:pathLst>
                <a:path w="12215" h="21857" extrusionOk="0">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8" name="Google Shape;708;p9"/>
            <p:cNvSpPr/>
            <p:nvPr/>
          </p:nvSpPr>
          <p:spPr>
            <a:xfrm>
              <a:off x="667325" y="2599075"/>
              <a:ext cx="94250" cy="87650"/>
            </a:xfrm>
            <a:custGeom>
              <a:avLst/>
              <a:gdLst/>
              <a:ahLst/>
              <a:cxnLst/>
              <a:rect l="l" t="t" r="r" b="b"/>
              <a:pathLst>
                <a:path w="3770" h="3506" extrusionOk="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09" name="Google Shape;709;p9"/>
            <p:cNvSpPr/>
            <p:nvPr/>
          </p:nvSpPr>
          <p:spPr>
            <a:xfrm>
              <a:off x="613825" y="2695625"/>
              <a:ext cx="94250" cy="87725"/>
            </a:xfrm>
            <a:custGeom>
              <a:avLst/>
              <a:gdLst/>
              <a:ahLst/>
              <a:cxnLst/>
              <a:rect l="l" t="t" r="r" b="b"/>
              <a:pathLst>
                <a:path w="3770" h="3509" extrusionOk="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0" name="Google Shape;710;p9"/>
            <p:cNvSpPr/>
            <p:nvPr/>
          </p:nvSpPr>
          <p:spPr>
            <a:xfrm>
              <a:off x="572525" y="2795250"/>
              <a:ext cx="91925" cy="89875"/>
            </a:xfrm>
            <a:custGeom>
              <a:avLst/>
              <a:gdLst/>
              <a:ahLst/>
              <a:cxnLst/>
              <a:rect l="l" t="t" r="r" b="b"/>
              <a:pathLst>
                <a:path w="3677" h="3595" extrusionOk="0">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11" name="Google Shape;711;p9"/>
            <p:cNvSpPr/>
            <p:nvPr/>
          </p:nvSpPr>
          <p:spPr>
            <a:xfrm>
              <a:off x="519025" y="2884625"/>
              <a:ext cx="94825" cy="87750"/>
            </a:xfrm>
            <a:custGeom>
              <a:avLst/>
              <a:gdLst/>
              <a:ahLst/>
              <a:cxnLst/>
              <a:rect l="l" t="t" r="r" b="b"/>
              <a:pathLst>
                <a:path w="3793" h="3510" extrusionOk="0">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712" name="Google Shape;712;p9"/>
          <p:cNvSpPr txBox="1">
            <a:spLocks noGrp="1"/>
          </p:cNvSpPr>
          <p:nvPr>
            <p:ph type="subTitle" idx="1"/>
          </p:nvPr>
        </p:nvSpPr>
        <p:spPr>
          <a:xfrm>
            <a:off x="2533950" y="2475125"/>
            <a:ext cx="4076100" cy="94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1600"/>
              <a:buNone/>
              <a:defRPr sz="1600">
                <a:solidFill>
                  <a:schemeClr val="accent1"/>
                </a:solidFill>
              </a:defRPr>
            </a:lvl2pPr>
            <a:lvl3pPr lvl="2" algn="ctr" rtl="0">
              <a:lnSpc>
                <a:spcPct val="100000"/>
              </a:lnSpc>
              <a:spcBef>
                <a:spcPts val="0"/>
              </a:spcBef>
              <a:spcAft>
                <a:spcPts val="0"/>
              </a:spcAft>
              <a:buClr>
                <a:schemeClr val="accent1"/>
              </a:buClr>
              <a:buSzPts val="1600"/>
              <a:buNone/>
              <a:defRPr sz="1600">
                <a:solidFill>
                  <a:schemeClr val="accent1"/>
                </a:solidFill>
              </a:defRPr>
            </a:lvl3pPr>
            <a:lvl4pPr lvl="3" algn="ctr" rtl="0">
              <a:lnSpc>
                <a:spcPct val="100000"/>
              </a:lnSpc>
              <a:spcBef>
                <a:spcPts val="0"/>
              </a:spcBef>
              <a:spcAft>
                <a:spcPts val="0"/>
              </a:spcAft>
              <a:buClr>
                <a:schemeClr val="accent1"/>
              </a:buClr>
              <a:buSzPts val="1600"/>
              <a:buNone/>
              <a:defRPr sz="1600">
                <a:solidFill>
                  <a:schemeClr val="accent1"/>
                </a:solidFill>
              </a:defRPr>
            </a:lvl4pPr>
            <a:lvl5pPr lvl="4" algn="ctr" rtl="0">
              <a:lnSpc>
                <a:spcPct val="100000"/>
              </a:lnSpc>
              <a:spcBef>
                <a:spcPts val="0"/>
              </a:spcBef>
              <a:spcAft>
                <a:spcPts val="0"/>
              </a:spcAft>
              <a:buClr>
                <a:schemeClr val="accent1"/>
              </a:buClr>
              <a:buSzPts val="1600"/>
              <a:buNone/>
              <a:defRPr sz="1600">
                <a:solidFill>
                  <a:schemeClr val="accent1"/>
                </a:solidFill>
              </a:defRPr>
            </a:lvl5pPr>
            <a:lvl6pPr lvl="5" algn="ctr" rtl="0">
              <a:lnSpc>
                <a:spcPct val="100000"/>
              </a:lnSpc>
              <a:spcBef>
                <a:spcPts val="0"/>
              </a:spcBef>
              <a:spcAft>
                <a:spcPts val="0"/>
              </a:spcAft>
              <a:buClr>
                <a:schemeClr val="accent1"/>
              </a:buClr>
              <a:buSzPts val="1600"/>
              <a:buNone/>
              <a:defRPr sz="1600">
                <a:solidFill>
                  <a:schemeClr val="accent1"/>
                </a:solidFill>
              </a:defRPr>
            </a:lvl6pPr>
            <a:lvl7pPr lvl="6" algn="ctr" rtl="0">
              <a:lnSpc>
                <a:spcPct val="100000"/>
              </a:lnSpc>
              <a:spcBef>
                <a:spcPts val="0"/>
              </a:spcBef>
              <a:spcAft>
                <a:spcPts val="0"/>
              </a:spcAft>
              <a:buClr>
                <a:schemeClr val="accent1"/>
              </a:buClr>
              <a:buSzPts val="1600"/>
              <a:buNone/>
              <a:defRPr sz="1600">
                <a:solidFill>
                  <a:schemeClr val="accent1"/>
                </a:solidFill>
              </a:defRPr>
            </a:lvl7pPr>
            <a:lvl8pPr lvl="7" algn="ctr" rtl="0">
              <a:lnSpc>
                <a:spcPct val="100000"/>
              </a:lnSpc>
              <a:spcBef>
                <a:spcPts val="0"/>
              </a:spcBef>
              <a:spcAft>
                <a:spcPts val="0"/>
              </a:spcAft>
              <a:buClr>
                <a:schemeClr val="accent1"/>
              </a:buClr>
              <a:buSzPts val="1600"/>
              <a:buNone/>
              <a:defRPr sz="1600">
                <a:solidFill>
                  <a:schemeClr val="accent1"/>
                </a:solidFill>
              </a:defRPr>
            </a:lvl8pPr>
            <a:lvl9pPr lvl="8" algn="ctr" rtl="0">
              <a:lnSpc>
                <a:spcPct val="100000"/>
              </a:lnSpc>
              <a:spcBef>
                <a:spcPts val="0"/>
              </a:spcBef>
              <a:spcAft>
                <a:spcPts val="0"/>
              </a:spcAft>
              <a:buClr>
                <a:schemeClr val="accent1"/>
              </a:buClr>
              <a:buSzPts val="1600"/>
              <a:buNone/>
              <a:defRPr sz="1600">
                <a:solidFill>
                  <a:schemeClr val="accent1"/>
                </a:solidFill>
              </a:defRPr>
            </a:lvl9pPr>
          </a:lstStyle>
          <a:p>
            <a:endParaRPr/>
          </a:p>
        </p:txBody>
      </p:sp>
      <p:sp>
        <p:nvSpPr>
          <p:cNvPr id="713" name="Google Shape;713;p9"/>
          <p:cNvSpPr txBox="1">
            <a:spLocks noGrp="1"/>
          </p:cNvSpPr>
          <p:nvPr>
            <p:ph type="title"/>
          </p:nvPr>
        </p:nvSpPr>
        <p:spPr>
          <a:xfrm>
            <a:off x="2052600" y="1404695"/>
            <a:ext cx="5038800" cy="992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7200"/>
              <a:buNone/>
              <a:defRPr sz="7200">
                <a:solidFill>
                  <a:schemeClr val="lt1"/>
                </a:solidFill>
              </a:defRPr>
            </a:lvl1pPr>
            <a:lvl2pPr lvl="1" rtl="0">
              <a:spcBef>
                <a:spcPts val="0"/>
              </a:spcBef>
              <a:spcAft>
                <a:spcPts val="0"/>
              </a:spcAft>
              <a:buClr>
                <a:schemeClr val="lt1"/>
              </a:buClr>
              <a:buSzPts val="7200"/>
              <a:buNone/>
              <a:defRPr sz="7200">
                <a:solidFill>
                  <a:schemeClr val="lt1"/>
                </a:solidFill>
              </a:defRPr>
            </a:lvl2pPr>
            <a:lvl3pPr lvl="2" rtl="0">
              <a:spcBef>
                <a:spcPts val="0"/>
              </a:spcBef>
              <a:spcAft>
                <a:spcPts val="0"/>
              </a:spcAft>
              <a:buClr>
                <a:schemeClr val="lt1"/>
              </a:buClr>
              <a:buSzPts val="7200"/>
              <a:buNone/>
              <a:defRPr sz="7200">
                <a:solidFill>
                  <a:schemeClr val="lt1"/>
                </a:solidFill>
              </a:defRPr>
            </a:lvl3pPr>
            <a:lvl4pPr lvl="3" rtl="0">
              <a:spcBef>
                <a:spcPts val="0"/>
              </a:spcBef>
              <a:spcAft>
                <a:spcPts val="0"/>
              </a:spcAft>
              <a:buClr>
                <a:schemeClr val="lt1"/>
              </a:buClr>
              <a:buSzPts val="7200"/>
              <a:buNone/>
              <a:defRPr sz="7200">
                <a:solidFill>
                  <a:schemeClr val="lt1"/>
                </a:solidFill>
              </a:defRPr>
            </a:lvl4pPr>
            <a:lvl5pPr lvl="4" rtl="0">
              <a:spcBef>
                <a:spcPts val="0"/>
              </a:spcBef>
              <a:spcAft>
                <a:spcPts val="0"/>
              </a:spcAft>
              <a:buClr>
                <a:schemeClr val="lt1"/>
              </a:buClr>
              <a:buSzPts val="7200"/>
              <a:buNone/>
              <a:defRPr sz="7200">
                <a:solidFill>
                  <a:schemeClr val="lt1"/>
                </a:solidFill>
              </a:defRPr>
            </a:lvl5pPr>
            <a:lvl6pPr lvl="5" rtl="0">
              <a:spcBef>
                <a:spcPts val="0"/>
              </a:spcBef>
              <a:spcAft>
                <a:spcPts val="0"/>
              </a:spcAft>
              <a:buClr>
                <a:schemeClr val="lt1"/>
              </a:buClr>
              <a:buSzPts val="7200"/>
              <a:buNone/>
              <a:defRPr sz="7200">
                <a:solidFill>
                  <a:schemeClr val="lt1"/>
                </a:solidFill>
              </a:defRPr>
            </a:lvl6pPr>
            <a:lvl7pPr lvl="6" rtl="0">
              <a:spcBef>
                <a:spcPts val="0"/>
              </a:spcBef>
              <a:spcAft>
                <a:spcPts val="0"/>
              </a:spcAft>
              <a:buClr>
                <a:schemeClr val="lt1"/>
              </a:buClr>
              <a:buSzPts val="7200"/>
              <a:buNone/>
              <a:defRPr sz="7200">
                <a:solidFill>
                  <a:schemeClr val="lt1"/>
                </a:solidFill>
              </a:defRPr>
            </a:lvl7pPr>
            <a:lvl8pPr lvl="7" rtl="0">
              <a:spcBef>
                <a:spcPts val="0"/>
              </a:spcBef>
              <a:spcAft>
                <a:spcPts val="0"/>
              </a:spcAft>
              <a:buClr>
                <a:schemeClr val="lt1"/>
              </a:buClr>
              <a:buSzPts val="7200"/>
              <a:buNone/>
              <a:defRPr sz="7200">
                <a:solidFill>
                  <a:schemeClr val="lt1"/>
                </a:solidFill>
              </a:defRPr>
            </a:lvl8pPr>
            <a:lvl9pPr lvl="8" rtl="0">
              <a:spcBef>
                <a:spcPts val="0"/>
              </a:spcBef>
              <a:spcAft>
                <a:spcPts val="0"/>
              </a:spcAft>
              <a:buClr>
                <a:schemeClr val="lt1"/>
              </a:buClr>
              <a:buSzPts val="7200"/>
              <a:buNone/>
              <a:defRPr sz="7200">
                <a:solidFill>
                  <a:schemeClr val="lt1"/>
                </a:solidFill>
              </a:defRPr>
            </a:lvl9pPr>
          </a:lstStyle>
          <a:p>
            <a:endParaRPr/>
          </a:p>
        </p:txBody>
      </p:sp>
    </p:spTree>
    <p:extLst>
      <p:ext uri="{BB962C8B-B14F-4D97-AF65-F5344CB8AC3E}">
        <p14:creationId xmlns:p14="http://schemas.microsoft.com/office/powerpoint/2010/main" val="3536012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6"/>
        </a:solidFill>
        <a:effectLst/>
      </p:bgPr>
    </p:bg>
    <p:spTree>
      <p:nvGrpSpPr>
        <p:cNvPr id="1" name="Shape 716"/>
        <p:cNvGrpSpPr/>
        <p:nvPr/>
      </p:nvGrpSpPr>
      <p:grpSpPr>
        <a:xfrm>
          <a:off x="0" y="0"/>
          <a:ext cx="0" cy="0"/>
          <a:chOff x="0" y="0"/>
          <a:chExt cx="0" cy="0"/>
        </a:xfrm>
      </p:grpSpPr>
      <p:sp>
        <p:nvSpPr>
          <p:cNvPr id="717" name="Google Shape;717;p11"/>
          <p:cNvSpPr txBox="1">
            <a:spLocks noGrp="1"/>
          </p:cNvSpPr>
          <p:nvPr>
            <p:ph type="title" hasCustomPrompt="1"/>
          </p:nvPr>
        </p:nvSpPr>
        <p:spPr>
          <a:xfrm>
            <a:off x="1621475" y="1162550"/>
            <a:ext cx="5570100" cy="1907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8000"/>
              <a:buNone/>
              <a:defRPr sz="8000">
                <a:solidFill>
                  <a:schemeClr val="accent2"/>
                </a:solidFill>
              </a:defRPr>
            </a:lvl1pPr>
            <a:lvl2pPr lvl="1" algn="ctr" rtl="0">
              <a:spcBef>
                <a:spcPts val="0"/>
              </a:spcBef>
              <a:spcAft>
                <a:spcPts val="0"/>
              </a:spcAft>
              <a:buClr>
                <a:schemeClr val="accent2"/>
              </a:buClr>
              <a:buSzPts val="8000"/>
              <a:buNone/>
              <a:defRPr sz="8000">
                <a:solidFill>
                  <a:schemeClr val="accent2"/>
                </a:solidFill>
              </a:defRPr>
            </a:lvl2pPr>
            <a:lvl3pPr lvl="2" algn="ctr" rtl="0">
              <a:spcBef>
                <a:spcPts val="0"/>
              </a:spcBef>
              <a:spcAft>
                <a:spcPts val="0"/>
              </a:spcAft>
              <a:buClr>
                <a:schemeClr val="accent2"/>
              </a:buClr>
              <a:buSzPts val="8000"/>
              <a:buNone/>
              <a:defRPr sz="8000">
                <a:solidFill>
                  <a:schemeClr val="accent2"/>
                </a:solidFill>
              </a:defRPr>
            </a:lvl3pPr>
            <a:lvl4pPr lvl="3" algn="ctr" rtl="0">
              <a:spcBef>
                <a:spcPts val="0"/>
              </a:spcBef>
              <a:spcAft>
                <a:spcPts val="0"/>
              </a:spcAft>
              <a:buClr>
                <a:schemeClr val="accent2"/>
              </a:buClr>
              <a:buSzPts val="8000"/>
              <a:buNone/>
              <a:defRPr sz="8000">
                <a:solidFill>
                  <a:schemeClr val="accent2"/>
                </a:solidFill>
              </a:defRPr>
            </a:lvl4pPr>
            <a:lvl5pPr lvl="4" algn="ctr" rtl="0">
              <a:spcBef>
                <a:spcPts val="0"/>
              </a:spcBef>
              <a:spcAft>
                <a:spcPts val="0"/>
              </a:spcAft>
              <a:buClr>
                <a:schemeClr val="accent2"/>
              </a:buClr>
              <a:buSzPts val="8000"/>
              <a:buNone/>
              <a:defRPr sz="8000">
                <a:solidFill>
                  <a:schemeClr val="accent2"/>
                </a:solidFill>
              </a:defRPr>
            </a:lvl5pPr>
            <a:lvl6pPr lvl="5" algn="ctr" rtl="0">
              <a:spcBef>
                <a:spcPts val="0"/>
              </a:spcBef>
              <a:spcAft>
                <a:spcPts val="0"/>
              </a:spcAft>
              <a:buClr>
                <a:schemeClr val="accent2"/>
              </a:buClr>
              <a:buSzPts val="8000"/>
              <a:buNone/>
              <a:defRPr sz="8000">
                <a:solidFill>
                  <a:schemeClr val="accent2"/>
                </a:solidFill>
              </a:defRPr>
            </a:lvl6pPr>
            <a:lvl7pPr lvl="6" algn="ctr" rtl="0">
              <a:spcBef>
                <a:spcPts val="0"/>
              </a:spcBef>
              <a:spcAft>
                <a:spcPts val="0"/>
              </a:spcAft>
              <a:buClr>
                <a:schemeClr val="accent2"/>
              </a:buClr>
              <a:buSzPts val="8000"/>
              <a:buNone/>
              <a:defRPr sz="8000">
                <a:solidFill>
                  <a:schemeClr val="accent2"/>
                </a:solidFill>
              </a:defRPr>
            </a:lvl7pPr>
            <a:lvl8pPr lvl="7" algn="ctr" rtl="0">
              <a:spcBef>
                <a:spcPts val="0"/>
              </a:spcBef>
              <a:spcAft>
                <a:spcPts val="0"/>
              </a:spcAft>
              <a:buClr>
                <a:schemeClr val="accent2"/>
              </a:buClr>
              <a:buSzPts val="8000"/>
              <a:buNone/>
              <a:defRPr sz="8000">
                <a:solidFill>
                  <a:schemeClr val="accent2"/>
                </a:solidFill>
              </a:defRPr>
            </a:lvl8pPr>
            <a:lvl9pPr lvl="8" algn="ctr" rtl="0">
              <a:spcBef>
                <a:spcPts val="0"/>
              </a:spcBef>
              <a:spcAft>
                <a:spcPts val="0"/>
              </a:spcAft>
              <a:buClr>
                <a:schemeClr val="accent2"/>
              </a:buClr>
              <a:buSzPts val="8000"/>
              <a:buNone/>
              <a:defRPr sz="8000">
                <a:solidFill>
                  <a:schemeClr val="accent2"/>
                </a:solidFill>
              </a:defRPr>
            </a:lvl9pPr>
          </a:lstStyle>
          <a:p>
            <a:r>
              <a:t>xx%</a:t>
            </a:r>
          </a:p>
        </p:txBody>
      </p:sp>
      <p:sp>
        <p:nvSpPr>
          <p:cNvPr id="718" name="Google Shape;718;p11"/>
          <p:cNvSpPr txBox="1">
            <a:spLocks noGrp="1"/>
          </p:cNvSpPr>
          <p:nvPr>
            <p:ph type="subTitle" idx="1"/>
          </p:nvPr>
        </p:nvSpPr>
        <p:spPr>
          <a:xfrm>
            <a:off x="2500950" y="2924725"/>
            <a:ext cx="41421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1600"/>
              </a:spcBef>
              <a:spcAft>
                <a:spcPts val="0"/>
              </a:spcAft>
              <a:buClr>
                <a:schemeClr val="accent1"/>
              </a:buClr>
              <a:buSzPts val="1800"/>
              <a:buNone/>
              <a:defRPr sz="1800">
                <a:solidFill>
                  <a:schemeClr val="accent1"/>
                </a:solidFill>
              </a:defRPr>
            </a:lvl3pPr>
            <a:lvl4pPr lvl="3" algn="ctr" rtl="0">
              <a:spcBef>
                <a:spcPts val="1600"/>
              </a:spcBef>
              <a:spcAft>
                <a:spcPts val="0"/>
              </a:spcAft>
              <a:buClr>
                <a:schemeClr val="accent1"/>
              </a:buClr>
              <a:buSzPts val="1800"/>
              <a:buNone/>
              <a:defRPr sz="1800">
                <a:solidFill>
                  <a:schemeClr val="accent1"/>
                </a:solidFill>
              </a:defRPr>
            </a:lvl4pPr>
            <a:lvl5pPr lvl="4" algn="ctr" rtl="0">
              <a:spcBef>
                <a:spcPts val="1600"/>
              </a:spcBef>
              <a:spcAft>
                <a:spcPts val="0"/>
              </a:spcAft>
              <a:buClr>
                <a:schemeClr val="accent1"/>
              </a:buClr>
              <a:buSzPts val="1800"/>
              <a:buNone/>
              <a:defRPr sz="1800">
                <a:solidFill>
                  <a:schemeClr val="accent1"/>
                </a:solidFill>
              </a:defRPr>
            </a:lvl5pPr>
            <a:lvl6pPr lvl="5" algn="ctr" rtl="0">
              <a:spcBef>
                <a:spcPts val="1600"/>
              </a:spcBef>
              <a:spcAft>
                <a:spcPts val="0"/>
              </a:spcAft>
              <a:buClr>
                <a:schemeClr val="accent1"/>
              </a:buClr>
              <a:buSzPts val="1800"/>
              <a:buNone/>
              <a:defRPr sz="1800">
                <a:solidFill>
                  <a:schemeClr val="accent1"/>
                </a:solidFill>
              </a:defRPr>
            </a:lvl6pPr>
            <a:lvl7pPr lvl="6" algn="ctr" rtl="0">
              <a:spcBef>
                <a:spcPts val="1600"/>
              </a:spcBef>
              <a:spcAft>
                <a:spcPts val="0"/>
              </a:spcAft>
              <a:buClr>
                <a:schemeClr val="accent1"/>
              </a:buClr>
              <a:buSzPts val="1800"/>
              <a:buNone/>
              <a:defRPr sz="1800">
                <a:solidFill>
                  <a:schemeClr val="accent1"/>
                </a:solidFill>
              </a:defRPr>
            </a:lvl7pPr>
            <a:lvl8pPr lvl="7" algn="ctr" rtl="0">
              <a:spcBef>
                <a:spcPts val="1600"/>
              </a:spcBef>
              <a:spcAft>
                <a:spcPts val="0"/>
              </a:spcAft>
              <a:buClr>
                <a:schemeClr val="accent1"/>
              </a:buClr>
              <a:buSzPts val="1800"/>
              <a:buNone/>
              <a:defRPr sz="1800">
                <a:solidFill>
                  <a:schemeClr val="accent1"/>
                </a:solidFill>
              </a:defRPr>
            </a:lvl8pPr>
            <a:lvl9pPr lvl="8" algn="ctr" rtl="0">
              <a:spcBef>
                <a:spcPts val="1600"/>
              </a:spcBef>
              <a:spcAft>
                <a:spcPts val="1600"/>
              </a:spcAft>
              <a:buClr>
                <a:schemeClr val="accent1"/>
              </a:buClr>
              <a:buSzPts val="1800"/>
              <a:buNone/>
              <a:defRPr sz="1800">
                <a:solidFill>
                  <a:schemeClr val="accent1"/>
                </a:solidFill>
              </a:defRPr>
            </a:lvl9pPr>
          </a:lstStyle>
          <a:p>
            <a:endParaRPr/>
          </a:p>
        </p:txBody>
      </p:sp>
      <p:grpSp>
        <p:nvGrpSpPr>
          <p:cNvPr id="719" name="Google Shape;719;p11"/>
          <p:cNvGrpSpPr/>
          <p:nvPr/>
        </p:nvGrpSpPr>
        <p:grpSpPr>
          <a:xfrm>
            <a:off x="8232295" y="2203165"/>
            <a:ext cx="792206" cy="866467"/>
            <a:chOff x="5164825" y="3105675"/>
            <a:chExt cx="569400" cy="622775"/>
          </a:xfrm>
        </p:grpSpPr>
        <p:sp>
          <p:nvSpPr>
            <p:cNvPr id="720" name="Google Shape;720;p11"/>
            <p:cNvSpPr/>
            <p:nvPr/>
          </p:nvSpPr>
          <p:spPr>
            <a:xfrm>
              <a:off x="5239850" y="3284950"/>
              <a:ext cx="458325" cy="443500"/>
            </a:xfrm>
            <a:custGeom>
              <a:avLst/>
              <a:gdLst/>
              <a:ahLst/>
              <a:cxnLst/>
              <a:rect l="l" t="t" r="r" b="b"/>
              <a:pathLst>
                <a:path w="18333" h="17740" extrusionOk="0">
                  <a:moveTo>
                    <a:pt x="18332" y="1"/>
                  </a:moveTo>
                  <a:lnTo>
                    <a:pt x="18332" y="1"/>
                  </a:lnTo>
                  <a:cubicBezTo>
                    <a:pt x="13200" y="489"/>
                    <a:pt x="8085" y="698"/>
                    <a:pt x="2958" y="698"/>
                  </a:cubicBezTo>
                  <a:cubicBezTo>
                    <a:pt x="1973" y="698"/>
                    <a:pt x="987" y="691"/>
                    <a:pt x="0" y="676"/>
                  </a:cubicBezTo>
                  <a:lnTo>
                    <a:pt x="0" y="676"/>
                  </a:lnTo>
                  <a:cubicBezTo>
                    <a:pt x="2629" y="6398"/>
                    <a:pt x="5235" y="12121"/>
                    <a:pt x="7863" y="17728"/>
                  </a:cubicBezTo>
                  <a:cubicBezTo>
                    <a:pt x="7870" y="17736"/>
                    <a:pt x="7901" y="17740"/>
                    <a:pt x="7953" y="17740"/>
                  </a:cubicBezTo>
                  <a:cubicBezTo>
                    <a:pt x="8670" y="17740"/>
                    <a:pt x="13404" y="17041"/>
                    <a:pt x="13772" y="16867"/>
                  </a:cubicBezTo>
                  <a:cubicBezTo>
                    <a:pt x="15308" y="15797"/>
                    <a:pt x="14843" y="14541"/>
                    <a:pt x="15029" y="12494"/>
                  </a:cubicBezTo>
                  <a:cubicBezTo>
                    <a:pt x="15424" y="8143"/>
                    <a:pt x="16587" y="3886"/>
                    <a:pt x="18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1" name="Google Shape;721;p11"/>
            <p:cNvSpPr/>
            <p:nvPr/>
          </p:nvSpPr>
          <p:spPr>
            <a:xfrm>
              <a:off x="5329400" y="3355325"/>
              <a:ext cx="143100" cy="285600"/>
            </a:xfrm>
            <a:custGeom>
              <a:avLst/>
              <a:gdLst/>
              <a:ahLst/>
              <a:cxnLst/>
              <a:rect l="l" t="t" r="r" b="b"/>
              <a:pathLst>
                <a:path w="5724" h="11424" extrusionOk="0">
                  <a:moveTo>
                    <a:pt x="1" y="1"/>
                  </a:moveTo>
                  <a:lnTo>
                    <a:pt x="1" y="1"/>
                  </a:lnTo>
                  <a:cubicBezTo>
                    <a:pt x="303" y="955"/>
                    <a:pt x="675" y="2025"/>
                    <a:pt x="1164" y="3002"/>
                  </a:cubicBezTo>
                  <a:cubicBezTo>
                    <a:pt x="1560" y="3979"/>
                    <a:pt x="2048" y="4933"/>
                    <a:pt x="2537" y="5910"/>
                  </a:cubicBezTo>
                  <a:cubicBezTo>
                    <a:pt x="3002" y="6887"/>
                    <a:pt x="3490" y="7748"/>
                    <a:pt x="3979" y="8725"/>
                  </a:cubicBezTo>
                  <a:cubicBezTo>
                    <a:pt x="4561" y="9679"/>
                    <a:pt x="5142" y="10563"/>
                    <a:pt x="5724" y="11423"/>
                  </a:cubicBezTo>
                  <a:cubicBezTo>
                    <a:pt x="5445" y="10470"/>
                    <a:pt x="4956" y="9399"/>
                    <a:pt x="4561" y="8422"/>
                  </a:cubicBezTo>
                  <a:cubicBezTo>
                    <a:pt x="4165" y="7469"/>
                    <a:pt x="3700" y="6491"/>
                    <a:pt x="3211" y="5514"/>
                  </a:cubicBezTo>
                  <a:cubicBezTo>
                    <a:pt x="2723" y="4561"/>
                    <a:pt x="2234" y="3677"/>
                    <a:pt x="1653" y="2699"/>
                  </a:cubicBezTo>
                  <a:cubicBezTo>
                    <a:pt x="1164" y="1746"/>
                    <a:pt x="582" y="86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2" name="Google Shape;722;p11"/>
            <p:cNvSpPr/>
            <p:nvPr/>
          </p:nvSpPr>
          <p:spPr>
            <a:xfrm>
              <a:off x="5547500" y="3304150"/>
              <a:ext cx="60525" cy="315250"/>
            </a:xfrm>
            <a:custGeom>
              <a:avLst/>
              <a:gdLst/>
              <a:ahLst/>
              <a:cxnLst/>
              <a:rect l="l" t="t" r="r" b="b"/>
              <a:pathLst>
                <a:path w="2421" h="12610" extrusionOk="0">
                  <a:moveTo>
                    <a:pt x="2420" y="1"/>
                  </a:moveTo>
                  <a:lnTo>
                    <a:pt x="2420" y="1"/>
                  </a:lnTo>
                  <a:cubicBezTo>
                    <a:pt x="2141" y="1071"/>
                    <a:pt x="1839" y="2141"/>
                    <a:pt x="1559" y="3118"/>
                  </a:cubicBezTo>
                  <a:cubicBezTo>
                    <a:pt x="1257" y="4165"/>
                    <a:pt x="1071" y="5235"/>
                    <a:pt x="885" y="6305"/>
                  </a:cubicBezTo>
                  <a:cubicBezTo>
                    <a:pt x="675" y="7375"/>
                    <a:pt x="489" y="8352"/>
                    <a:pt x="303" y="9399"/>
                  </a:cubicBezTo>
                  <a:cubicBezTo>
                    <a:pt x="210" y="10469"/>
                    <a:pt x="94" y="11539"/>
                    <a:pt x="1" y="12610"/>
                  </a:cubicBezTo>
                  <a:cubicBezTo>
                    <a:pt x="396" y="11633"/>
                    <a:pt x="675" y="10562"/>
                    <a:pt x="885" y="9609"/>
                  </a:cubicBezTo>
                  <a:cubicBezTo>
                    <a:pt x="1164" y="8538"/>
                    <a:pt x="1373" y="7468"/>
                    <a:pt x="1653" y="6398"/>
                  </a:cubicBezTo>
                  <a:cubicBezTo>
                    <a:pt x="1839" y="5328"/>
                    <a:pt x="2048" y="4281"/>
                    <a:pt x="2141" y="3304"/>
                  </a:cubicBezTo>
                  <a:cubicBezTo>
                    <a:pt x="2327" y="2234"/>
                    <a:pt x="2420" y="1164"/>
                    <a:pt x="24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3" name="Google Shape;723;p11"/>
            <p:cNvSpPr/>
            <p:nvPr/>
          </p:nvSpPr>
          <p:spPr>
            <a:xfrm>
              <a:off x="5465500" y="3350100"/>
              <a:ext cx="50625" cy="317575"/>
            </a:xfrm>
            <a:custGeom>
              <a:avLst/>
              <a:gdLst/>
              <a:ahLst/>
              <a:cxnLst/>
              <a:rect l="l" t="t" r="r" b="b"/>
              <a:pathLst>
                <a:path w="2025" h="12703" extrusionOk="0">
                  <a:moveTo>
                    <a:pt x="1" y="0"/>
                  </a:moveTo>
                  <a:cubicBezTo>
                    <a:pt x="1" y="1071"/>
                    <a:pt x="94" y="2141"/>
                    <a:pt x="187" y="3211"/>
                  </a:cubicBezTo>
                  <a:cubicBezTo>
                    <a:pt x="280" y="4281"/>
                    <a:pt x="466" y="5351"/>
                    <a:pt x="582" y="6398"/>
                  </a:cubicBezTo>
                  <a:cubicBezTo>
                    <a:pt x="768" y="7468"/>
                    <a:pt x="954" y="8538"/>
                    <a:pt x="1257" y="9608"/>
                  </a:cubicBezTo>
                  <a:cubicBezTo>
                    <a:pt x="1443" y="10586"/>
                    <a:pt x="1745" y="11632"/>
                    <a:pt x="2025" y="12703"/>
                  </a:cubicBezTo>
                  <a:cubicBezTo>
                    <a:pt x="2025" y="11632"/>
                    <a:pt x="1931" y="10586"/>
                    <a:pt x="1838" y="9515"/>
                  </a:cubicBezTo>
                  <a:cubicBezTo>
                    <a:pt x="1745" y="8445"/>
                    <a:pt x="1536" y="7375"/>
                    <a:pt x="1350" y="6305"/>
                  </a:cubicBezTo>
                  <a:cubicBezTo>
                    <a:pt x="1164" y="5235"/>
                    <a:pt x="954" y="4188"/>
                    <a:pt x="768" y="3118"/>
                  </a:cubicBezTo>
                  <a:cubicBezTo>
                    <a:pt x="582" y="2048"/>
                    <a:pt x="280" y="107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4" name="Google Shape;724;p11"/>
            <p:cNvSpPr/>
            <p:nvPr/>
          </p:nvSpPr>
          <p:spPr>
            <a:xfrm>
              <a:off x="5164825" y="3105675"/>
              <a:ext cx="569400" cy="454375"/>
            </a:xfrm>
            <a:custGeom>
              <a:avLst/>
              <a:gdLst/>
              <a:ahLst/>
              <a:cxnLst/>
              <a:rect l="l" t="t" r="r" b="b"/>
              <a:pathLst>
                <a:path w="22776" h="18175" extrusionOk="0">
                  <a:moveTo>
                    <a:pt x="14355" y="0"/>
                  </a:moveTo>
                  <a:cubicBezTo>
                    <a:pt x="12767" y="0"/>
                    <a:pt x="11233" y="1421"/>
                    <a:pt x="11144" y="3101"/>
                  </a:cubicBezTo>
                  <a:cubicBezTo>
                    <a:pt x="10543" y="1954"/>
                    <a:pt x="9344" y="1291"/>
                    <a:pt x="8104" y="1291"/>
                  </a:cubicBezTo>
                  <a:cubicBezTo>
                    <a:pt x="7759" y="1291"/>
                    <a:pt x="7412" y="1343"/>
                    <a:pt x="7072" y="1449"/>
                  </a:cubicBezTo>
                  <a:cubicBezTo>
                    <a:pt x="5630" y="1845"/>
                    <a:pt x="4560" y="3496"/>
                    <a:pt x="4746" y="5032"/>
                  </a:cubicBezTo>
                  <a:cubicBezTo>
                    <a:pt x="4409" y="4787"/>
                    <a:pt x="3949" y="4642"/>
                    <a:pt x="3513" y="4642"/>
                  </a:cubicBezTo>
                  <a:cubicBezTo>
                    <a:pt x="3077" y="4642"/>
                    <a:pt x="2664" y="4787"/>
                    <a:pt x="2420" y="5125"/>
                  </a:cubicBezTo>
                  <a:cubicBezTo>
                    <a:pt x="1931" y="5613"/>
                    <a:pt x="2420" y="6497"/>
                    <a:pt x="2815" y="6869"/>
                  </a:cubicBezTo>
                  <a:cubicBezTo>
                    <a:pt x="977" y="8149"/>
                    <a:pt x="0" y="10848"/>
                    <a:pt x="1349" y="12802"/>
                  </a:cubicBezTo>
                  <a:cubicBezTo>
                    <a:pt x="2095" y="13901"/>
                    <a:pt x="3403" y="14458"/>
                    <a:pt x="4708" y="14458"/>
                  </a:cubicBezTo>
                  <a:cubicBezTo>
                    <a:pt x="5805" y="14458"/>
                    <a:pt x="6899" y="14064"/>
                    <a:pt x="7654" y="13267"/>
                  </a:cubicBezTo>
                  <a:cubicBezTo>
                    <a:pt x="8329" y="14826"/>
                    <a:pt x="9306" y="16291"/>
                    <a:pt x="10655" y="17245"/>
                  </a:cubicBezTo>
                  <a:cubicBezTo>
                    <a:pt x="11546" y="17839"/>
                    <a:pt x="12608" y="18175"/>
                    <a:pt x="13634" y="18175"/>
                  </a:cubicBezTo>
                  <a:cubicBezTo>
                    <a:pt x="14296" y="18175"/>
                    <a:pt x="14942" y="18035"/>
                    <a:pt x="15517" y="17734"/>
                  </a:cubicBezTo>
                  <a:cubicBezTo>
                    <a:pt x="17053" y="16966"/>
                    <a:pt x="17937" y="15012"/>
                    <a:pt x="17355" y="13476"/>
                  </a:cubicBezTo>
                  <a:lnTo>
                    <a:pt x="17355" y="13476"/>
                  </a:lnTo>
                  <a:cubicBezTo>
                    <a:pt x="17815" y="13751"/>
                    <a:pt x="18346" y="13879"/>
                    <a:pt x="18887" y="13879"/>
                  </a:cubicBezTo>
                  <a:cubicBezTo>
                    <a:pt x="20044" y="13879"/>
                    <a:pt x="21249" y="13296"/>
                    <a:pt x="21915" y="12313"/>
                  </a:cubicBezTo>
                  <a:cubicBezTo>
                    <a:pt x="22775" y="10755"/>
                    <a:pt x="22287" y="8614"/>
                    <a:pt x="20845" y="7660"/>
                  </a:cubicBezTo>
                  <a:cubicBezTo>
                    <a:pt x="22194" y="6986"/>
                    <a:pt x="22589" y="4939"/>
                    <a:pt x="21705" y="3682"/>
                  </a:cubicBezTo>
                  <a:cubicBezTo>
                    <a:pt x="21191" y="3055"/>
                    <a:pt x="20357" y="2711"/>
                    <a:pt x="19531" y="2711"/>
                  </a:cubicBezTo>
                  <a:cubicBezTo>
                    <a:pt x="18826" y="2711"/>
                    <a:pt x="18127" y="2961"/>
                    <a:pt x="17634" y="3496"/>
                  </a:cubicBezTo>
                  <a:cubicBezTo>
                    <a:pt x="17727" y="1751"/>
                    <a:pt x="16285" y="100"/>
                    <a:pt x="14540" y="7"/>
                  </a:cubicBezTo>
                  <a:cubicBezTo>
                    <a:pt x="14478" y="2"/>
                    <a:pt x="14417" y="0"/>
                    <a:pt x="14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5" name="Google Shape;725;p11"/>
            <p:cNvSpPr/>
            <p:nvPr/>
          </p:nvSpPr>
          <p:spPr>
            <a:xfrm>
              <a:off x="5356150" y="3226800"/>
              <a:ext cx="65750" cy="159975"/>
            </a:xfrm>
            <a:custGeom>
              <a:avLst/>
              <a:gdLst/>
              <a:ahLst/>
              <a:cxnLst/>
              <a:rect l="l" t="t" r="r" b="b"/>
              <a:pathLst>
                <a:path w="2630" h="6399" extrusionOk="0">
                  <a:moveTo>
                    <a:pt x="1" y="1"/>
                  </a:moveTo>
                  <a:lnTo>
                    <a:pt x="1" y="1"/>
                  </a:lnTo>
                  <a:cubicBezTo>
                    <a:pt x="303" y="582"/>
                    <a:pt x="583" y="1071"/>
                    <a:pt x="885" y="1559"/>
                  </a:cubicBezTo>
                  <a:cubicBezTo>
                    <a:pt x="1071" y="2024"/>
                    <a:pt x="1257" y="2513"/>
                    <a:pt x="1350" y="3002"/>
                  </a:cubicBezTo>
                  <a:cubicBezTo>
                    <a:pt x="1467" y="3583"/>
                    <a:pt x="1467" y="4072"/>
                    <a:pt x="1467" y="4653"/>
                  </a:cubicBezTo>
                  <a:cubicBezTo>
                    <a:pt x="1467" y="5235"/>
                    <a:pt x="1467" y="5723"/>
                    <a:pt x="1257" y="6398"/>
                  </a:cubicBezTo>
                  <a:cubicBezTo>
                    <a:pt x="1839" y="6003"/>
                    <a:pt x="2234" y="5421"/>
                    <a:pt x="2420" y="4746"/>
                  </a:cubicBezTo>
                  <a:cubicBezTo>
                    <a:pt x="2630" y="4165"/>
                    <a:pt x="2630" y="3490"/>
                    <a:pt x="2420" y="2815"/>
                  </a:cubicBezTo>
                  <a:cubicBezTo>
                    <a:pt x="2327" y="2141"/>
                    <a:pt x="2048" y="1559"/>
                    <a:pt x="1653" y="1071"/>
                  </a:cubicBezTo>
                  <a:cubicBezTo>
                    <a:pt x="1164" y="489"/>
                    <a:pt x="583" y="94"/>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6" name="Google Shape;726;p11"/>
            <p:cNvSpPr/>
            <p:nvPr/>
          </p:nvSpPr>
          <p:spPr>
            <a:xfrm>
              <a:off x="5545175" y="3267650"/>
              <a:ext cx="75050" cy="133650"/>
            </a:xfrm>
            <a:custGeom>
              <a:avLst/>
              <a:gdLst/>
              <a:ahLst/>
              <a:cxnLst/>
              <a:rect l="l" t="t" r="r" b="b"/>
              <a:pathLst>
                <a:path w="3002" h="5346" extrusionOk="0">
                  <a:moveTo>
                    <a:pt x="2765" y="0"/>
                  </a:moveTo>
                  <a:cubicBezTo>
                    <a:pt x="2244" y="0"/>
                    <a:pt x="1680" y="245"/>
                    <a:pt x="1257" y="507"/>
                  </a:cubicBezTo>
                  <a:cubicBezTo>
                    <a:pt x="768" y="879"/>
                    <a:pt x="396" y="1461"/>
                    <a:pt x="187" y="2042"/>
                  </a:cubicBezTo>
                  <a:cubicBezTo>
                    <a:pt x="1" y="2717"/>
                    <a:pt x="1" y="3415"/>
                    <a:pt x="187" y="3996"/>
                  </a:cubicBezTo>
                  <a:cubicBezTo>
                    <a:pt x="396" y="4578"/>
                    <a:pt x="768" y="5043"/>
                    <a:pt x="1257" y="5346"/>
                  </a:cubicBezTo>
                  <a:cubicBezTo>
                    <a:pt x="1164" y="4764"/>
                    <a:pt x="1071" y="4276"/>
                    <a:pt x="1071" y="3787"/>
                  </a:cubicBezTo>
                  <a:cubicBezTo>
                    <a:pt x="1071" y="3298"/>
                    <a:pt x="1164" y="2833"/>
                    <a:pt x="1257" y="2438"/>
                  </a:cubicBezTo>
                  <a:cubicBezTo>
                    <a:pt x="1466" y="2042"/>
                    <a:pt x="1652" y="1554"/>
                    <a:pt x="1932" y="1181"/>
                  </a:cubicBezTo>
                  <a:cubicBezTo>
                    <a:pt x="2234" y="786"/>
                    <a:pt x="2513" y="390"/>
                    <a:pt x="3002" y="18"/>
                  </a:cubicBezTo>
                  <a:cubicBezTo>
                    <a:pt x="2924" y="6"/>
                    <a:pt x="2845" y="0"/>
                    <a:pt x="2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27" name="Google Shape;727;p11"/>
          <p:cNvGrpSpPr/>
          <p:nvPr/>
        </p:nvGrpSpPr>
        <p:grpSpPr>
          <a:xfrm>
            <a:off x="6988652" y="3353126"/>
            <a:ext cx="562398" cy="884275"/>
            <a:chOff x="6381525" y="2911575"/>
            <a:chExt cx="404225" cy="635575"/>
          </a:xfrm>
        </p:grpSpPr>
        <p:sp>
          <p:nvSpPr>
            <p:cNvPr id="728" name="Google Shape;728;p11"/>
            <p:cNvSpPr/>
            <p:nvPr/>
          </p:nvSpPr>
          <p:spPr>
            <a:xfrm>
              <a:off x="6412925" y="2911575"/>
              <a:ext cx="285575" cy="305975"/>
            </a:xfrm>
            <a:custGeom>
              <a:avLst/>
              <a:gdLst/>
              <a:ahLst/>
              <a:cxnLst/>
              <a:rect l="l" t="t" r="r" b="b"/>
              <a:pathLst>
                <a:path w="11423" h="12239" extrusionOk="0">
                  <a:moveTo>
                    <a:pt x="6887" y="1"/>
                  </a:moveTo>
                  <a:cubicBezTo>
                    <a:pt x="5235" y="2909"/>
                    <a:pt x="4653" y="6491"/>
                    <a:pt x="5328" y="9795"/>
                  </a:cubicBezTo>
                  <a:cubicBezTo>
                    <a:pt x="3872" y="9387"/>
                    <a:pt x="2351" y="9190"/>
                    <a:pt x="874" y="9190"/>
                  </a:cubicBezTo>
                  <a:cubicBezTo>
                    <a:pt x="581" y="9190"/>
                    <a:pt x="289" y="9198"/>
                    <a:pt x="0" y="9213"/>
                  </a:cubicBezTo>
                  <a:cubicBezTo>
                    <a:pt x="1365" y="9851"/>
                    <a:pt x="5082" y="12238"/>
                    <a:pt x="6799" y="12238"/>
                  </a:cubicBezTo>
                  <a:cubicBezTo>
                    <a:pt x="6897" y="12238"/>
                    <a:pt x="6988" y="12230"/>
                    <a:pt x="7073" y="12214"/>
                  </a:cubicBezTo>
                  <a:cubicBezTo>
                    <a:pt x="8483" y="11850"/>
                    <a:pt x="9915" y="7951"/>
                    <a:pt x="11326" y="7951"/>
                  </a:cubicBezTo>
                  <a:cubicBezTo>
                    <a:pt x="11359" y="7951"/>
                    <a:pt x="11391" y="7953"/>
                    <a:pt x="11423" y="7957"/>
                  </a:cubicBezTo>
                  <a:cubicBezTo>
                    <a:pt x="11103" y="7897"/>
                    <a:pt x="10779" y="7869"/>
                    <a:pt x="10454" y="7869"/>
                  </a:cubicBezTo>
                  <a:cubicBezTo>
                    <a:pt x="9124" y="7869"/>
                    <a:pt x="7780" y="8353"/>
                    <a:pt x="6677" y="9213"/>
                  </a:cubicBezTo>
                  <a:cubicBezTo>
                    <a:pt x="6770" y="6119"/>
                    <a:pt x="6887" y="3118"/>
                    <a:pt x="68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29" name="Google Shape;729;p11"/>
            <p:cNvSpPr/>
            <p:nvPr/>
          </p:nvSpPr>
          <p:spPr>
            <a:xfrm>
              <a:off x="6381525" y="3187650"/>
              <a:ext cx="404225" cy="359500"/>
            </a:xfrm>
            <a:custGeom>
              <a:avLst/>
              <a:gdLst/>
              <a:ahLst/>
              <a:cxnLst/>
              <a:rect l="l" t="t" r="r" b="b"/>
              <a:pathLst>
                <a:path w="16169" h="14380" extrusionOk="0">
                  <a:moveTo>
                    <a:pt x="7942" y="0"/>
                  </a:moveTo>
                  <a:cubicBezTo>
                    <a:pt x="7260" y="0"/>
                    <a:pt x="6575" y="100"/>
                    <a:pt x="5909" y="310"/>
                  </a:cubicBezTo>
                  <a:lnTo>
                    <a:pt x="5607" y="1264"/>
                  </a:lnTo>
                  <a:cubicBezTo>
                    <a:pt x="5607" y="985"/>
                    <a:pt x="5700" y="683"/>
                    <a:pt x="5700" y="403"/>
                  </a:cubicBezTo>
                  <a:lnTo>
                    <a:pt x="5700" y="403"/>
                  </a:lnTo>
                  <a:cubicBezTo>
                    <a:pt x="2117" y="1660"/>
                    <a:pt x="0" y="5917"/>
                    <a:pt x="1256" y="9523"/>
                  </a:cubicBezTo>
                  <a:cubicBezTo>
                    <a:pt x="2278" y="12436"/>
                    <a:pt x="5283" y="14380"/>
                    <a:pt x="8296" y="14380"/>
                  </a:cubicBezTo>
                  <a:cubicBezTo>
                    <a:pt x="8989" y="14380"/>
                    <a:pt x="9683" y="14277"/>
                    <a:pt x="10353" y="14059"/>
                  </a:cubicBezTo>
                  <a:cubicBezTo>
                    <a:pt x="13958" y="12896"/>
                    <a:pt x="16169" y="8546"/>
                    <a:pt x="15005" y="4963"/>
                  </a:cubicBezTo>
                  <a:cubicBezTo>
                    <a:pt x="14053" y="2029"/>
                    <a:pt x="11026" y="0"/>
                    <a:pt x="79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30" name="Google Shape;730;p11"/>
          <p:cNvGrpSpPr/>
          <p:nvPr/>
        </p:nvGrpSpPr>
        <p:grpSpPr>
          <a:xfrm rot="892097">
            <a:off x="-28388" y="-44709"/>
            <a:ext cx="1483212" cy="1168434"/>
            <a:chOff x="2533100" y="1212175"/>
            <a:chExt cx="1066075" cy="839825"/>
          </a:xfrm>
        </p:grpSpPr>
        <p:sp>
          <p:nvSpPr>
            <p:cNvPr id="731" name="Google Shape;731;p11"/>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2" name="Google Shape;732;p11"/>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3" name="Google Shape;733;p11"/>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4" name="Google Shape;734;p11"/>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5" name="Google Shape;735;p11"/>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6" name="Google Shape;736;p11"/>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7" name="Google Shape;737;p11"/>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8" name="Google Shape;738;p11"/>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39" name="Google Shape;739;p11"/>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0" name="Google Shape;740;p11"/>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1" name="Google Shape;741;p11"/>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2" name="Google Shape;742;p11"/>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3" name="Google Shape;743;p11"/>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4" name="Google Shape;744;p11"/>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5" name="Google Shape;745;p11"/>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6" name="Google Shape;746;p11"/>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7" name="Google Shape;747;p11"/>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8" name="Google Shape;748;p11"/>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49" name="Google Shape;749;p11"/>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0" name="Google Shape;750;p11"/>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1" name="Google Shape;751;p11"/>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52" name="Google Shape;752;p11"/>
          <p:cNvGrpSpPr/>
          <p:nvPr/>
        </p:nvGrpSpPr>
        <p:grpSpPr>
          <a:xfrm>
            <a:off x="7150267" y="1207294"/>
            <a:ext cx="565821" cy="908373"/>
            <a:chOff x="1054675" y="3219250"/>
            <a:chExt cx="332875" cy="534400"/>
          </a:xfrm>
        </p:grpSpPr>
        <p:sp>
          <p:nvSpPr>
            <p:cNvPr id="753" name="Google Shape;753;p11"/>
            <p:cNvSpPr/>
            <p:nvPr/>
          </p:nvSpPr>
          <p:spPr>
            <a:xfrm>
              <a:off x="1054675" y="3415400"/>
              <a:ext cx="332875" cy="338250"/>
            </a:xfrm>
            <a:custGeom>
              <a:avLst/>
              <a:gdLst/>
              <a:ahLst/>
              <a:cxnLst/>
              <a:rect l="l" t="t" r="r" b="b"/>
              <a:pathLst>
                <a:path w="13315" h="13530" extrusionOk="0">
                  <a:moveTo>
                    <a:pt x="6870" y="1"/>
                  </a:moveTo>
                  <a:cubicBezTo>
                    <a:pt x="4550" y="1"/>
                    <a:pt x="2224" y="1302"/>
                    <a:pt x="1164" y="4182"/>
                  </a:cubicBezTo>
                  <a:cubicBezTo>
                    <a:pt x="0" y="7392"/>
                    <a:pt x="1652" y="11161"/>
                    <a:pt x="4560" y="12719"/>
                  </a:cubicBezTo>
                  <a:cubicBezTo>
                    <a:pt x="5497" y="13232"/>
                    <a:pt x="6575" y="13529"/>
                    <a:pt x="7642" y="13529"/>
                  </a:cubicBezTo>
                  <a:cubicBezTo>
                    <a:pt x="8563" y="13529"/>
                    <a:pt x="9475" y="13308"/>
                    <a:pt x="10283" y="12812"/>
                  </a:cubicBezTo>
                  <a:cubicBezTo>
                    <a:pt x="12214" y="11556"/>
                    <a:pt x="13005" y="9137"/>
                    <a:pt x="13098" y="6810"/>
                  </a:cubicBezTo>
                  <a:cubicBezTo>
                    <a:pt x="13315" y="2520"/>
                    <a:pt x="10098" y="1"/>
                    <a:pt x="68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4" name="Google Shape;754;p11"/>
            <p:cNvSpPr/>
            <p:nvPr/>
          </p:nvSpPr>
          <p:spPr>
            <a:xfrm>
              <a:off x="1212275" y="3418150"/>
              <a:ext cx="128575" cy="232650"/>
            </a:xfrm>
            <a:custGeom>
              <a:avLst/>
              <a:gdLst/>
              <a:ahLst/>
              <a:cxnLst/>
              <a:rect l="l" t="t" r="r" b="b"/>
              <a:pathLst>
                <a:path w="5143" h="9306" extrusionOk="0">
                  <a:moveTo>
                    <a:pt x="1" y="0"/>
                  </a:moveTo>
                  <a:cubicBezTo>
                    <a:pt x="885" y="489"/>
                    <a:pt x="1653" y="1070"/>
                    <a:pt x="2234" y="1745"/>
                  </a:cubicBezTo>
                  <a:cubicBezTo>
                    <a:pt x="2816" y="2420"/>
                    <a:pt x="3304" y="3211"/>
                    <a:pt x="3584" y="3978"/>
                  </a:cubicBezTo>
                  <a:cubicBezTo>
                    <a:pt x="3886" y="4746"/>
                    <a:pt x="4072" y="5630"/>
                    <a:pt x="4072" y="6584"/>
                  </a:cubicBezTo>
                  <a:cubicBezTo>
                    <a:pt x="4072" y="7468"/>
                    <a:pt x="3886" y="8329"/>
                    <a:pt x="3584" y="9306"/>
                  </a:cubicBezTo>
                  <a:cubicBezTo>
                    <a:pt x="4258" y="8631"/>
                    <a:pt x="4747" y="7654"/>
                    <a:pt x="4956" y="6700"/>
                  </a:cubicBezTo>
                  <a:cubicBezTo>
                    <a:pt x="5142" y="5630"/>
                    <a:pt x="5049" y="4560"/>
                    <a:pt x="4654" y="3583"/>
                  </a:cubicBezTo>
                  <a:cubicBezTo>
                    <a:pt x="4258" y="2629"/>
                    <a:pt x="3677" y="1745"/>
                    <a:pt x="2816" y="1070"/>
                  </a:cubicBezTo>
                  <a:cubicBezTo>
                    <a:pt x="2048" y="489"/>
                    <a:pt x="107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5" name="Google Shape;755;p11"/>
            <p:cNvSpPr/>
            <p:nvPr/>
          </p:nvSpPr>
          <p:spPr>
            <a:xfrm>
              <a:off x="1166350" y="3219250"/>
              <a:ext cx="137850" cy="184375"/>
            </a:xfrm>
            <a:custGeom>
              <a:avLst/>
              <a:gdLst/>
              <a:ahLst/>
              <a:cxnLst/>
              <a:rect l="l" t="t" r="r" b="b"/>
              <a:pathLst>
                <a:path w="5514" h="7375" extrusionOk="0">
                  <a:moveTo>
                    <a:pt x="4560" y="0"/>
                  </a:moveTo>
                  <a:lnTo>
                    <a:pt x="4560" y="0"/>
                  </a:lnTo>
                  <a:cubicBezTo>
                    <a:pt x="1838" y="1070"/>
                    <a:pt x="0" y="4071"/>
                    <a:pt x="186" y="6979"/>
                  </a:cubicBezTo>
                  <a:lnTo>
                    <a:pt x="861" y="7375"/>
                  </a:lnTo>
                  <a:cubicBezTo>
                    <a:pt x="3676" y="6398"/>
                    <a:pt x="5514" y="2908"/>
                    <a:pt x="45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56" name="Google Shape;756;p11"/>
          <p:cNvGrpSpPr/>
          <p:nvPr/>
        </p:nvGrpSpPr>
        <p:grpSpPr>
          <a:xfrm>
            <a:off x="4156755" y="163210"/>
            <a:ext cx="499546" cy="856136"/>
            <a:chOff x="1332275" y="1990950"/>
            <a:chExt cx="359050" cy="615350"/>
          </a:xfrm>
        </p:grpSpPr>
        <p:sp>
          <p:nvSpPr>
            <p:cNvPr id="757" name="Google Shape;757;p11"/>
            <p:cNvSpPr/>
            <p:nvPr/>
          </p:nvSpPr>
          <p:spPr>
            <a:xfrm>
              <a:off x="1374550" y="2220275"/>
              <a:ext cx="117875" cy="98300"/>
            </a:xfrm>
            <a:custGeom>
              <a:avLst/>
              <a:gdLst/>
              <a:ahLst/>
              <a:cxnLst/>
              <a:rect l="l" t="t" r="r" b="b"/>
              <a:pathLst>
                <a:path w="4715" h="3932" extrusionOk="0">
                  <a:moveTo>
                    <a:pt x="2393" y="0"/>
                  </a:moveTo>
                  <a:cubicBezTo>
                    <a:pt x="2279" y="0"/>
                    <a:pt x="2163" y="13"/>
                    <a:pt x="2048" y="38"/>
                  </a:cubicBezTo>
                  <a:lnTo>
                    <a:pt x="1955" y="38"/>
                  </a:lnTo>
                  <a:cubicBezTo>
                    <a:pt x="582" y="411"/>
                    <a:pt x="1" y="2458"/>
                    <a:pt x="1071" y="3435"/>
                  </a:cubicBezTo>
                  <a:cubicBezTo>
                    <a:pt x="1419" y="3775"/>
                    <a:pt x="1888" y="3931"/>
                    <a:pt x="2366" y="3931"/>
                  </a:cubicBezTo>
                  <a:cubicBezTo>
                    <a:pt x="3229" y="3931"/>
                    <a:pt x="4120" y="3420"/>
                    <a:pt x="4374" y="2551"/>
                  </a:cubicBezTo>
                  <a:cubicBezTo>
                    <a:pt x="4715" y="1402"/>
                    <a:pt x="3615" y="0"/>
                    <a:pt x="2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8" name="Google Shape;758;p11"/>
            <p:cNvSpPr/>
            <p:nvPr/>
          </p:nvSpPr>
          <p:spPr>
            <a:xfrm>
              <a:off x="1474000" y="2220275"/>
              <a:ext cx="117875" cy="98300"/>
            </a:xfrm>
            <a:custGeom>
              <a:avLst/>
              <a:gdLst/>
              <a:ahLst/>
              <a:cxnLst/>
              <a:rect l="l" t="t" r="r" b="b"/>
              <a:pathLst>
                <a:path w="4715" h="3932" extrusionOk="0">
                  <a:moveTo>
                    <a:pt x="2304" y="0"/>
                  </a:moveTo>
                  <a:cubicBezTo>
                    <a:pt x="2181" y="0"/>
                    <a:pt x="2057" y="13"/>
                    <a:pt x="1932" y="38"/>
                  </a:cubicBezTo>
                  <a:lnTo>
                    <a:pt x="1839" y="38"/>
                  </a:lnTo>
                  <a:cubicBezTo>
                    <a:pt x="582" y="411"/>
                    <a:pt x="1" y="2458"/>
                    <a:pt x="978" y="3435"/>
                  </a:cubicBezTo>
                  <a:cubicBezTo>
                    <a:pt x="1318" y="3775"/>
                    <a:pt x="1796" y="3931"/>
                    <a:pt x="2289" y="3931"/>
                  </a:cubicBezTo>
                  <a:cubicBezTo>
                    <a:pt x="3181" y="3931"/>
                    <a:pt x="4120" y="3420"/>
                    <a:pt x="4374" y="2551"/>
                  </a:cubicBezTo>
                  <a:cubicBezTo>
                    <a:pt x="4715" y="1402"/>
                    <a:pt x="3615" y="0"/>
                    <a:pt x="2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59" name="Google Shape;759;p11"/>
            <p:cNvSpPr/>
            <p:nvPr/>
          </p:nvSpPr>
          <p:spPr>
            <a:xfrm>
              <a:off x="1573450" y="2220275"/>
              <a:ext cx="117825" cy="98300"/>
            </a:xfrm>
            <a:custGeom>
              <a:avLst/>
              <a:gdLst/>
              <a:ahLst/>
              <a:cxnLst/>
              <a:rect l="l" t="t" r="r" b="b"/>
              <a:pathLst>
                <a:path w="4713" h="3932" extrusionOk="0">
                  <a:moveTo>
                    <a:pt x="2284" y="0"/>
                  </a:moveTo>
                  <a:cubicBezTo>
                    <a:pt x="2167" y="0"/>
                    <a:pt x="2049" y="13"/>
                    <a:pt x="1932" y="38"/>
                  </a:cubicBezTo>
                  <a:lnTo>
                    <a:pt x="1839" y="38"/>
                  </a:lnTo>
                  <a:cubicBezTo>
                    <a:pt x="489" y="411"/>
                    <a:pt x="1" y="2458"/>
                    <a:pt x="978" y="3435"/>
                  </a:cubicBezTo>
                  <a:cubicBezTo>
                    <a:pt x="1318" y="3775"/>
                    <a:pt x="1796" y="3931"/>
                    <a:pt x="2288" y="3931"/>
                  </a:cubicBezTo>
                  <a:cubicBezTo>
                    <a:pt x="3178" y="3931"/>
                    <a:pt x="4112" y="3420"/>
                    <a:pt x="4351" y="2551"/>
                  </a:cubicBezTo>
                  <a:cubicBezTo>
                    <a:pt x="4713" y="1402"/>
                    <a:pt x="3538" y="0"/>
                    <a:pt x="2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0" name="Google Shape;760;p11"/>
            <p:cNvSpPr/>
            <p:nvPr/>
          </p:nvSpPr>
          <p:spPr>
            <a:xfrm>
              <a:off x="1374550" y="2314600"/>
              <a:ext cx="117925" cy="99750"/>
            </a:xfrm>
            <a:custGeom>
              <a:avLst/>
              <a:gdLst/>
              <a:ahLst/>
              <a:cxnLst/>
              <a:rect l="l" t="t" r="r" b="b"/>
              <a:pathLst>
                <a:path w="4717" h="3990" extrusionOk="0">
                  <a:moveTo>
                    <a:pt x="2373" y="1"/>
                  </a:moveTo>
                  <a:cubicBezTo>
                    <a:pt x="2265" y="1"/>
                    <a:pt x="2156" y="12"/>
                    <a:pt x="2048" y="34"/>
                  </a:cubicBezTo>
                  <a:lnTo>
                    <a:pt x="1955" y="127"/>
                  </a:lnTo>
                  <a:cubicBezTo>
                    <a:pt x="582" y="430"/>
                    <a:pt x="1" y="2454"/>
                    <a:pt x="1071" y="3431"/>
                  </a:cubicBezTo>
                  <a:cubicBezTo>
                    <a:pt x="1425" y="3819"/>
                    <a:pt x="1905" y="3990"/>
                    <a:pt x="2392" y="3990"/>
                  </a:cubicBezTo>
                  <a:cubicBezTo>
                    <a:pt x="3247" y="3990"/>
                    <a:pt x="4122" y="3463"/>
                    <a:pt x="4374" y="2663"/>
                  </a:cubicBezTo>
                  <a:cubicBezTo>
                    <a:pt x="4716" y="1401"/>
                    <a:pt x="3603" y="1"/>
                    <a:pt x="23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1" name="Google Shape;761;p11"/>
            <p:cNvSpPr/>
            <p:nvPr/>
          </p:nvSpPr>
          <p:spPr>
            <a:xfrm>
              <a:off x="1474000" y="2314600"/>
              <a:ext cx="117925" cy="99750"/>
            </a:xfrm>
            <a:custGeom>
              <a:avLst/>
              <a:gdLst/>
              <a:ahLst/>
              <a:cxnLst/>
              <a:rect l="l" t="t" r="r" b="b"/>
              <a:pathLst>
                <a:path w="4717" h="3990" extrusionOk="0">
                  <a:moveTo>
                    <a:pt x="2282" y="1"/>
                  </a:moveTo>
                  <a:cubicBezTo>
                    <a:pt x="2167" y="1"/>
                    <a:pt x="2050" y="12"/>
                    <a:pt x="1932" y="34"/>
                  </a:cubicBezTo>
                  <a:lnTo>
                    <a:pt x="1839" y="127"/>
                  </a:lnTo>
                  <a:cubicBezTo>
                    <a:pt x="582" y="430"/>
                    <a:pt x="1" y="2454"/>
                    <a:pt x="978" y="3431"/>
                  </a:cubicBezTo>
                  <a:cubicBezTo>
                    <a:pt x="1324" y="3819"/>
                    <a:pt x="1814" y="3990"/>
                    <a:pt x="2317" y="3990"/>
                  </a:cubicBezTo>
                  <a:cubicBezTo>
                    <a:pt x="3200" y="3990"/>
                    <a:pt x="4122" y="3463"/>
                    <a:pt x="4374" y="2663"/>
                  </a:cubicBezTo>
                  <a:cubicBezTo>
                    <a:pt x="4717" y="1401"/>
                    <a:pt x="3603" y="1"/>
                    <a:pt x="2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2" name="Google Shape;762;p11"/>
            <p:cNvSpPr/>
            <p:nvPr/>
          </p:nvSpPr>
          <p:spPr>
            <a:xfrm>
              <a:off x="1573450" y="2314600"/>
              <a:ext cx="117875" cy="99750"/>
            </a:xfrm>
            <a:custGeom>
              <a:avLst/>
              <a:gdLst/>
              <a:ahLst/>
              <a:cxnLst/>
              <a:rect l="l" t="t" r="r" b="b"/>
              <a:pathLst>
                <a:path w="4715" h="3990" extrusionOk="0">
                  <a:moveTo>
                    <a:pt x="2263" y="1"/>
                  </a:moveTo>
                  <a:cubicBezTo>
                    <a:pt x="2153" y="1"/>
                    <a:pt x="2042" y="12"/>
                    <a:pt x="1932" y="34"/>
                  </a:cubicBezTo>
                  <a:lnTo>
                    <a:pt x="1839" y="127"/>
                  </a:lnTo>
                  <a:cubicBezTo>
                    <a:pt x="489" y="430"/>
                    <a:pt x="1" y="2454"/>
                    <a:pt x="978" y="3431"/>
                  </a:cubicBezTo>
                  <a:cubicBezTo>
                    <a:pt x="1324" y="3819"/>
                    <a:pt x="1814" y="3990"/>
                    <a:pt x="2316" y="3990"/>
                  </a:cubicBezTo>
                  <a:cubicBezTo>
                    <a:pt x="3197" y="3990"/>
                    <a:pt x="4114" y="3463"/>
                    <a:pt x="4351" y="2663"/>
                  </a:cubicBezTo>
                  <a:cubicBezTo>
                    <a:pt x="4715" y="1401"/>
                    <a:pt x="3524" y="1"/>
                    <a:pt x="2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3" name="Google Shape;763;p11"/>
            <p:cNvSpPr/>
            <p:nvPr/>
          </p:nvSpPr>
          <p:spPr>
            <a:xfrm>
              <a:off x="1374550" y="2413325"/>
              <a:ext cx="117675" cy="99325"/>
            </a:xfrm>
            <a:custGeom>
              <a:avLst/>
              <a:gdLst/>
              <a:ahLst/>
              <a:cxnLst/>
              <a:rect l="l" t="t" r="r" b="b"/>
              <a:pathLst>
                <a:path w="4707" h="3973" extrusionOk="0">
                  <a:moveTo>
                    <a:pt x="2481" y="1"/>
                  </a:moveTo>
                  <a:cubicBezTo>
                    <a:pt x="2338" y="1"/>
                    <a:pt x="2193" y="21"/>
                    <a:pt x="2048" y="63"/>
                  </a:cubicBezTo>
                  <a:lnTo>
                    <a:pt x="1955" y="63"/>
                  </a:lnTo>
                  <a:cubicBezTo>
                    <a:pt x="582" y="459"/>
                    <a:pt x="1" y="2390"/>
                    <a:pt x="1071" y="3460"/>
                  </a:cubicBezTo>
                  <a:cubicBezTo>
                    <a:pt x="1421" y="3810"/>
                    <a:pt x="1895" y="3972"/>
                    <a:pt x="2376" y="3972"/>
                  </a:cubicBezTo>
                  <a:cubicBezTo>
                    <a:pt x="3236" y="3972"/>
                    <a:pt x="4121" y="3456"/>
                    <a:pt x="4374" y="2576"/>
                  </a:cubicBezTo>
                  <a:cubicBezTo>
                    <a:pt x="4706" y="1372"/>
                    <a:pt x="3668" y="1"/>
                    <a:pt x="2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4" name="Google Shape;764;p11"/>
            <p:cNvSpPr/>
            <p:nvPr/>
          </p:nvSpPr>
          <p:spPr>
            <a:xfrm>
              <a:off x="1474000" y="2413325"/>
              <a:ext cx="117675" cy="99325"/>
            </a:xfrm>
            <a:custGeom>
              <a:avLst/>
              <a:gdLst/>
              <a:ahLst/>
              <a:cxnLst/>
              <a:rect l="l" t="t" r="r" b="b"/>
              <a:pathLst>
                <a:path w="4707" h="3973" extrusionOk="0">
                  <a:moveTo>
                    <a:pt x="2399" y="1"/>
                  </a:moveTo>
                  <a:cubicBezTo>
                    <a:pt x="2246" y="1"/>
                    <a:pt x="2089" y="21"/>
                    <a:pt x="1932" y="63"/>
                  </a:cubicBezTo>
                  <a:lnTo>
                    <a:pt x="1839" y="63"/>
                  </a:lnTo>
                  <a:cubicBezTo>
                    <a:pt x="582" y="459"/>
                    <a:pt x="1" y="2390"/>
                    <a:pt x="978" y="3460"/>
                  </a:cubicBezTo>
                  <a:cubicBezTo>
                    <a:pt x="1320" y="3810"/>
                    <a:pt x="1803" y="3972"/>
                    <a:pt x="2300" y="3972"/>
                  </a:cubicBezTo>
                  <a:cubicBezTo>
                    <a:pt x="3188" y="3972"/>
                    <a:pt x="4121" y="3456"/>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5" name="Google Shape;765;p11"/>
            <p:cNvSpPr/>
            <p:nvPr/>
          </p:nvSpPr>
          <p:spPr>
            <a:xfrm>
              <a:off x="1573450" y="2413325"/>
              <a:ext cx="117625" cy="99325"/>
            </a:xfrm>
            <a:custGeom>
              <a:avLst/>
              <a:gdLst/>
              <a:ahLst/>
              <a:cxnLst/>
              <a:rect l="l" t="t" r="r" b="b"/>
              <a:pathLst>
                <a:path w="4705" h="3973" extrusionOk="0">
                  <a:moveTo>
                    <a:pt x="2375" y="1"/>
                  </a:moveTo>
                  <a:cubicBezTo>
                    <a:pt x="2228" y="1"/>
                    <a:pt x="2079" y="21"/>
                    <a:pt x="1932" y="63"/>
                  </a:cubicBezTo>
                  <a:lnTo>
                    <a:pt x="1839" y="63"/>
                  </a:lnTo>
                  <a:cubicBezTo>
                    <a:pt x="489" y="459"/>
                    <a:pt x="1" y="2390"/>
                    <a:pt x="978" y="3460"/>
                  </a:cubicBezTo>
                  <a:cubicBezTo>
                    <a:pt x="1320" y="3810"/>
                    <a:pt x="1803" y="3972"/>
                    <a:pt x="2299" y="3972"/>
                  </a:cubicBezTo>
                  <a:cubicBezTo>
                    <a:pt x="3185" y="3972"/>
                    <a:pt x="4113" y="3456"/>
                    <a:pt x="4351" y="2576"/>
                  </a:cubicBezTo>
                  <a:cubicBezTo>
                    <a:pt x="4704" y="1372"/>
                    <a:pt x="3593" y="1"/>
                    <a:pt x="2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6" name="Google Shape;766;p11"/>
            <p:cNvSpPr/>
            <p:nvPr/>
          </p:nvSpPr>
          <p:spPr>
            <a:xfrm>
              <a:off x="1474000" y="2508125"/>
              <a:ext cx="117675" cy="98175"/>
            </a:xfrm>
            <a:custGeom>
              <a:avLst/>
              <a:gdLst/>
              <a:ahLst/>
              <a:cxnLst/>
              <a:rect l="l" t="t" r="r" b="b"/>
              <a:pathLst>
                <a:path w="4707" h="3927" extrusionOk="0">
                  <a:moveTo>
                    <a:pt x="2399" y="1"/>
                  </a:moveTo>
                  <a:cubicBezTo>
                    <a:pt x="2246" y="1"/>
                    <a:pt x="2089" y="21"/>
                    <a:pt x="1932" y="63"/>
                  </a:cubicBezTo>
                  <a:lnTo>
                    <a:pt x="1839" y="63"/>
                  </a:lnTo>
                  <a:cubicBezTo>
                    <a:pt x="582" y="435"/>
                    <a:pt x="1" y="2390"/>
                    <a:pt x="978" y="3343"/>
                  </a:cubicBezTo>
                  <a:cubicBezTo>
                    <a:pt x="1335" y="3744"/>
                    <a:pt x="1846" y="3927"/>
                    <a:pt x="2366" y="3927"/>
                  </a:cubicBezTo>
                  <a:cubicBezTo>
                    <a:pt x="3234" y="3927"/>
                    <a:pt x="4127" y="3419"/>
                    <a:pt x="4374" y="2576"/>
                  </a:cubicBezTo>
                  <a:cubicBezTo>
                    <a:pt x="4706" y="1372"/>
                    <a:pt x="3668" y="1"/>
                    <a:pt x="23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7" name="Google Shape;767;p11"/>
            <p:cNvSpPr/>
            <p:nvPr/>
          </p:nvSpPr>
          <p:spPr>
            <a:xfrm>
              <a:off x="1507750" y="2012425"/>
              <a:ext cx="128550" cy="223350"/>
            </a:xfrm>
            <a:custGeom>
              <a:avLst/>
              <a:gdLst/>
              <a:ahLst/>
              <a:cxnLst/>
              <a:rect l="l" t="t" r="r" b="b"/>
              <a:pathLst>
                <a:path w="5142" h="8934" extrusionOk="0">
                  <a:moveTo>
                    <a:pt x="4653" y="1"/>
                  </a:moveTo>
                  <a:cubicBezTo>
                    <a:pt x="1745" y="1862"/>
                    <a:pt x="0" y="5444"/>
                    <a:pt x="698" y="8934"/>
                  </a:cubicBezTo>
                  <a:lnTo>
                    <a:pt x="1559" y="8725"/>
                  </a:lnTo>
                  <a:cubicBezTo>
                    <a:pt x="977" y="5724"/>
                    <a:pt x="2536" y="2327"/>
                    <a:pt x="5141" y="792"/>
                  </a:cubicBezTo>
                  <a:lnTo>
                    <a:pt x="465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8" name="Google Shape;768;p11"/>
            <p:cNvSpPr/>
            <p:nvPr/>
          </p:nvSpPr>
          <p:spPr>
            <a:xfrm>
              <a:off x="1332275" y="1990950"/>
              <a:ext cx="204575" cy="186675"/>
            </a:xfrm>
            <a:custGeom>
              <a:avLst/>
              <a:gdLst/>
              <a:ahLst/>
              <a:cxnLst/>
              <a:rect l="l" t="t" r="r" b="b"/>
              <a:pathLst>
                <a:path w="8183" h="7467" extrusionOk="0">
                  <a:moveTo>
                    <a:pt x="1607" y="1"/>
                  </a:moveTo>
                  <a:cubicBezTo>
                    <a:pt x="539" y="1"/>
                    <a:pt x="1" y="645"/>
                    <a:pt x="1110" y="2511"/>
                  </a:cubicBezTo>
                  <a:cubicBezTo>
                    <a:pt x="2576" y="5047"/>
                    <a:pt x="5181" y="6885"/>
                    <a:pt x="8089" y="7467"/>
                  </a:cubicBezTo>
                  <a:cubicBezTo>
                    <a:pt x="8182" y="5326"/>
                    <a:pt x="7321" y="3186"/>
                    <a:pt x="5763" y="1744"/>
                  </a:cubicBezTo>
                  <a:cubicBezTo>
                    <a:pt x="4868" y="900"/>
                    <a:pt x="2868" y="1"/>
                    <a:pt x="16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69" name="Google Shape;769;p11"/>
            <p:cNvSpPr/>
            <p:nvPr/>
          </p:nvSpPr>
          <p:spPr>
            <a:xfrm>
              <a:off x="1532175" y="2079050"/>
              <a:ext cx="147750" cy="95200"/>
            </a:xfrm>
            <a:custGeom>
              <a:avLst/>
              <a:gdLst/>
              <a:ahLst/>
              <a:cxnLst/>
              <a:rect l="l" t="t" r="r" b="b"/>
              <a:pathLst>
                <a:path w="5910" h="3808" extrusionOk="0">
                  <a:moveTo>
                    <a:pt x="4347" y="0"/>
                  </a:moveTo>
                  <a:cubicBezTo>
                    <a:pt x="4058" y="0"/>
                    <a:pt x="3755" y="66"/>
                    <a:pt x="3490" y="151"/>
                  </a:cubicBezTo>
                  <a:cubicBezTo>
                    <a:pt x="1931" y="639"/>
                    <a:pt x="768" y="1895"/>
                    <a:pt x="396" y="3454"/>
                  </a:cubicBezTo>
                  <a:lnTo>
                    <a:pt x="489" y="3454"/>
                  </a:lnTo>
                  <a:cubicBezTo>
                    <a:pt x="396" y="3547"/>
                    <a:pt x="186" y="3547"/>
                    <a:pt x="0" y="3640"/>
                  </a:cubicBezTo>
                  <a:cubicBezTo>
                    <a:pt x="438" y="3751"/>
                    <a:pt x="890" y="3807"/>
                    <a:pt x="1342" y="3807"/>
                  </a:cubicBezTo>
                  <a:cubicBezTo>
                    <a:pt x="2500" y="3807"/>
                    <a:pt x="3656" y="3439"/>
                    <a:pt x="4560" y="2686"/>
                  </a:cubicBezTo>
                  <a:cubicBezTo>
                    <a:pt x="5328" y="2105"/>
                    <a:pt x="5909" y="1035"/>
                    <a:pt x="5234" y="360"/>
                  </a:cubicBezTo>
                  <a:cubicBezTo>
                    <a:pt x="5019" y="94"/>
                    <a:pt x="4693" y="0"/>
                    <a:pt x="4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70" name="Google Shape;770;p11"/>
          <p:cNvGrpSpPr/>
          <p:nvPr/>
        </p:nvGrpSpPr>
        <p:grpSpPr>
          <a:xfrm rot="3749597">
            <a:off x="1397533" y="4162184"/>
            <a:ext cx="877023" cy="883641"/>
            <a:chOff x="1474000" y="3672875"/>
            <a:chExt cx="492050" cy="495800"/>
          </a:xfrm>
        </p:grpSpPr>
        <p:sp>
          <p:nvSpPr>
            <p:cNvPr id="771" name="Google Shape;771;p11"/>
            <p:cNvSpPr/>
            <p:nvPr/>
          </p:nvSpPr>
          <p:spPr>
            <a:xfrm>
              <a:off x="1503075" y="3672875"/>
              <a:ext cx="433900" cy="460075"/>
            </a:xfrm>
            <a:custGeom>
              <a:avLst/>
              <a:gdLst/>
              <a:ahLst/>
              <a:cxnLst/>
              <a:rect l="l" t="t" r="r" b="b"/>
              <a:pathLst>
                <a:path w="17356" h="18403" extrusionOk="0">
                  <a:moveTo>
                    <a:pt x="7957" y="1"/>
                  </a:moveTo>
                  <a:lnTo>
                    <a:pt x="1" y="12214"/>
                  </a:lnTo>
                  <a:cubicBezTo>
                    <a:pt x="94" y="12401"/>
                    <a:pt x="187" y="12680"/>
                    <a:pt x="303" y="12889"/>
                  </a:cubicBezTo>
                  <a:cubicBezTo>
                    <a:pt x="1839" y="16076"/>
                    <a:pt x="5235" y="18403"/>
                    <a:pt x="8725" y="18403"/>
                  </a:cubicBezTo>
                  <a:cubicBezTo>
                    <a:pt x="12307" y="18310"/>
                    <a:pt x="15611" y="15983"/>
                    <a:pt x="17053" y="12796"/>
                  </a:cubicBezTo>
                  <a:cubicBezTo>
                    <a:pt x="17170" y="12494"/>
                    <a:pt x="17263" y="12307"/>
                    <a:pt x="17356" y="12098"/>
                  </a:cubicBezTo>
                  <a:lnTo>
                    <a:pt x="94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2" name="Google Shape;772;p11"/>
            <p:cNvSpPr/>
            <p:nvPr/>
          </p:nvSpPr>
          <p:spPr>
            <a:xfrm>
              <a:off x="1474000" y="3960775"/>
              <a:ext cx="492050" cy="207900"/>
            </a:xfrm>
            <a:custGeom>
              <a:avLst/>
              <a:gdLst/>
              <a:ahLst/>
              <a:cxnLst/>
              <a:rect l="l" t="t" r="r" b="b"/>
              <a:pathLst>
                <a:path w="19682" h="8316" extrusionOk="0">
                  <a:moveTo>
                    <a:pt x="17751" y="0"/>
                  </a:moveTo>
                  <a:cubicBezTo>
                    <a:pt x="15611" y="2141"/>
                    <a:pt x="12889" y="3886"/>
                    <a:pt x="9795" y="4072"/>
                  </a:cubicBezTo>
                  <a:cubicBezTo>
                    <a:pt x="9524" y="4099"/>
                    <a:pt x="9250" y="4113"/>
                    <a:pt x="8975" y="4113"/>
                  </a:cubicBezTo>
                  <a:cubicBezTo>
                    <a:pt x="7172" y="4113"/>
                    <a:pt x="5319" y="3518"/>
                    <a:pt x="3886" y="2327"/>
                  </a:cubicBezTo>
                  <a:cubicBezTo>
                    <a:pt x="3397" y="1955"/>
                    <a:pt x="2420" y="303"/>
                    <a:pt x="1745" y="303"/>
                  </a:cubicBezTo>
                  <a:cubicBezTo>
                    <a:pt x="768" y="396"/>
                    <a:pt x="1" y="2327"/>
                    <a:pt x="94" y="3118"/>
                  </a:cubicBezTo>
                  <a:cubicBezTo>
                    <a:pt x="187" y="3699"/>
                    <a:pt x="582" y="4072"/>
                    <a:pt x="885" y="4560"/>
                  </a:cubicBezTo>
                  <a:cubicBezTo>
                    <a:pt x="2979" y="6906"/>
                    <a:pt x="6091" y="8315"/>
                    <a:pt x="9252" y="8315"/>
                  </a:cubicBezTo>
                  <a:cubicBezTo>
                    <a:pt x="9883" y="8315"/>
                    <a:pt x="10517" y="8259"/>
                    <a:pt x="11144" y="8143"/>
                  </a:cubicBezTo>
                  <a:cubicBezTo>
                    <a:pt x="14843" y="7561"/>
                    <a:pt x="18216" y="4956"/>
                    <a:pt x="19682" y="1559"/>
                  </a:cubicBezTo>
                  <a:cubicBezTo>
                    <a:pt x="19007" y="978"/>
                    <a:pt x="18426" y="489"/>
                    <a:pt x="17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3" name="Google Shape;773;p11"/>
            <p:cNvSpPr/>
            <p:nvPr/>
          </p:nvSpPr>
          <p:spPr>
            <a:xfrm>
              <a:off x="1566475" y="3920950"/>
              <a:ext cx="52500" cy="53425"/>
            </a:xfrm>
            <a:custGeom>
              <a:avLst/>
              <a:gdLst/>
              <a:ahLst/>
              <a:cxnLst/>
              <a:rect l="l" t="t" r="r" b="b"/>
              <a:pathLst>
                <a:path w="2100" h="2137" extrusionOk="0">
                  <a:moveTo>
                    <a:pt x="1346" y="1"/>
                  </a:moveTo>
                  <a:cubicBezTo>
                    <a:pt x="1193" y="1"/>
                    <a:pt x="1045" y="71"/>
                    <a:pt x="954" y="244"/>
                  </a:cubicBezTo>
                  <a:cubicBezTo>
                    <a:pt x="675" y="640"/>
                    <a:pt x="466" y="1012"/>
                    <a:pt x="280" y="1314"/>
                  </a:cubicBezTo>
                  <a:cubicBezTo>
                    <a:pt x="0" y="1726"/>
                    <a:pt x="360" y="2137"/>
                    <a:pt x="727" y="2137"/>
                  </a:cubicBezTo>
                  <a:cubicBezTo>
                    <a:pt x="879" y="2137"/>
                    <a:pt x="1032" y="2066"/>
                    <a:pt x="1141" y="1896"/>
                  </a:cubicBezTo>
                  <a:cubicBezTo>
                    <a:pt x="1350" y="1500"/>
                    <a:pt x="1629" y="1128"/>
                    <a:pt x="1839" y="733"/>
                  </a:cubicBezTo>
                  <a:cubicBezTo>
                    <a:pt x="2100" y="390"/>
                    <a:pt x="1708"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4" name="Google Shape;774;p11"/>
            <p:cNvSpPr/>
            <p:nvPr/>
          </p:nvSpPr>
          <p:spPr>
            <a:xfrm>
              <a:off x="1648475" y="3965400"/>
              <a:ext cx="31450" cy="46575"/>
            </a:xfrm>
            <a:custGeom>
              <a:avLst/>
              <a:gdLst/>
              <a:ahLst/>
              <a:cxnLst/>
              <a:rect l="l" t="t" r="r" b="b"/>
              <a:pathLst>
                <a:path w="1258" h="1863" extrusionOk="0">
                  <a:moveTo>
                    <a:pt x="727" y="1"/>
                  </a:moveTo>
                  <a:cubicBezTo>
                    <a:pt x="489" y="1"/>
                    <a:pt x="283" y="167"/>
                    <a:pt x="187" y="397"/>
                  </a:cubicBezTo>
                  <a:cubicBezTo>
                    <a:pt x="187" y="700"/>
                    <a:pt x="94" y="886"/>
                    <a:pt x="94" y="1188"/>
                  </a:cubicBezTo>
                  <a:cubicBezTo>
                    <a:pt x="1" y="1467"/>
                    <a:pt x="94" y="1770"/>
                    <a:pt x="396" y="1863"/>
                  </a:cubicBezTo>
                  <a:cubicBezTo>
                    <a:pt x="676" y="1863"/>
                    <a:pt x="1071" y="1770"/>
                    <a:pt x="1071" y="1467"/>
                  </a:cubicBezTo>
                  <a:cubicBezTo>
                    <a:pt x="1164" y="1188"/>
                    <a:pt x="1164" y="886"/>
                    <a:pt x="1164" y="700"/>
                  </a:cubicBezTo>
                  <a:cubicBezTo>
                    <a:pt x="1257" y="397"/>
                    <a:pt x="1164" y="118"/>
                    <a:pt x="885" y="25"/>
                  </a:cubicBezTo>
                  <a:cubicBezTo>
                    <a:pt x="831" y="8"/>
                    <a:pt x="778" y="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5" name="Google Shape;775;p11"/>
            <p:cNvSpPr/>
            <p:nvPr/>
          </p:nvSpPr>
          <p:spPr>
            <a:xfrm>
              <a:off x="1733400" y="3972375"/>
              <a:ext cx="29100" cy="46575"/>
            </a:xfrm>
            <a:custGeom>
              <a:avLst/>
              <a:gdLst/>
              <a:ahLst/>
              <a:cxnLst/>
              <a:rect l="l" t="t" r="r" b="b"/>
              <a:pathLst>
                <a:path w="1164" h="1863" extrusionOk="0">
                  <a:moveTo>
                    <a:pt x="544" y="1"/>
                  </a:moveTo>
                  <a:cubicBezTo>
                    <a:pt x="495" y="1"/>
                    <a:pt x="445" y="9"/>
                    <a:pt x="396" y="25"/>
                  </a:cubicBezTo>
                  <a:cubicBezTo>
                    <a:pt x="93" y="118"/>
                    <a:pt x="0" y="421"/>
                    <a:pt x="0" y="607"/>
                  </a:cubicBezTo>
                  <a:cubicBezTo>
                    <a:pt x="93" y="909"/>
                    <a:pt x="93" y="1188"/>
                    <a:pt x="187" y="1491"/>
                  </a:cubicBezTo>
                  <a:cubicBezTo>
                    <a:pt x="187" y="1770"/>
                    <a:pt x="582" y="1863"/>
                    <a:pt x="768" y="1863"/>
                  </a:cubicBezTo>
                  <a:cubicBezTo>
                    <a:pt x="1071" y="1770"/>
                    <a:pt x="1164" y="1491"/>
                    <a:pt x="1164" y="1188"/>
                  </a:cubicBezTo>
                  <a:cubicBezTo>
                    <a:pt x="1164" y="909"/>
                    <a:pt x="1071" y="607"/>
                    <a:pt x="1071" y="421"/>
                  </a:cubicBezTo>
                  <a:cubicBezTo>
                    <a:pt x="994" y="171"/>
                    <a:pt x="775" y="1"/>
                    <a:pt x="5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6" name="Google Shape;776;p11"/>
            <p:cNvSpPr/>
            <p:nvPr/>
          </p:nvSpPr>
          <p:spPr>
            <a:xfrm>
              <a:off x="1810750" y="3944875"/>
              <a:ext cx="39000" cy="50300"/>
            </a:xfrm>
            <a:custGeom>
              <a:avLst/>
              <a:gdLst/>
              <a:ahLst/>
              <a:cxnLst/>
              <a:rect l="l" t="t" r="r" b="b"/>
              <a:pathLst>
                <a:path w="1560" h="2012" extrusionOk="0">
                  <a:moveTo>
                    <a:pt x="627" y="0"/>
                  </a:moveTo>
                  <a:cubicBezTo>
                    <a:pt x="517" y="0"/>
                    <a:pt x="403" y="22"/>
                    <a:pt x="303" y="55"/>
                  </a:cubicBezTo>
                  <a:cubicBezTo>
                    <a:pt x="94" y="264"/>
                    <a:pt x="0" y="543"/>
                    <a:pt x="94" y="753"/>
                  </a:cubicBezTo>
                  <a:cubicBezTo>
                    <a:pt x="303" y="1125"/>
                    <a:pt x="396" y="1427"/>
                    <a:pt x="582" y="1707"/>
                  </a:cubicBezTo>
                  <a:cubicBezTo>
                    <a:pt x="643" y="1904"/>
                    <a:pt x="832" y="2012"/>
                    <a:pt x="1008" y="2012"/>
                  </a:cubicBezTo>
                  <a:cubicBezTo>
                    <a:pt x="1102" y="2012"/>
                    <a:pt x="1192" y="1981"/>
                    <a:pt x="1257" y="1916"/>
                  </a:cubicBezTo>
                  <a:cubicBezTo>
                    <a:pt x="1559" y="1800"/>
                    <a:pt x="1559" y="1521"/>
                    <a:pt x="1466" y="1218"/>
                  </a:cubicBezTo>
                  <a:cubicBezTo>
                    <a:pt x="1373" y="939"/>
                    <a:pt x="1164" y="543"/>
                    <a:pt x="1071" y="264"/>
                  </a:cubicBezTo>
                  <a:cubicBezTo>
                    <a:pt x="1011" y="70"/>
                    <a:pt x="826"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7" name="Google Shape;777;p11"/>
            <p:cNvSpPr/>
            <p:nvPr/>
          </p:nvSpPr>
          <p:spPr>
            <a:xfrm>
              <a:off x="1777025" y="3839800"/>
              <a:ext cx="31425" cy="55850"/>
            </a:xfrm>
            <a:custGeom>
              <a:avLst/>
              <a:gdLst/>
              <a:ahLst/>
              <a:cxnLst/>
              <a:rect l="l" t="t" r="r" b="b"/>
              <a:pathLst>
                <a:path w="1257" h="2234" extrusionOk="0">
                  <a:moveTo>
                    <a:pt x="582" y="1"/>
                  </a:moveTo>
                  <a:cubicBezTo>
                    <a:pt x="279" y="1"/>
                    <a:pt x="0" y="187"/>
                    <a:pt x="93" y="489"/>
                  </a:cubicBezTo>
                  <a:cubicBezTo>
                    <a:pt x="93" y="978"/>
                    <a:pt x="93" y="1350"/>
                    <a:pt x="186" y="1745"/>
                  </a:cubicBezTo>
                  <a:cubicBezTo>
                    <a:pt x="186" y="2048"/>
                    <a:pt x="396" y="2234"/>
                    <a:pt x="675" y="2234"/>
                  </a:cubicBezTo>
                  <a:cubicBezTo>
                    <a:pt x="977" y="2234"/>
                    <a:pt x="1256" y="2048"/>
                    <a:pt x="1256" y="1745"/>
                  </a:cubicBezTo>
                  <a:cubicBezTo>
                    <a:pt x="1163" y="1350"/>
                    <a:pt x="1163" y="978"/>
                    <a:pt x="1070" y="489"/>
                  </a:cubicBezTo>
                  <a:cubicBezTo>
                    <a:pt x="1070" y="187"/>
                    <a:pt x="861" y="1"/>
                    <a:pt x="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8" name="Google Shape;778;p11"/>
            <p:cNvSpPr/>
            <p:nvPr/>
          </p:nvSpPr>
          <p:spPr>
            <a:xfrm>
              <a:off x="1667675" y="3877900"/>
              <a:ext cx="32025" cy="42750"/>
            </a:xfrm>
            <a:custGeom>
              <a:avLst/>
              <a:gdLst/>
              <a:ahLst/>
              <a:cxnLst/>
              <a:rect l="l" t="t" r="r" b="b"/>
              <a:pathLst>
                <a:path w="1281" h="1710" extrusionOk="0">
                  <a:moveTo>
                    <a:pt x="665" y="0"/>
                  </a:moveTo>
                  <a:cubicBezTo>
                    <a:pt x="454" y="0"/>
                    <a:pt x="280" y="105"/>
                    <a:pt x="210" y="314"/>
                  </a:cubicBezTo>
                  <a:cubicBezTo>
                    <a:pt x="210" y="617"/>
                    <a:pt x="210" y="803"/>
                    <a:pt x="117" y="989"/>
                  </a:cubicBezTo>
                  <a:cubicBezTo>
                    <a:pt x="1" y="1292"/>
                    <a:pt x="210" y="1571"/>
                    <a:pt x="489" y="1687"/>
                  </a:cubicBezTo>
                  <a:cubicBezTo>
                    <a:pt x="523" y="1702"/>
                    <a:pt x="562" y="1709"/>
                    <a:pt x="603" y="1709"/>
                  </a:cubicBezTo>
                  <a:cubicBezTo>
                    <a:pt x="811" y="1709"/>
                    <a:pt x="1071" y="1525"/>
                    <a:pt x="1071" y="1292"/>
                  </a:cubicBezTo>
                  <a:cubicBezTo>
                    <a:pt x="1164" y="1105"/>
                    <a:pt x="1164" y="803"/>
                    <a:pt x="1280" y="617"/>
                  </a:cubicBezTo>
                  <a:cubicBezTo>
                    <a:pt x="1280" y="314"/>
                    <a:pt x="1164" y="35"/>
                    <a:pt x="885" y="35"/>
                  </a:cubicBezTo>
                  <a:cubicBezTo>
                    <a:pt x="809" y="12"/>
                    <a:pt x="735"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79" name="Google Shape;779;p11"/>
            <p:cNvSpPr/>
            <p:nvPr/>
          </p:nvSpPr>
          <p:spPr>
            <a:xfrm>
              <a:off x="1706650" y="3776125"/>
              <a:ext cx="26775" cy="47275"/>
            </a:xfrm>
            <a:custGeom>
              <a:avLst/>
              <a:gdLst/>
              <a:ahLst/>
              <a:cxnLst/>
              <a:rect l="l" t="t" r="r" b="b"/>
              <a:pathLst>
                <a:path w="1071" h="1891" extrusionOk="0">
                  <a:moveTo>
                    <a:pt x="535" y="0"/>
                  </a:moveTo>
                  <a:cubicBezTo>
                    <a:pt x="268" y="0"/>
                    <a:pt x="0" y="175"/>
                    <a:pt x="0" y="524"/>
                  </a:cubicBezTo>
                  <a:lnTo>
                    <a:pt x="0" y="1384"/>
                  </a:lnTo>
                  <a:cubicBezTo>
                    <a:pt x="0" y="1722"/>
                    <a:pt x="268" y="1890"/>
                    <a:pt x="535" y="1890"/>
                  </a:cubicBezTo>
                  <a:cubicBezTo>
                    <a:pt x="803" y="1890"/>
                    <a:pt x="1070" y="1722"/>
                    <a:pt x="1070" y="1384"/>
                  </a:cubicBezTo>
                  <a:lnTo>
                    <a:pt x="1070" y="524"/>
                  </a:lnTo>
                  <a:cubicBezTo>
                    <a:pt x="1070" y="175"/>
                    <a:pt x="803" y="0"/>
                    <a:pt x="5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80" name="Google Shape;780;p11"/>
          <p:cNvGrpSpPr/>
          <p:nvPr/>
        </p:nvGrpSpPr>
        <p:grpSpPr>
          <a:xfrm>
            <a:off x="2102979" y="252027"/>
            <a:ext cx="667546" cy="678502"/>
            <a:chOff x="1980625" y="1091425"/>
            <a:chExt cx="479800" cy="487675"/>
          </a:xfrm>
        </p:grpSpPr>
        <p:sp>
          <p:nvSpPr>
            <p:cNvPr id="781" name="Google Shape;781;p11"/>
            <p:cNvSpPr/>
            <p:nvPr/>
          </p:nvSpPr>
          <p:spPr>
            <a:xfrm>
              <a:off x="2234725" y="1128400"/>
              <a:ext cx="90175" cy="40750"/>
            </a:xfrm>
            <a:custGeom>
              <a:avLst/>
              <a:gdLst/>
              <a:ahLst/>
              <a:cxnLst/>
              <a:rect l="l" t="t" r="r" b="b"/>
              <a:pathLst>
                <a:path w="3607" h="1630" extrusionOk="0">
                  <a:moveTo>
                    <a:pt x="2537" y="1"/>
                  </a:moveTo>
                  <a:cubicBezTo>
                    <a:pt x="2234" y="1"/>
                    <a:pt x="1862" y="1"/>
                    <a:pt x="1466" y="187"/>
                  </a:cubicBezTo>
                  <a:cubicBezTo>
                    <a:pt x="1164" y="280"/>
                    <a:pt x="792" y="466"/>
                    <a:pt x="489" y="675"/>
                  </a:cubicBezTo>
                  <a:cubicBezTo>
                    <a:pt x="303" y="954"/>
                    <a:pt x="117" y="1257"/>
                    <a:pt x="1" y="1629"/>
                  </a:cubicBezTo>
                  <a:cubicBezTo>
                    <a:pt x="303" y="1443"/>
                    <a:pt x="582" y="1350"/>
                    <a:pt x="885" y="1257"/>
                  </a:cubicBezTo>
                  <a:cubicBezTo>
                    <a:pt x="1164" y="1048"/>
                    <a:pt x="1466" y="954"/>
                    <a:pt x="1746" y="861"/>
                  </a:cubicBezTo>
                  <a:cubicBezTo>
                    <a:pt x="2048" y="768"/>
                    <a:pt x="2234" y="675"/>
                    <a:pt x="2630" y="675"/>
                  </a:cubicBezTo>
                  <a:cubicBezTo>
                    <a:pt x="2909" y="582"/>
                    <a:pt x="3211" y="466"/>
                    <a:pt x="3607" y="373"/>
                  </a:cubicBezTo>
                  <a:cubicBezTo>
                    <a:pt x="3304" y="187"/>
                    <a:pt x="2909" y="94"/>
                    <a:pt x="2537"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2" name="Google Shape;782;p11"/>
            <p:cNvSpPr/>
            <p:nvPr/>
          </p:nvSpPr>
          <p:spPr>
            <a:xfrm>
              <a:off x="2155050" y="1091425"/>
              <a:ext cx="305375" cy="374525"/>
            </a:xfrm>
            <a:custGeom>
              <a:avLst/>
              <a:gdLst/>
              <a:ahLst/>
              <a:cxnLst/>
              <a:rect l="l" t="t" r="r" b="b"/>
              <a:pathLst>
                <a:path w="12215" h="14981" extrusionOk="0">
                  <a:moveTo>
                    <a:pt x="5865" y="0"/>
                  </a:moveTo>
                  <a:cubicBezTo>
                    <a:pt x="5389" y="0"/>
                    <a:pt x="4884" y="99"/>
                    <a:pt x="4351" y="316"/>
                  </a:cubicBezTo>
                  <a:cubicBezTo>
                    <a:pt x="1" y="1945"/>
                    <a:pt x="2234" y="7970"/>
                    <a:pt x="3676" y="10669"/>
                  </a:cubicBezTo>
                  <a:cubicBezTo>
                    <a:pt x="4165" y="11739"/>
                    <a:pt x="4747" y="12809"/>
                    <a:pt x="5631" y="13693"/>
                  </a:cubicBezTo>
                  <a:cubicBezTo>
                    <a:pt x="6393" y="14373"/>
                    <a:pt x="7393" y="14981"/>
                    <a:pt x="8421" y="14981"/>
                  </a:cubicBezTo>
                  <a:cubicBezTo>
                    <a:pt x="8553" y="14981"/>
                    <a:pt x="8685" y="14971"/>
                    <a:pt x="8818" y="14949"/>
                  </a:cubicBezTo>
                  <a:cubicBezTo>
                    <a:pt x="10283" y="14740"/>
                    <a:pt x="11447" y="13391"/>
                    <a:pt x="11819" y="11948"/>
                  </a:cubicBezTo>
                  <a:cubicBezTo>
                    <a:pt x="12214" y="10576"/>
                    <a:pt x="12028" y="9040"/>
                    <a:pt x="11726" y="7575"/>
                  </a:cubicBezTo>
                  <a:cubicBezTo>
                    <a:pt x="11135" y="4866"/>
                    <a:pt x="9207" y="0"/>
                    <a:pt x="5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3" name="Google Shape;783;p11"/>
            <p:cNvSpPr/>
            <p:nvPr/>
          </p:nvSpPr>
          <p:spPr>
            <a:xfrm>
              <a:off x="2234725" y="1198200"/>
              <a:ext cx="92500" cy="44850"/>
            </a:xfrm>
            <a:custGeom>
              <a:avLst/>
              <a:gdLst/>
              <a:ahLst/>
              <a:cxnLst/>
              <a:rect l="l" t="t" r="r" b="b"/>
              <a:pathLst>
                <a:path w="3700" h="1794" extrusionOk="0">
                  <a:moveTo>
                    <a:pt x="3700" y="0"/>
                  </a:moveTo>
                  <a:lnTo>
                    <a:pt x="3700" y="0"/>
                  </a:lnTo>
                  <a:cubicBezTo>
                    <a:pt x="3397" y="210"/>
                    <a:pt x="3118" y="396"/>
                    <a:pt x="2816" y="489"/>
                  </a:cubicBezTo>
                  <a:cubicBezTo>
                    <a:pt x="2537" y="698"/>
                    <a:pt x="2234" y="791"/>
                    <a:pt x="1955" y="884"/>
                  </a:cubicBezTo>
                  <a:cubicBezTo>
                    <a:pt x="1653" y="977"/>
                    <a:pt x="1373" y="1070"/>
                    <a:pt x="1071" y="1163"/>
                  </a:cubicBezTo>
                  <a:cubicBezTo>
                    <a:pt x="792" y="1280"/>
                    <a:pt x="396" y="1280"/>
                    <a:pt x="1" y="1373"/>
                  </a:cubicBezTo>
                  <a:cubicBezTo>
                    <a:pt x="303" y="1559"/>
                    <a:pt x="699" y="1745"/>
                    <a:pt x="1071" y="1745"/>
                  </a:cubicBezTo>
                  <a:cubicBezTo>
                    <a:pt x="1189" y="1780"/>
                    <a:pt x="1308" y="1794"/>
                    <a:pt x="1425" y="1794"/>
                  </a:cubicBezTo>
                  <a:cubicBezTo>
                    <a:pt x="1701" y="1794"/>
                    <a:pt x="1973" y="1717"/>
                    <a:pt x="2234" y="1652"/>
                  </a:cubicBezTo>
                  <a:cubicBezTo>
                    <a:pt x="2537" y="1466"/>
                    <a:pt x="2909" y="1280"/>
                    <a:pt x="3211" y="977"/>
                  </a:cubicBezTo>
                  <a:cubicBezTo>
                    <a:pt x="3397" y="791"/>
                    <a:pt x="3700" y="396"/>
                    <a:pt x="3700"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4" name="Google Shape;784;p11"/>
            <p:cNvSpPr/>
            <p:nvPr/>
          </p:nvSpPr>
          <p:spPr>
            <a:xfrm>
              <a:off x="2368500" y="1276125"/>
              <a:ext cx="55275" cy="43075"/>
            </a:xfrm>
            <a:custGeom>
              <a:avLst/>
              <a:gdLst/>
              <a:ahLst/>
              <a:cxnLst/>
              <a:rect l="l" t="t" r="r" b="b"/>
              <a:pathLst>
                <a:path w="2211" h="1723" extrusionOk="0">
                  <a:moveTo>
                    <a:pt x="2211" y="1"/>
                  </a:moveTo>
                  <a:lnTo>
                    <a:pt x="2211" y="1"/>
                  </a:lnTo>
                  <a:cubicBezTo>
                    <a:pt x="1931" y="94"/>
                    <a:pt x="1745" y="187"/>
                    <a:pt x="1536" y="373"/>
                  </a:cubicBezTo>
                  <a:cubicBezTo>
                    <a:pt x="1350" y="489"/>
                    <a:pt x="1164" y="582"/>
                    <a:pt x="954" y="768"/>
                  </a:cubicBezTo>
                  <a:cubicBezTo>
                    <a:pt x="768" y="861"/>
                    <a:pt x="675" y="954"/>
                    <a:pt x="466" y="1164"/>
                  </a:cubicBezTo>
                  <a:cubicBezTo>
                    <a:pt x="280" y="1257"/>
                    <a:pt x="94" y="1443"/>
                    <a:pt x="1" y="1652"/>
                  </a:cubicBezTo>
                  <a:cubicBezTo>
                    <a:pt x="94" y="1699"/>
                    <a:pt x="210" y="1722"/>
                    <a:pt x="341" y="1722"/>
                  </a:cubicBezTo>
                  <a:cubicBezTo>
                    <a:pt x="472" y="1722"/>
                    <a:pt x="617" y="1699"/>
                    <a:pt x="768" y="1652"/>
                  </a:cubicBezTo>
                  <a:cubicBezTo>
                    <a:pt x="954" y="1652"/>
                    <a:pt x="1257" y="1536"/>
                    <a:pt x="1443" y="1350"/>
                  </a:cubicBezTo>
                  <a:cubicBezTo>
                    <a:pt x="1629" y="1164"/>
                    <a:pt x="1838" y="954"/>
                    <a:pt x="1931" y="768"/>
                  </a:cubicBezTo>
                  <a:cubicBezTo>
                    <a:pt x="2118" y="582"/>
                    <a:pt x="2211" y="280"/>
                    <a:pt x="2211"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5" name="Google Shape;785;p11"/>
            <p:cNvSpPr/>
            <p:nvPr/>
          </p:nvSpPr>
          <p:spPr>
            <a:xfrm>
              <a:off x="2305100" y="1387225"/>
              <a:ext cx="55875" cy="32000"/>
            </a:xfrm>
            <a:custGeom>
              <a:avLst/>
              <a:gdLst/>
              <a:ahLst/>
              <a:cxnLst/>
              <a:rect l="l" t="t" r="r" b="b"/>
              <a:pathLst>
                <a:path w="2235" h="1280" extrusionOk="0">
                  <a:moveTo>
                    <a:pt x="2234" y="0"/>
                  </a:moveTo>
                  <a:cubicBezTo>
                    <a:pt x="1955" y="0"/>
                    <a:pt x="1746" y="116"/>
                    <a:pt x="1652" y="209"/>
                  </a:cubicBezTo>
                  <a:cubicBezTo>
                    <a:pt x="1466" y="302"/>
                    <a:pt x="1257" y="302"/>
                    <a:pt x="1071" y="396"/>
                  </a:cubicBezTo>
                  <a:cubicBezTo>
                    <a:pt x="885" y="489"/>
                    <a:pt x="792" y="582"/>
                    <a:pt x="582" y="698"/>
                  </a:cubicBezTo>
                  <a:cubicBezTo>
                    <a:pt x="396" y="791"/>
                    <a:pt x="210" y="884"/>
                    <a:pt x="1" y="977"/>
                  </a:cubicBezTo>
                  <a:cubicBezTo>
                    <a:pt x="210" y="1163"/>
                    <a:pt x="489" y="1280"/>
                    <a:pt x="675" y="1280"/>
                  </a:cubicBezTo>
                  <a:cubicBezTo>
                    <a:pt x="978" y="1280"/>
                    <a:pt x="1164" y="1163"/>
                    <a:pt x="1466" y="1070"/>
                  </a:cubicBezTo>
                  <a:cubicBezTo>
                    <a:pt x="1652" y="977"/>
                    <a:pt x="1839" y="884"/>
                    <a:pt x="1955" y="698"/>
                  </a:cubicBezTo>
                  <a:cubicBezTo>
                    <a:pt x="2141" y="489"/>
                    <a:pt x="2234" y="209"/>
                    <a:pt x="2234"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6" name="Google Shape;786;p11"/>
            <p:cNvSpPr/>
            <p:nvPr/>
          </p:nvSpPr>
          <p:spPr>
            <a:xfrm>
              <a:off x="2365600" y="1232500"/>
              <a:ext cx="24450" cy="21550"/>
            </a:xfrm>
            <a:custGeom>
              <a:avLst/>
              <a:gdLst/>
              <a:ahLst/>
              <a:cxnLst/>
              <a:rect l="l" t="t" r="r" b="b"/>
              <a:pathLst>
                <a:path w="978" h="862" extrusionOk="0">
                  <a:moveTo>
                    <a:pt x="884" y="1"/>
                  </a:moveTo>
                  <a:cubicBezTo>
                    <a:pt x="698" y="1"/>
                    <a:pt x="582" y="94"/>
                    <a:pt x="489" y="94"/>
                  </a:cubicBezTo>
                  <a:cubicBezTo>
                    <a:pt x="396" y="94"/>
                    <a:pt x="303" y="94"/>
                    <a:pt x="303" y="187"/>
                  </a:cubicBezTo>
                  <a:cubicBezTo>
                    <a:pt x="210" y="187"/>
                    <a:pt x="210" y="280"/>
                    <a:pt x="117" y="373"/>
                  </a:cubicBezTo>
                  <a:cubicBezTo>
                    <a:pt x="117" y="489"/>
                    <a:pt x="0" y="582"/>
                    <a:pt x="0" y="769"/>
                  </a:cubicBezTo>
                  <a:cubicBezTo>
                    <a:pt x="117" y="862"/>
                    <a:pt x="303" y="862"/>
                    <a:pt x="396" y="862"/>
                  </a:cubicBezTo>
                  <a:cubicBezTo>
                    <a:pt x="489" y="862"/>
                    <a:pt x="698" y="862"/>
                    <a:pt x="791" y="769"/>
                  </a:cubicBezTo>
                  <a:cubicBezTo>
                    <a:pt x="884" y="676"/>
                    <a:pt x="884" y="582"/>
                    <a:pt x="977" y="489"/>
                  </a:cubicBezTo>
                  <a:cubicBezTo>
                    <a:pt x="977" y="280"/>
                    <a:pt x="977" y="187"/>
                    <a:pt x="884"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7" name="Google Shape;787;p11"/>
            <p:cNvSpPr/>
            <p:nvPr/>
          </p:nvSpPr>
          <p:spPr>
            <a:xfrm>
              <a:off x="2363275" y="1390125"/>
              <a:ext cx="58175" cy="44675"/>
            </a:xfrm>
            <a:custGeom>
              <a:avLst/>
              <a:gdLst/>
              <a:ahLst/>
              <a:cxnLst/>
              <a:rect l="l" t="t" r="r" b="b"/>
              <a:pathLst>
                <a:path w="2327" h="1787" extrusionOk="0">
                  <a:moveTo>
                    <a:pt x="2327" y="0"/>
                  </a:moveTo>
                  <a:lnTo>
                    <a:pt x="2327" y="0"/>
                  </a:lnTo>
                  <a:cubicBezTo>
                    <a:pt x="2047" y="93"/>
                    <a:pt x="1838" y="186"/>
                    <a:pt x="1652" y="373"/>
                  </a:cubicBezTo>
                  <a:cubicBezTo>
                    <a:pt x="1466" y="466"/>
                    <a:pt x="1256" y="582"/>
                    <a:pt x="1070" y="768"/>
                  </a:cubicBezTo>
                  <a:cubicBezTo>
                    <a:pt x="884" y="861"/>
                    <a:pt x="675" y="1047"/>
                    <a:pt x="489" y="1164"/>
                  </a:cubicBezTo>
                  <a:cubicBezTo>
                    <a:pt x="396" y="1350"/>
                    <a:pt x="210" y="1536"/>
                    <a:pt x="0" y="1745"/>
                  </a:cubicBezTo>
                  <a:cubicBezTo>
                    <a:pt x="101" y="1776"/>
                    <a:pt x="199" y="1787"/>
                    <a:pt x="293" y="1787"/>
                  </a:cubicBezTo>
                  <a:cubicBezTo>
                    <a:pt x="481" y="1787"/>
                    <a:pt x="652" y="1745"/>
                    <a:pt x="791" y="1745"/>
                  </a:cubicBezTo>
                  <a:cubicBezTo>
                    <a:pt x="1070" y="1629"/>
                    <a:pt x="1256" y="1536"/>
                    <a:pt x="1559" y="1350"/>
                  </a:cubicBezTo>
                  <a:cubicBezTo>
                    <a:pt x="1745" y="1164"/>
                    <a:pt x="1954" y="954"/>
                    <a:pt x="2047" y="768"/>
                  </a:cubicBezTo>
                  <a:cubicBezTo>
                    <a:pt x="2140" y="582"/>
                    <a:pt x="2327" y="280"/>
                    <a:pt x="2327"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8" name="Google Shape;788;p11"/>
            <p:cNvSpPr/>
            <p:nvPr/>
          </p:nvSpPr>
          <p:spPr>
            <a:xfrm>
              <a:off x="1980625" y="1195650"/>
              <a:ext cx="242500" cy="383450"/>
            </a:xfrm>
            <a:custGeom>
              <a:avLst/>
              <a:gdLst/>
              <a:ahLst/>
              <a:cxnLst/>
              <a:rect l="l" t="t" r="r" b="b"/>
              <a:pathLst>
                <a:path w="9700" h="15338" extrusionOk="0">
                  <a:moveTo>
                    <a:pt x="4762" y="0"/>
                  </a:moveTo>
                  <a:cubicBezTo>
                    <a:pt x="467" y="0"/>
                    <a:pt x="1" y="6193"/>
                    <a:pt x="92" y="9222"/>
                  </a:cubicBezTo>
                  <a:cubicBezTo>
                    <a:pt x="185" y="10385"/>
                    <a:pt x="185" y="11641"/>
                    <a:pt x="673" y="12711"/>
                  </a:cubicBezTo>
                  <a:cubicBezTo>
                    <a:pt x="1069" y="13874"/>
                    <a:pt x="1929" y="14852"/>
                    <a:pt x="3093" y="15224"/>
                  </a:cubicBezTo>
                  <a:cubicBezTo>
                    <a:pt x="3360" y="15301"/>
                    <a:pt x="3634" y="15337"/>
                    <a:pt x="3909" y="15337"/>
                  </a:cubicBezTo>
                  <a:cubicBezTo>
                    <a:pt x="5043" y="15337"/>
                    <a:pt x="6191" y="14718"/>
                    <a:pt x="6978" y="13781"/>
                  </a:cubicBezTo>
                  <a:cubicBezTo>
                    <a:pt x="7955" y="12618"/>
                    <a:pt x="8327" y="11153"/>
                    <a:pt x="8722" y="9710"/>
                  </a:cubicBezTo>
                  <a:cubicBezTo>
                    <a:pt x="9490" y="6616"/>
                    <a:pt x="9700" y="312"/>
                    <a:pt x="5047" y="9"/>
                  </a:cubicBezTo>
                  <a:cubicBezTo>
                    <a:pt x="4950" y="3"/>
                    <a:pt x="4855" y="0"/>
                    <a:pt x="4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89" name="Google Shape;789;p11"/>
            <p:cNvSpPr/>
            <p:nvPr/>
          </p:nvSpPr>
          <p:spPr>
            <a:xfrm>
              <a:off x="2026525" y="1307525"/>
              <a:ext cx="97150" cy="29125"/>
            </a:xfrm>
            <a:custGeom>
              <a:avLst/>
              <a:gdLst/>
              <a:ahLst/>
              <a:cxnLst/>
              <a:rect l="l" t="t" r="r" b="b"/>
              <a:pathLst>
                <a:path w="3886" h="1165" extrusionOk="0">
                  <a:moveTo>
                    <a:pt x="0" y="1"/>
                  </a:moveTo>
                  <a:lnTo>
                    <a:pt x="0" y="1"/>
                  </a:lnTo>
                  <a:cubicBezTo>
                    <a:pt x="93" y="280"/>
                    <a:pt x="396" y="582"/>
                    <a:pt x="768" y="769"/>
                  </a:cubicBezTo>
                  <a:cubicBezTo>
                    <a:pt x="1071" y="978"/>
                    <a:pt x="1466" y="1071"/>
                    <a:pt x="1838" y="1164"/>
                  </a:cubicBezTo>
                  <a:cubicBezTo>
                    <a:pt x="2234" y="1164"/>
                    <a:pt x="2629" y="1071"/>
                    <a:pt x="3001" y="978"/>
                  </a:cubicBezTo>
                  <a:cubicBezTo>
                    <a:pt x="3304" y="862"/>
                    <a:pt x="3676" y="582"/>
                    <a:pt x="3885" y="280"/>
                  </a:cubicBezTo>
                  <a:cubicBezTo>
                    <a:pt x="3490" y="280"/>
                    <a:pt x="3211" y="396"/>
                    <a:pt x="2815" y="396"/>
                  </a:cubicBezTo>
                  <a:lnTo>
                    <a:pt x="1931" y="396"/>
                  </a:lnTo>
                  <a:cubicBezTo>
                    <a:pt x="1652" y="280"/>
                    <a:pt x="1257" y="280"/>
                    <a:pt x="977" y="187"/>
                  </a:cubicBezTo>
                  <a:cubicBezTo>
                    <a:pt x="675" y="187"/>
                    <a:pt x="396" y="94"/>
                    <a:pt x="0"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0" name="Google Shape;790;p11"/>
            <p:cNvSpPr/>
            <p:nvPr/>
          </p:nvSpPr>
          <p:spPr>
            <a:xfrm>
              <a:off x="2109100" y="1423850"/>
              <a:ext cx="70400" cy="24450"/>
            </a:xfrm>
            <a:custGeom>
              <a:avLst/>
              <a:gdLst/>
              <a:ahLst/>
              <a:cxnLst/>
              <a:rect l="l" t="t" r="r" b="b"/>
              <a:pathLst>
                <a:path w="2816" h="978" extrusionOk="0">
                  <a:moveTo>
                    <a:pt x="2816" y="1"/>
                  </a:moveTo>
                  <a:cubicBezTo>
                    <a:pt x="2513" y="1"/>
                    <a:pt x="2234" y="1"/>
                    <a:pt x="2025" y="94"/>
                  </a:cubicBezTo>
                  <a:cubicBezTo>
                    <a:pt x="1839" y="94"/>
                    <a:pt x="1536" y="94"/>
                    <a:pt x="1350" y="187"/>
                  </a:cubicBezTo>
                  <a:cubicBezTo>
                    <a:pt x="1164" y="187"/>
                    <a:pt x="955" y="280"/>
                    <a:pt x="769" y="396"/>
                  </a:cubicBezTo>
                  <a:cubicBezTo>
                    <a:pt x="489" y="396"/>
                    <a:pt x="280" y="489"/>
                    <a:pt x="1" y="582"/>
                  </a:cubicBezTo>
                  <a:cubicBezTo>
                    <a:pt x="280" y="768"/>
                    <a:pt x="489" y="861"/>
                    <a:pt x="769" y="978"/>
                  </a:cubicBezTo>
                  <a:lnTo>
                    <a:pt x="1536" y="978"/>
                  </a:lnTo>
                  <a:cubicBezTo>
                    <a:pt x="1839" y="861"/>
                    <a:pt x="2025" y="768"/>
                    <a:pt x="2234" y="675"/>
                  </a:cubicBezTo>
                  <a:cubicBezTo>
                    <a:pt x="2420" y="489"/>
                    <a:pt x="2606" y="280"/>
                    <a:pt x="2816"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1" name="Google Shape;791;p11"/>
            <p:cNvSpPr/>
            <p:nvPr/>
          </p:nvSpPr>
          <p:spPr>
            <a:xfrm>
              <a:off x="2014300" y="1496550"/>
              <a:ext cx="63425" cy="19225"/>
            </a:xfrm>
            <a:custGeom>
              <a:avLst/>
              <a:gdLst/>
              <a:ahLst/>
              <a:cxnLst/>
              <a:rect l="l" t="t" r="r" b="b"/>
              <a:pathLst>
                <a:path w="2537" h="769" extrusionOk="0">
                  <a:moveTo>
                    <a:pt x="1257" y="1"/>
                  </a:moveTo>
                  <a:cubicBezTo>
                    <a:pt x="1071" y="1"/>
                    <a:pt x="885" y="1"/>
                    <a:pt x="675" y="94"/>
                  </a:cubicBezTo>
                  <a:lnTo>
                    <a:pt x="1" y="94"/>
                  </a:lnTo>
                  <a:cubicBezTo>
                    <a:pt x="94" y="396"/>
                    <a:pt x="303" y="582"/>
                    <a:pt x="582" y="675"/>
                  </a:cubicBezTo>
                  <a:cubicBezTo>
                    <a:pt x="792" y="768"/>
                    <a:pt x="978" y="768"/>
                    <a:pt x="1257" y="768"/>
                  </a:cubicBezTo>
                  <a:cubicBezTo>
                    <a:pt x="1466" y="768"/>
                    <a:pt x="1746" y="768"/>
                    <a:pt x="1955" y="582"/>
                  </a:cubicBezTo>
                  <a:cubicBezTo>
                    <a:pt x="2141" y="489"/>
                    <a:pt x="2327" y="396"/>
                    <a:pt x="2537" y="94"/>
                  </a:cubicBezTo>
                  <a:cubicBezTo>
                    <a:pt x="2234" y="94"/>
                    <a:pt x="2048" y="94"/>
                    <a:pt x="1839"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2" name="Google Shape;792;p11"/>
            <p:cNvSpPr/>
            <p:nvPr/>
          </p:nvSpPr>
          <p:spPr>
            <a:xfrm>
              <a:off x="2135850" y="1368025"/>
              <a:ext cx="29125" cy="18625"/>
            </a:xfrm>
            <a:custGeom>
              <a:avLst/>
              <a:gdLst/>
              <a:ahLst/>
              <a:cxnLst/>
              <a:rect l="l" t="t" r="r" b="b"/>
              <a:pathLst>
                <a:path w="1165" h="745" extrusionOk="0">
                  <a:moveTo>
                    <a:pt x="466" y="0"/>
                  </a:moveTo>
                  <a:cubicBezTo>
                    <a:pt x="373" y="0"/>
                    <a:pt x="373" y="0"/>
                    <a:pt x="280" y="93"/>
                  </a:cubicBezTo>
                  <a:cubicBezTo>
                    <a:pt x="187" y="186"/>
                    <a:pt x="94" y="186"/>
                    <a:pt x="1" y="396"/>
                  </a:cubicBezTo>
                  <a:cubicBezTo>
                    <a:pt x="94" y="582"/>
                    <a:pt x="187" y="675"/>
                    <a:pt x="280" y="675"/>
                  </a:cubicBezTo>
                  <a:cubicBezTo>
                    <a:pt x="373" y="722"/>
                    <a:pt x="449" y="745"/>
                    <a:pt x="513" y="745"/>
                  </a:cubicBezTo>
                  <a:cubicBezTo>
                    <a:pt x="577" y="745"/>
                    <a:pt x="629" y="722"/>
                    <a:pt x="676" y="675"/>
                  </a:cubicBezTo>
                  <a:cubicBezTo>
                    <a:pt x="769" y="675"/>
                    <a:pt x="955" y="582"/>
                    <a:pt x="955" y="489"/>
                  </a:cubicBezTo>
                  <a:cubicBezTo>
                    <a:pt x="1048" y="396"/>
                    <a:pt x="1164" y="303"/>
                    <a:pt x="1048" y="93"/>
                  </a:cubicBezTo>
                  <a:cubicBezTo>
                    <a:pt x="955" y="0"/>
                    <a:pt x="862" y="0"/>
                    <a:pt x="769" y="0"/>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3" name="Google Shape;793;p11"/>
            <p:cNvSpPr/>
            <p:nvPr/>
          </p:nvSpPr>
          <p:spPr>
            <a:xfrm>
              <a:off x="2057925" y="1526925"/>
              <a:ext cx="70400" cy="24900"/>
            </a:xfrm>
            <a:custGeom>
              <a:avLst/>
              <a:gdLst/>
              <a:ahLst/>
              <a:cxnLst/>
              <a:rect l="l" t="t" r="r" b="b"/>
              <a:pathLst>
                <a:path w="2816" h="996" extrusionOk="0">
                  <a:moveTo>
                    <a:pt x="2554" y="1"/>
                  </a:moveTo>
                  <a:cubicBezTo>
                    <a:pt x="2389" y="1"/>
                    <a:pt x="2234" y="42"/>
                    <a:pt x="2048" y="42"/>
                  </a:cubicBezTo>
                  <a:cubicBezTo>
                    <a:pt x="1838" y="42"/>
                    <a:pt x="1652" y="135"/>
                    <a:pt x="1373" y="135"/>
                  </a:cubicBezTo>
                  <a:cubicBezTo>
                    <a:pt x="1164" y="228"/>
                    <a:pt x="978" y="228"/>
                    <a:pt x="792" y="344"/>
                  </a:cubicBezTo>
                  <a:cubicBezTo>
                    <a:pt x="489" y="437"/>
                    <a:pt x="303" y="530"/>
                    <a:pt x="1" y="717"/>
                  </a:cubicBezTo>
                  <a:cubicBezTo>
                    <a:pt x="303" y="810"/>
                    <a:pt x="489" y="926"/>
                    <a:pt x="792" y="926"/>
                  </a:cubicBezTo>
                  <a:cubicBezTo>
                    <a:pt x="931" y="972"/>
                    <a:pt x="1077" y="996"/>
                    <a:pt x="1210" y="996"/>
                  </a:cubicBezTo>
                  <a:cubicBezTo>
                    <a:pt x="1344" y="996"/>
                    <a:pt x="1466" y="972"/>
                    <a:pt x="1559" y="926"/>
                  </a:cubicBezTo>
                  <a:cubicBezTo>
                    <a:pt x="1838" y="810"/>
                    <a:pt x="2048" y="717"/>
                    <a:pt x="2327" y="623"/>
                  </a:cubicBezTo>
                  <a:cubicBezTo>
                    <a:pt x="2536" y="437"/>
                    <a:pt x="2722" y="228"/>
                    <a:pt x="2816" y="42"/>
                  </a:cubicBezTo>
                  <a:cubicBezTo>
                    <a:pt x="2722" y="11"/>
                    <a:pt x="2637" y="1"/>
                    <a:pt x="2554"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4" name="Google Shape;794;p11"/>
            <p:cNvSpPr/>
            <p:nvPr/>
          </p:nvSpPr>
          <p:spPr>
            <a:xfrm>
              <a:off x="2050950" y="1230175"/>
              <a:ext cx="94250" cy="29100"/>
            </a:xfrm>
            <a:custGeom>
              <a:avLst/>
              <a:gdLst/>
              <a:ahLst/>
              <a:cxnLst/>
              <a:rect l="l" t="t" r="r" b="b"/>
              <a:pathLst>
                <a:path w="3770" h="1164" extrusionOk="0">
                  <a:moveTo>
                    <a:pt x="1931" y="1"/>
                  </a:moveTo>
                  <a:cubicBezTo>
                    <a:pt x="1652" y="1"/>
                    <a:pt x="1257" y="1"/>
                    <a:pt x="861" y="94"/>
                  </a:cubicBezTo>
                  <a:cubicBezTo>
                    <a:pt x="582" y="280"/>
                    <a:pt x="187" y="466"/>
                    <a:pt x="0" y="769"/>
                  </a:cubicBezTo>
                  <a:lnTo>
                    <a:pt x="1931" y="769"/>
                  </a:lnTo>
                  <a:cubicBezTo>
                    <a:pt x="2234" y="769"/>
                    <a:pt x="2513" y="862"/>
                    <a:pt x="2815" y="955"/>
                  </a:cubicBezTo>
                  <a:cubicBezTo>
                    <a:pt x="3095" y="955"/>
                    <a:pt x="3397" y="1048"/>
                    <a:pt x="3769" y="1164"/>
                  </a:cubicBezTo>
                  <a:cubicBezTo>
                    <a:pt x="3583" y="769"/>
                    <a:pt x="3281" y="582"/>
                    <a:pt x="3001" y="373"/>
                  </a:cubicBezTo>
                  <a:cubicBezTo>
                    <a:pt x="2699" y="187"/>
                    <a:pt x="2327" y="94"/>
                    <a:pt x="1931" y="1"/>
                  </a:cubicBezTo>
                  <a:close/>
                </a:path>
              </a:pathLst>
            </a:custGeom>
            <a:solidFill>
              <a:srgbClr val="D6B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95" name="Google Shape;795;p11"/>
          <p:cNvGrpSpPr/>
          <p:nvPr/>
        </p:nvGrpSpPr>
        <p:grpSpPr>
          <a:xfrm>
            <a:off x="2770537" y="3570920"/>
            <a:ext cx="681354" cy="678363"/>
            <a:chOff x="2302775" y="3407725"/>
            <a:chExt cx="489725" cy="487575"/>
          </a:xfrm>
        </p:grpSpPr>
        <p:sp>
          <p:nvSpPr>
            <p:cNvPr id="796" name="Google Shape;796;p11"/>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797" name="Google Shape;797;p11"/>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798" name="Google Shape;798;p11"/>
          <p:cNvGrpSpPr/>
          <p:nvPr/>
        </p:nvGrpSpPr>
        <p:grpSpPr>
          <a:xfrm>
            <a:off x="6233827" y="226473"/>
            <a:ext cx="562349" cy="729606"/>
            <a:chOff x="3650216" y="-19230"/>
            <a:chExt cx="600416" cy="778912"/>
          </a:xfrm>
        </p:grpSpPr>
        <p:sp>
          <p:nvSpPr>
            <p:cNvPr id="799" name="Google Shape;799;p11"/>
            <p:cNvSpPr/>
            <p:nvPr/>
          </p:nvSpPr>
          <p:spPr>
            <a:xfrm>
              <a:off x="3939870" y="-19230"/>
              <a:ext cx="184417" cy="296938"/>
            </a:xfrm>
            <a:custGeom>
              <a:avLst/>
              <a:gdLst/>
              <a:ahLst/>
              <a:cxnLst/>
              <a:rect l="l" t="t" r="r" b="b"/>
              <a:pathLst>
                <a:path w="5302" h="8537" extrusionOk="0">
                  <a:moveTo>
                    <a:pt x="4294" y="0"/>
                  </a:moveTo>
                  <a:cubicBezTo>
                    <a:pt x="4164" y="0"/>
                    <a:pt x="4024" y="45"/>
                    <a:pt x="3886" y="150"/>
                  </a:cubicBezTo>
                  <a:cubicBezTo>
                    <a:pt x="1466" y="1895"/>
                    <a:pt x="1" y="4710"/>
                    <a:pt x="210" y="7804"/>
                  </a:cubicBezTo>
                  <a:cubicBezTo>
                    <a:pt x="256" y="8293"/>
                    <a:pt x="640" y="8537"/>
                    <a:pt x="1013" y="8537"/>
                  </a:cubicBezTo>
                  <a:cubicBezTo>
                    <a:pt x="1385" y="8537"/>
                    <a:pt x="1745" y="8293"/>
                    <a:pt x="1745" y="7804"/>
                  </a:cubicBezTo>
                  <a:cubicBezTo>
                    <a:pt x="1559" y="5292"/>
                    <a:pt x="2629" y="2872"/>
                    <a:pt x="4653" y="1407"/>
                  </a:cubicBezTo>
                  <a:cubicBezTo>
                    <a:pt x="5302" y="930"/>
                    <a:pt x="4887" y="0"/>
                    <a:pt x="4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0" name="Google Shape;800;p11"/>
            <p:cNvSpPr/>
            <p:nvPr/>
          </p:nvSpPr>
          <p:spPr>
            <a:xfrm>
              <a:off x="3650216" y="139961"/>
              <a:ext cx="600416" cy="619720"/>
            </a:xfrm>
            <a:custGeom>
              <a:avLst/>
              <a:gdLst/>
              <a:ahLst/>
              <a:cxnLst/>
              <a:rect l="l" t="t" r="r" b="b"/>
              <a:pathLst>
                <a:path w="17262" h="17817" extrusionOk="0">
                  <a:moveTo>
                    <a:pt x="5031" y="0"/>
                  </a:moveTo>
                  <a:cubicBezTo>
                    <a:pt x="3839" y="0"/>
                    <a:pt x="2590" y="894"/>
                    <a:pt x="1652" y="3134"/>
                  </a:cubicBezTo>
                  <a:cubicBezTo>
                    <a:pt x="0" y="6810"/>
                    <a:pt x="186" y="11276"/>
                    <a:pt x="2233" y="14859"/>
                  </a:cubicBezTo>
                  <a:cubicBezTo>
                    <a:pt x="2722" y="15650"/>
                    <a:pt x="3397" y="16511"/>
                    <a:pt x="4374" y="16697"/>
                  </a:cubicBezTo>
                  <a:cubicBezTo>
                    <a:pt x="4839" y="16697"/>
                    <a:pt x="5328" y="16604"/>
                    <a:pt x="5816" y="16232"/>
                  </a:cubicBezTo>
                  <a:cubicBezTo>
                    <a:pt x="6119" y="16999"/>
                    <a:pt x="6700" y="17488"/>
                    <a:pt x="7468" y="17488"/>
                  </a:cubicBezTo>
                  <a:cubicBezTo>
                    <a:pt x="7557" y="17505"/>
                    <a:pt x="7642" y="17512"/>
                    <a:pt x="7724" y="17512"/>
                  </a:cubicBezTo>
                  <a:cubicBezTo>
                    <a:pt x="8092" y="17512"/>
                    <a:pt x="8400" y="17357"/>
                    <a:pt x="8724" y="17185"/>
                  </a:cubicBezTo>
                  <a:cubicBezTo>
                    <a:pt x="9026" y="17488"/>
                    <a:pt x="9306" y="17674"/>
                    <a:pt x="9794" y="17767"/>
                  </a:cubicBezTo>
                  <a:cubicBezTo>
                    <a:pt x="9931" y="17800"/>
                    <a:pt x="10071" y="17816"/>
                    <a:pt x="10213" y="17816"/>
                  </a:cubicBezTo>
                  <a:cubicBezTo>
                    <a:pt x="10959" y="17816"/>
                    <a:pt x="11740" y="17380"/>
                    <a:pt x="12307" y="16813"/>
                  </a:cubicBezTo>
                  <a:cubicBezTo>
                    <a:pt x="15424" y="14184"/>
                    <a:pt x="17262" y="10113"/>
                    <a:pt x="16959" y="6042"/>
                  </a:cubicBezTo>
                  <a:cubicBezTo>
                    <a:pt x="16758" y="2974"/>
                    <a:pt x="15446" y="1767"/>
                    <a:pt x="13927" y="1767"/>
                  </a:cubicBezTo>
                  <a:cubicBezTo>
                    <a:pt x="13338" y="1767"/>
                    <a:pt x="12719" y="1948"/>
                    <a:pt x="12121" y="2273"/>
                  </a:cubicBezTo>
                  <a:cubicBezTo>
                    <a:pt x="11488" y="1324"/>
                    <a:pt x="10683" y="919"/>
                    <a:pt x="9845" y="919"/>
                  </a:cubicBezTo>
                  <a:cubicBezTo>
                    <a:pt x="9142" y="919"/>
                    <a:pt x="8415" y="1204"/>
                    <a:pt x="7747" y="1692"/>
                  </a:cubicBezTo>
                  <a:cubicBezTo>
                    <a:pt x="7038" y="660"/>
                    <a:pt x="6055" y="0"/>
                    <a:pt x="5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1" name="Google Shape;801;p11"/>
            <p:cNvSpPr/>
            <p:nvPr/>
          </p:nvSpPr>
          <p:spPr>
            <a:xfrm>
              <a:off x="4024840" y="211714"/>
              <a:ext cx="114121" cy="455616"/>
            </a:xfrm>
            <a:custGeom>
              <a:avLst/>
              <a:gdLst/>
              <a:ahLst/>
              <a:cxnLst/>
              <a:rect l="l" t="t" r="r" b="b"/>
              <a:pathLst>
                <a:path w="3281" h="13099" extrusionOk="0">
                  <a:moveTo>
                    <a:pt x="1931" y="1"/>
                  </a:moveTo>
                  <a:lnTo>
                    <a:pt x="1931" y="1"/>
                  </a:lnTo>
                  <a:cubicBezTo>
                    <a:pt x="2117" y="1164"/>
                    <a:pt x="2210" y="2327"/>
                    <a:pt x="2210" y="3397"/>
                  </a:cubicBezTo>
                  <a:cubicBezTo>
                    <a:pt x="2210" y="4561"/>
                    <a:pt x="2117" y="5631"/>
                    <a:pt x="1931" y="6701"/>
                  </a:cubicBezTo>
                  <a:cubicBezTo>
                    <a:pt x="1838" y="7771"/>
                    <a:pt x="1536" y="8818"/>
                    <a:pt x="1257" y="9888"/>
                  </a:cubicBezTo>
                  <a:cubicBezTo>
                    <a:pt x="861" y="10958"/>
                    <a:pt x="466" y="12028"/>
                    <a:pt x="0" y="13098"/>
                  </a:cubicBezTo>
                  <a:cubicBezTo>
                    <a:pt x="861" y="12308"/>
                    <a:pt x="1536" y="11261"/>
                    <a:pt x="2024" y="10284"/>
                  </a:cubicBezTo>
                  <a:cubicBezTo>
                    <a:pt x="2606" y="9213"/>
                    <a:pt x="2908" y="8050"/>
                    <a:pt x="3094" y="6887"/>
                  </a:cubicBezTo>
                  <a:cubicBezTo>
                    <a:pt x="3280" y="5724"/>
                    <a:pt x="3280" y="4468"/>
                    <a:pt x="3094" y="3304"/>
                  </a:cubicBezTo>
                  <a:cubicBezTo>
                    <a:pt x="2908" y="2141"/>
                    <a:pt x="2513" y="1071"/>
                    <a:pt x="1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2" name="Google Shape;802;p11"/>
            <p:cNvSpPr/>
            <p:nvPr/>
          </p:nvSpPr>
          <p:spPr>
            <a:xfrm>
              <a:off x="3802312" y="363845"/>
              <a:ext cx="50226" cy="340695"/>
            </a:xfrm>
            <a:custGeom>
              <a:avLst/>
              <a:gdLst/>
              <a:ahLst/>
              <a:cxnLst/>
              <a:rect l="l" t="t" r="r" b="b"/>
              <a:pathLst>
                <a:path w="1444" h="9795" extrusionOk="0">
                  <a:moveTo>
                    <a:pt x="861" y="1"/>
                  </a:moveTo>
                  <a:cubicBezTo>
                    <a:pt x="466" y="768"/>
                    <a:pt x="280" y="1536"/>
                    <a:pt x="187" y="2420"/>
                  </a:cubicBezTo>
                  <a:cubicBezTo>
                    <a:pt x="94" y="3281"/>
                    <a:pt x="1" y="4072"/>
                    <a:pt x="94" y="4932"/>
                  </a:cubicBezTo>
                  <a:cubicBezTo>
                    <a:pt x="94" y="5817"/>
                    <a:pt x="280" y="6584"/>
                    <a:pt x="466" y="7468"/>
                  </a:cubicBezTo>
                  <a:cubicBezTo>
                    <a:pt x="675" y="8236"/>
                    <a:pt x="955" y="9004"/>
                    <a:pt x="1443" y="9795"/>
                  </a:cubicBezTo>
                  <a:cubicBezTo>
                    <a:pt x="1443" y="8911"/>
                    <a:pt x="1443" y="8143"/>
                    <a:pt x="1350" y="7259"/>
                  </a:cubicBezTo>
                  <a:lnTo>
                    <a:pt x="1257" y="4839"/>
                  </a:lnTo>
                  <a:lnTo>
                    <a:pt x="1048" y="2513"/>
                  </a:lnTo>
                  <a:cubicBezTo>
                    <a:pt x="1048" y="1652"/>
                    <a:pt x="955" y="861"/>
                    <a:pt x="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03" name="Google Shape;803;p11"/>
          <p:cNvGrpSpPr/>
          <p:nvPr/>
        </p:nvGrpSpPr>
        <p:grpSpPr>
          <a:xfrm>
            <a:off x="4489172" y="4237411"/>
            <a:ext cx="1176553" cy="992101"/>
            <a:chOff x="2385375" y="4063625"/>
            <a:chExt cx="845650" cy="713075"/>
          </a:xfrm>
        </p:grpSpPr>
        <p:sp>
          <p:nvSpPr>
            <p:cNvPr id="804" name="Google Shape;804;p11"/>
            <p:cNvSpPr/>
            <p:nvPr/>
          </p:nvSpPr>
          <p:spPr>
            <a:xfrm>
              <a:off x="2385375" y="4063625"/>
              <a:ext cx="411775" cy="713075"/>
            </a:xfrm>
            <a:custGeom>
              <a:avLst/>
              <a:gdLst/>
              <a:ahLst/>
              <a:cxnLst/>
              <a:rect l="l" t="t" r="r" b="b"/>
              <a:pathLst>
                <a:path w="16471" h="28523" extrusionOk="0">
                  <a:moveTo>
                    <a:pt x="11473" y="1"/>
                  </a:moveTo>
                  <a:cubicBezTo>
                    <a:pt x="10441" y="1"/>
                    <a:pt x="9269" y="518"/>
                    <a:pt x="8236" y="1028"/>
                  </a:cubicBezTo>
                  <a:cubicBezTo>
                    <a:pt x="2699" y="4145"/>
                    <a:pt x="0" y="12287"/>
                    <a:pt x="954" y="18196"/>
                  </a:cubicBezTo>
                  <a:cubicBezTo>
                    <a:pt x="1443" y="21198"/>
                    <a:pt x="2815" y="24012"/>
                    <a:pt x="5025" y="26036"/>
                  </a:cubicBezTo>
                  <a:cubicBezTo>
                    <a:pt x="6758" y="27553"/>
                    <a:pt x="9079" y="28523"/>
                    <a:pt x="11391" y="28523"/>
                  </a:cubicBezTo>
                  <a:cubicBezTo>
                    <a:pt x="12058" y="28523"/>
                    <a:pt x="12725" y="28442"/>
                    <a:pt x="13377" y="28270"/>
                  </a:cubicBezTo>
                  <a:cubicBezTo>
                    <a:pt x="14238" y="27991"/>
                    <a:pt x="15215" y="27502"/>
                    <a:pt x="15796" y="26711"/>
                  </a:cubicBezTo>
                  <a:cubicBezTo>
                    <a:pt x="16285" y="25943"/>
                    <a:pt x="16471" y="24780"/>
                    <a:pt x="15796" y="24012"/>
                  </a:cubicBezTo>
                  <a:cubicBezTo>
                    <a:pt x="15308" y="23338"/>
                    <a:pt x="14540" y="23128"/>
                    <a:pt x="13749" y="22849"/>
                  </a:cubicBezTo>
                  <a:cubicBezTo>
                    <a:pt x="11237" y="21872"/>
                    <a:pt x="9213" y="19732"/>
                    <a:pt x="8329" y="17126"/>
                  </a:cubicBezTo>
                  <a:cubicBezTo>
                    <a:pt x="7468" y="14614"/>
                    <a:pt x="7840" y="11590"/>
                    <a:pt x="9306" y="9380"/>
                  </a:cubicBezTo>
                  <a:cubicBezTo>
                    <a:pt x="10469" y="7425"/>
                    <a:pt x="14726" y="4238"/>
                    <a:pt x="13656" y="1516"/>
                  </a:cubicBezTo>
                  <a:cubicBezTo>
                    <a:pt x="13158" y="391"/>
                    <a:pt x="12369" y="1"/>
                    <a:pt x="11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5" name="Google Shape;805;p11"/>
            <p:cNvSpPr/>
            <p:nvPr/>
          </p:nvSpPr>
          <p:spPr>
            <a:xfrm>
              <a:off x="2472600" y="4225400"/>
              <a:ext cx="280950" cy="503675"/>
            </a:xfrm>
            <a:custGeom>
              <a:avLst/>
              <a:gdLst/>
              <a:ahLst/>
              <a:cxnLst/>
              <a:rect l="l" t="t" r="r" b="b"/>
              <a:pathLst>
                <a:path w="11238" h="20147" extrusionOk="0">
                  <a:moveTo>
                    <a:pt x="2513" y="1"/>
                  </a:moveTo>
                  <a:lnTo>
                    <a:pt x="2513" y="1"/>
                  </a:lnTo>
                  <a:cubicBezTo>
                    <a:pt x="1164" y="1745"/>
                    <a:pt x="373" y="3862"/>
                    <a:pt x="94" y="6096"/>
                  </a:cubicBezTo>
                  <a:cubicBezTo>
                    <a:pt x="1" y="7166"/>
                    <a:pt x="1" y="8329"/>
                    <a:pt x="187" y="9399"/>
                  </a:cubicBezTo>
                  <a:cubicBezTo>
                    <a:pt x="280" y="10469"/>
                    <a:pt x="675" y="11632"/>
                    <a:pt x="1071" y="12586"/>
                  </a:cubicBezTo>
                  <a:cubicBezTo>
                    <a:pt x="1536" y="13656"/>
                    <a:pt x="2118" y="14633"/>
                    <a:pt x="2816" y="15494"/>
                  </a:cubicBezTo>
                  <a:cubicBezTo>
                    <a:pt x="3490" y="16378"/>
                    <a:pt x="4258" y="17146"/>
                    <a:pt x="5235" y="17821"/>
                  </a:cubicBezTo>
                  <a:cubicBezTo>
                    <a:pt x="6980" y="19193"/>
                    <a:pt x="9097" y="20054"/>
                    <a:pt x="11237" y="20147"/>
                  </a:cubicBezTo>
                  <a:cubicBezTo>
                    <a:pt x="9213" y="19565"/>
                    <a:pt x="7352" y="18495"/>
                    <a:pt x="5817" y="17053"/>
                  </a:cubicBezTo>
                  <a:cubicBezTo>
                    <a:pt x="5026" y="16378"/>
                    <a:pt x="4258" y="15704"/>
                    <a:pt x="3676" y="14820"/>
                  </a:cubicBezTo>
                  <a:cubicBezTo>
                    <a:pt x="3095" y="13959"/>
                    <a:pt x="2513" y="13075"/>
                    <a:pt x="2118" y="12098"/>
                  </a:cubicBezTo>
                  <a:cubicBezTo>
                    <a:pt x="1746" y="11237"/>
                    <a:pt x="1443" y="10260"/>
                    <a:pt x="1257" y="9190"/>
                  </a:cubicBezTo>
                  <a:cubicBezTo>
                    <a:pt x="1071" y="8236"/>
                    <a:pt x="955" y="7166"/>
                    <a:pt x="1071" y="6096"/>
                  </a:cubicBezTo>
                  <a:cubicBezTo>
                    <a:pt x="1071" y="4072"/>
                    <a:pt x="1536" y="1931"/>
                    <a:pt x="2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6" name="Google Shape;806;p11"/>
            <p:cNvSpPr/>
            <p:nvPr/>
          </p:nvSpPr>
          <p:spPr>
            <a:xfrm>
              <a:off x="2598225" y="4066700"/>
              <a:ext cx="632800" cy="590350"/>
            </a:xfrm>
            <a:custGeom>
              <a:avLst/>
              <a:gdLst/>
              <a:ahLst/>
              <a:cxnLst/>
              <a:rect l="l" t="t" r="r" b="b"/>
              <a:pathLst>
                <a:path w="25312" h="23614" extrusionOk="0">
                  <a:moveTo>
                    <a:pt x="4745" y="1"/>
                  </a:moveTo>
                  <a:cubicBezTo>
                    <a:pt x="3064" y="1"/>
                    <a:pt x="2233" y="1926"/>
                    <a:pt x="1746" y="3720"/>
                  </a:cubicBezTo>
                  <a:cubicBezTo>
                    <a:pt x="1" y="9722"/>
                    <a:pt x="3793" y="17492"/>
                    <a:pt x="8725" y="20981"/>
                  </a:cubicBezTo>
                  <a:cubicBezTo>
                    <a:pt x="10964" y="22581"/>
                    <a:pt x="13593" y="23613"/>
                    <a:pt x="16327" y="23613"/>
                  </a:cubicBezTo>
                  <a:cubicBezTo>
                    <a:pt x="16576" y="23613"/>
                    <a:pt x="16826" y="23605"/>
                    <a:pt x="17076" y="23587"/>
                  </a:cubicBezTo>
                  <a:cubicBezTo>
                    <a:pt x="20077" y="23494"/>
                    <a:pt x="22985" y="21935"/>
                    <a:pt x="24544" y="19330"/>
                  </a:cubicBezTo>
                  <a:cubicBezTo>
                    <a:pt x="25009" y="18446"/>
                    <a:pt x="25312" y="17492"/>
                    <a:pt x="25126" y="16515"/>
                  </a:cubicBezTo>
                  <a:cubicBezTo>
                    <a:pt x="25009" y="15538"/>
                    <a:pt x="24242" y="14677"/>
                    <a:pt x="23265" y="14584"/>
                  </a:cubicBezTo>
                  <a:cubicBezTo>
                    <a:pt x="23184" y="14574"/>
                    <a:pt x="23103" y="14569"/>
                    <a:pt x="23022" y="14569"/>
                  </a:cubicBezTo>
                  <a:cubicBezTo>
                    <a:pt x="22336" y="14569"/>
                    <a:pt x="21658" y="14905"/>
                    <a:pt x="21055" y="15259"/>
                  </a:cubicBezTo>
                  <a:cubicBezTo>
                    <a:pt x="19893" y="15749"/>
                    <a:pt x="18635" y="15995"/>
                    <a:pt x="17379" y="15995"/>
                  </a:cubicBezTo>
                  <a:cubicBezTo>
                    <a:pt x="15892" y="15995"/>
                    <a:pt x="14410" y="15650"/>
                    <a:pt x="13098" y="14956"/>
                  </a:cubicBezTo>
                  <a:cubicBezTo>
                    <a:pt x="10679" y="13793"/>
                    <a:pt x="8934" y="11467"/>
                    <a:pt x="8259" y="8768"/>
                  </a:cubicBezTo>
                  <a:cubicBezTo>
                    <a:pt x="7771" y="6628"/>
                    <a:pt x="8539" y="1300"/>
                    <a:pt x="5817" y="230"/>
                  </a:cubicBezTo>
                  <a:cubicBezTo>
                    <a:pt x="5425" y="72"/>
                    <a:pt x="5070" y="1"/>
                    <a:pt x="47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07" name="Google Shape;807;p11"/>
            <p:cNvSpPr/>
            <p:nvPr/>
          </p:nvSpPr>
          <p:spPr>
            <a:xfrm>
              <a:off x="2695350" y="4295200"/>
              <a:ext cx="513575" cy="270450"/>
            </a:xfrm>
            <a:custGeom>
              <a:avLst/>
              <a:gdLst/>
              <a:ahLst/>
              <a:cxnLst/>
              <a:rect l="l" t="t" r="r" b="b"/>
              <a:pathLst>
                <a:path w="20543" h="10818" extrusionOk="0">
                  <a:moveTo>
                    <a:pt x="1" y="0"/>
                  </a:moveTo>
                  <a:lnTo>
                    <a:pt x="1" y="0"/>
                  </a:lnTo>
                  <a:cubicBezTo>
                    <a:pt x="303" y="2140"/>
                    <a:pt x="1257" y="4188"/>
                    <a:pt x="2630" y="5932"/>
                  </a:cubicBezTo>
                  <a:cubicBezTo>
                    <a:pt x="3304" y="6793"/>
                    <a:pt x="4165" y="7561"/>
                    <a:pt x="5049" y="8259"/>
                  </a:cubicBezTo>
                  <a:cubicBezTo>
                    <a:pt x="5910" y="8933"/>
                    <a:pt x="6887" y="9515"/>
                    <a:pt x="7957" y="9887"/>
                  </a:cubicBezTo>
                  <a:cubicBezTo>
                    <a:pt x="9027" y="10283"/>
                    <a:pt x="10074" y="10585"/>
                    <a:pt x="11237" y="10678"/>
                  </a:cubicBezTo>
                  <a:cubicBezTo>
                    <a:pt x="11772" y="10771"/>
                    <a:pt x="12331" y="10818"/>
                    <a:pt x="12889" y="10818"/>
                  </a:cubicBezTo>
                  <a:cubicBezTo>
                    <a:pt x="13447" y="10818"/>
                    <a:pt x="14006" y="10771"/>
                    <a:pt x="14541" y="10678"/>
                  </a:cubicBezTo>
                  <a:cubicBezTo>
                    <a:pt x="16774" y="10376"/>
                    <a:pt x="18798" y="9422"/>
                    <a:pt x="20543" y="8049"/>
                  </a:cubicBezTo>
                  <a:lnTo>
                    <a:pt x="20543" y="8049"/>
                  </a:lnTo>
                  <a:cubicBezTo>
                    <a:pt x="18612" y="9027"/>
                    <a:pt x="16472" y="9608"/>
                    <a:pt x="14448" y="9701"/>
                  </a:cubicBezTo>
                  <a:cubicBezTo>
                    <a:pt x="14004" y="9740"/>
                    <a:pt x="13577" y="9762"/>
                    <a:pt x="13154" y="9762"/>
                  </a:cubicBezTo>
                  <a:cubicBezTo>
                    <a:pt x="12556" y="9762"/>
                    <a:pt x="11967" y="9717"/>
                    <a:pt x="11354" y="9608"/>
                  </a:cubicBezTo>
                  <a:cubicBezTo>
                    <a:pt x="10376" y="9422"/>
                    <a:pt x="9306" y="9213"/>
                    <a:pt x="8329" y="8840"/>
                  </a:cubicBezTo>
                  <a:cubicBezTo>
                    <a:pt x="7469" y="8445"/>
                    <a:pt x="6491" y="7956"/>
                    <a:pt x="5724" y="7375"/>
                  </a:cubicBezTo>
                  <a:cubicBezTo>
                    <a:pt x="4840" y="6793"/>
                    <a:pt x="4072" y="6119"/>
                    <a:pt x="3304" y="5351"/>
                  </a:cubicBezTo>
                  <a:cubicBezTo>
                    <a:pt x="1932" y="3792"/>
                    <a:pt x="769" y="204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08" name="Google Shape;808;p11"/>
          <p:cNvGrpSpPr/>
          <p:nvPr/>
        </p:nvGrpSpPr>
        <p:grpSpPr>
          <a:xfrm>
            <a:off x="424403" y="2833478"/>
            <a:ext cx="910362" cy="828693"/>
            <a:chOff x="853450" y="2614875"/>
            <a:chExt cx="654325" cy="595625"/>
          </a:xfrm>
        </p:grpSpPr>
        <p:sp>
          <p:nvSpPr>
            <p:cNvPr id="809" name="Google Shape;809;p11"/>
            <p:cNvSpPr/>
            <p:nvPr/>
          </p:nvSpPr>
          <p:spPr>
            <a:xfrm>
              <a:off x="853450" y="2614875"/>
              <a:ext cx="654325" cy="595625"/>
            </a:xfrm>
            <a:custGeom>
              <a:avLst/>
              <a:gdLst/>
              <a:ahLst/>
              <a:cxnLst/>
              <a:rect l="l" t="t" r="r" b="b"/>
              <a:pathLst>
                <a:path w="26173" h="23825" extrusionOk="0">
                  <a:moveTo>
                    <a:pt x="5393" y="0"/>
                  </a:moveTo>
                  <a:cubicBezTo>
                    <a:pt x="4603" y="0"/>
                    <a:pt x="3804" y="213"/>
                    <a:pt x="3024" y="725"/>
                  </a:cubicBezTo>
                  <a:cubicBezTo>
                    <a:pt x="0" y="2656"/>
                    <a:pt x="1280" y="5564"/>
                    <a:pt x="2722" y="8100"/>
                  </a:cubicBezTo>
                  <a:cubicBezTo>
                    <a:pt x="4769" y="11380"/>
                    <a:pt x="5932" y="14590"/>
                    <a:pt x="7677" y="18080"/>
                  </a:cubicBezTo>
                  <a:cubicBezTo>
                    <a:pt x="9333" y="21392"/>
                    <a:pt x="12897" y="23824"/>
                    <a:pt x="16577" y="23824"/>
                  </a:cubicBezTo>
                  <a:cubicBezTo>
                    <a:pt x="16774" y="23824"/>
                    <a:pt x="16971" y="23817"/>
                    <a:pt x="17169" y="23803"/>
                  </a:cubicBezTo>
                  <a:cubicBezTo>
                    <a:pt x="21054" y="23594"/>
                    <a:pt x="24730" y="20592"/>
                    <a:pt x="25497" y="16731"/>
                  </a:cubicBezTo>
                  <a:cubicBezTo>
                    <a:pt x="26172" y="12939"/>
                    <a:pt x="23753" y="8681"/>
                    <a:pt x="20077" y="7518"/>
                  </a:cubicBezTo>
                  <a:cubicBezTo>
                    <a:pt x="15122" y="6053"/>
                    <a:pt x="13958" y="5471"/>
                    <a:pt x="10190" y="2191"/>
                  </a:cubicBezTo>
                  <a:cubicBezTo>
                    <a:pt x="8858" y="1051"/>
                    <a:pt x="7149" y="0"/>
                    <a:pt x="53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0" name="Google Shape;810;p11"/>
            <p:cNvSpPr/>
            <p:nvPr/>
          </p:nvSpPr>
          <p:spPr>
            <a:xfrm>
              <a:off x="923825" y="2677650"/>
              <a:ext cx="518800" cy="471900"/>
            </a:xfrm>
            <a:custGeom>
              <a:avLst/>
              <a:gdLst/>
              <a:ahLst/>
              <a:cxnLst/>
              <a:rect l="l" t="t" r="r" b="b"/>
              <a:pathLst>
                <a:path w="20752" h="18876" extrusionOk="0">
                  <a:moveTo>
                    <a:pt x="4196" y="0"/>
                  </a:moveTo>
                  <a:cubicBezTo>
                    <a:pt x="3578" y="0"/>
                    <a:pt x="2949" y="159"/>
                    <a:pt x="2326" y="541"/>
                  </a:cubicBezTo>
                  <a:cubicBezTo>
                    <a:pt x="0" y="2099"/>
                    <a:pt x="977" y="4426"/>
                    <a:pt x="2140" y="6357"/>
                  </a:cubicBezTo>
                  <a:cubicBezTo>
                    <a:pt x="3792" y="8985"/>
                    <a:pt x="4653" y="11498"/>
                    <a:pt x="6025" y="14313"/>
                  </a:cubicBezTo>
                  <a:cubicBezTo>
                    <a:pt x="7344" y="16950"/>
                    <a:pt x="10328" y="18876"/>
                    <a:pt x="13372" y="18876"/>
                  </a:cubicBezTo>
                  <a:cubicBezTo>
                    <a:pt x="13443" y="18876"/>
                    <a:pt x="13515" y="18875"/>
                    <a:pt x="13586" y="18872"/>
                  </a:cubicBezTo>
                  <a:cubicBezTo>
                    <a:pt x="16680" y="18663"/>
                    <a:pt x="19588" y="16244"/>
                    <a:pt x="20170" y="13243"/>
                  </a:cubicBezTo>
                  <a:cubicBezTo>
                    <a:pt x="20751" y="10242"/>
                    <a:pt x="18821" y="6845"/>
                    <a:pt x="15796" y="5961"/>
                  </a:cubicBezTo>
                  <a:cubicBezTo>
                    <a:pt x="12028" y="4798"/>
                    <a:pt x="11050" y="4333"/>
                    <a:pt x="8049" y="1704"/>
                  </a:cubicBezTo>
                  <a:cubicBezTo>
                    <a:pt x="6965" y="829"/>
                    <a:pt x="5609" y="0"/>
                    <a:pt x="4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1" name="Google Shape;811;p11"/>
            <p:cNvSpPr/>
            <p:nvPr/>
          </p:nvSpPr>
          <p:spPr>
            <a:xfrm>
              <a:off x="1112825" y="2883475"/>
              <a:ext cx="217925" cy="169225"/>
            </a:xfrm>
            <a:custGeom>
              <a:avLst/>
              <a:gdLst/>
              <a:ahLst/>
              <a:cxnLst/>
              <a:rect l="l" t="t" r="r" b="b"/>
              <a:pathLst>
                <a:path w="8717" h="6769" extrusionOk="0">
                  <a:moveTo>
                    <a:pt x="4718" y="0"/>
                  </a:moveTo>
                  <a:cubicBezTo>
                    <a:pt x="4385" y="0"/>
                    <a:pt x="4043" y="54"/>
                    <a:pt x="3700" y="171"/>
                  </a:cubicBezTo>
                  <a:cubicBezTo>
                    <a:pt x="1257" y="938"/>
                    <a:pt x="1" y="4335"/>
                    <a:pt x="2327" y="5987"/>
                  </a:cubicBezTo>
                  <a:cubicBezTo>
                    <a:pt x="3040" y="6406"/>
                    <a:pt x="3808" y="6768"/>
                    <a:pt x="4600" y="6768"/>
                  </a:cubicBezTo>
                  <a:cubicBezTo>
                    <a:pt x="4687" y="6768"/>
                    <a:pt x="4775" y="6764"/>
                    <a:pt x="4863" y="6754"/>
                  </a:cubicBezTo>
                  <a:cubicBezTo>
                    <a:pt x="6305" y="6754"/>
                    <a:pt x="7562" y="5777"/>
                    <a:pt x="8050" y="4521"/>
                  </a:cubicBezTo>
                  <a:cubicBezTo>
                    <a:pt x="8717" y="2340"/>
                    <a:pt x="6911" y="0"/>
                    <a:pt x="4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12" name="Google Shape;812;p11"/>
          <p:cNvGrpSpPr/>
          <p:nvPr/>
        </p:nvGrpSpPr>
        <p:grpSpPr>
          <a:xfrm>
            <a:off x="62257" y="1281356"/>
            <a:ext cx="424868" cy="760241"/>
            <a:chOff x="478300" y="2547225"/>
            <a:chExt cx="305375" cy="546425"/>
          </a:xfrm>
        </p:grpSpPr>
        <p:sp>
          <p:nvSpPr>
            <p:cNvPr id="813" name="Google Shape;813;p11"/>
            <p:cNvSpPr/>
            <p:nvPr/>
          </p:nvSpPr>
          <p:spPr>
            <a:xfrm>
              <a:off x="478300" y="2547225"/>
              <a:ext cx="305375" cy="546425"/>
            </a:xfrm>
            <a:custGeom>
              <a:avLst/>
              <a:gdLst/>
              <a:ahLst/>
              <a:cxnLst/>
              <a:rect l="l" t="t" r="r" b="b"/>
              <a:pathLst>
                <a:path w="12215" h="21857" extrusionOk="0">
                  <a:moveTo>
                    <a:pt x="11049" y="1"/>
                  </a:moveTo>
                  <a:cubicBezTo>
                    <a:pt x="9880" y="1"/>
                    <a:pt x="8063" y="1752"/>
                    <a:pt x="7352" y="2663"/>
                  </a:cubicBezTo>
                  <a:cubicBezTo>
                    <a:pt x="2909" y="7991"/>
                    <a:pt x="280" y="14877"/>
                    <a:pt x="1" y="21856"/>
                  </a:cubicBezTo>
                  <a:cubicBezTo>
                    <a:pt x="4444" y="18855"/>
                    <a:pt x="8027" y="14481"/>
                    <a:pt x="10167" y="9433"/>
                  </a:cubicBezTo>
                  <a:cubicBezTo>
                    <a:pt x="11051" y="7223"/>
                    <a:pt x="12215" y="4106"/>
                    <a:pt x="12098" y="1686"/>
                  </a:cubicBezTo>
                  <a:cubicBezTo>
                    <a:pt x="12067" y="450"/>
                    <a:pt x="11641" y="1"/>
                    <a:pt x="110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4" name="Google Shape;814;p11"/>
            <p:cNvSpPr/>
            <p:nvPr/>
          </p:nvSpPr>
          <p:spPr>
            <a:xfrm>
              <a:off x="667325" y="2599075"/>
              <a:ext cx="94250" cy="87650"/>
            </a:xfrm>
            <a:custGeom>
              <a:avLst/>
              <a:gdLst/>
              <a:ahLst/>
              <a:cxnLst/>
              <a:rect l="l" t="t" r="r" b="b"/>
              <a:pathLst>
                <a:path w="3770" h="3506" extrusionOk="0">
                  <a:moveTo>
                    <a:pt x="1881" y="0"/>
                  </a:moveTo>
                  <a:cubicBezTo>
                    <a:pt x="1058" y="0"/>
                    <a:pt x="182" y="730"/>
                    <a:pt x="94" y="1543"/>
                  </a:cubicBezTo>
                  <a:cubicBezTo>
                    <a:pt x="1" y="2520"/>
                    <a:pt x="768" y="3497"/>
                    <a:pt x="1746" y="3497"/>
                  </a:cubicBezTo>
                  <a:cubicBezTo>
                    <a:pt x="1793" y="3503"/>
                    <a:pt x="1841" y="3505"/>
                    <a:pt x="1889" y="3505"/>
                  </a:cubicBezTo>
                  <a:cubicBezTo>
                    <a:pt x="2712" y="3505"/>
                    <a:pt x="3589" y="2774"/>
                    <a:pt x="3676" y="1939"/>
                  </a:cubicBezTo>
                  <a:cubicBezTo>
                    <a:pt x="3769" y="962"/>
                    <a:pt x="3002" y="101"/>
                    <a:pt x="2025" y="8"/>
                  </a:cubicBezTo>
                  <a:cubicBezTo>
                    <a:pt x="1977" y="3"/>
                    <a:pt x="1929" y="0"/>
                    <a:pt x="1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5" name="Google Shape;815;p11"/>
            <p:cNvSpPr/>
            <p:nvPr/>
          </p:nvSpPr>
          <p:spPr>
            <a:xfrm>
              <a:off x="613825" y="2695625"/>
              <a:ext cx="94250" cy="87725"/>
            </a:xfrm>
            <a:custGeom>
              <a:avLst/>
              <a:gdLst/>
              <a:ahLst/>
              <a:cxnLst/>
              <a:rect l="l" t="t" r="r" b="b"/>
              <a:pathLst>
                <a:path w="3770" h="3509" extrusionOk="0">
                  <a:moveTo>
                    <a:pt x="1884" y="0"/>
                  </a:moveTo>
                  <a:cubicBezTo>
                    <a:pt x="1061" y="0"/>
                    <a:pt x="182" y="752"/>
                    <a:pt x="94" y="1566"/>
                  </a:cubicBezTo>
                  <a:cubicBezTo>
                    <a:pt x="0" y="2543"/>
                    <a:pt x="768" y="3404"/>
                    <a:pt x="1745" y="3497"/>
                  </a:cubicBezTo>
                  <a:cubicBezTo>
                    <a:pt x="1802" y="3505"/>
                    <a:pt x="1860" y="3509"/>
                    <a:pt x="1917" y="3509"/>
                  </a:cubicBezTo>
                  <a:cubicBezTo>
                    <a:pt x="2731" y="3509"/>
                    <a:pt x="3589" y="2766"/>
                    <a:pt x="3676" y="1962"/>
                  </a:cubicBezTo>
                  <a:cubicBezTo>
                    <a:pt x="3769" y="985"/>
                    <a:pt x="3001" y="124"/>
                    <a:pt x="2024" y="8"/>
                  </a:cubicBezTo>
                  <a:cubicBezTo>
                    <a:pt x="1978" y="3"/>
                    <a:pt x="1931" y="0"/>
                    <a:pt x="18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6" name="Google Shape;816;p11"/>
            <p:cNvSpPr/>
            <p:nvPr/>
          </p:nvSpPr>
          <p:spPr>
            <a:xfrm>
              <a:off x="572525" y="2795250"/>
              <a:ext cx="91925" cy="89875"/>
            </a:xfrm>
            <a:custGeom>
              <a:avLst/>
              <a:gdLst/>
              <a:ahLst/>
              <a:cxnLst/>
              <a:rect l="l" t="t" r="r" b="b"/>
              <a:pathLst>
                <a:path w="3677" h="3595" extrusionOk="0">
                  <a:moveTo>
                    <a:pt x="2048" y="1"/>
                  </a:moveTo>
                  <a:cubicBezTo>
                    <a:pt x="1071" y="1"/>
                    <a:pt x="94" y="675"/>
                    <a:pt x="94" y="1653"/>
                  </a:cubicBezTo>
                  <a:cubicBezTo>
                    <a:pt x="1" y="2630"/>
                    <a:pt x="768" y="3490"/>
                    <a:pt x="1652" y="3583"/>
                  </a:cubicBezTo>
                  <a:cubicBezTo>
                    <a:pt x="1717" y="3591"/>
                    <a:pt x="1781" y="3595"/>
                    <a:pt x="1844" y="3595"/>
                  </a:cubicBezTo>
                  <a:cubicBezTo>
                    <a:pt x="2740" y="3595"/>
                    <a:pt x="3496" y="2846"/>
                    <a:pt x="3583" y="1955"/>
                  </a:cubicBezTo>
                  <a:cubicBezTo>
                    <a:pt x="3676" y="1071"/>
                    <a:pt x="2909" y="94"/>
                    <a:pt x="2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17" name="Google Shape;817;p11"/>
            <p:cNvSpPr/>
            <p:nvPr/>
          </p:nvSpPr>
          <p:spPr>
            <a:xfrm>
              <a:off x="519025" y="2884625"/>
              <a:ext cx="94825" cy="87750"/>
            </a:xfrm>
            <a:custGeom>
              <a:avLst/>
              <a:gdLst/>
              <a:ahLst/>
              <a:cxnLst/>
              <a:rect l="l" t="t" r="r" b="b"/>
              <a:pathLst>
                <a:path w="3793" h="3510" extrusionOk="0">
                  <a:moveTo>
                    <a:pt x="1904" y="1"/>
                  </a:moveTo>
                  <a:cubicBezTo>
                    <a:pt x="1063" y="1"/>
                    <a:pt x="205" y="753"/>
                    <a:pt x="117" y="1567"/>
                  </a:cubicBezTo>
                  <a:cubicBezTo>
                    <a:pt x="0" y="2544"/>
                    <a:pt x="791" y="3498"/>
                    <a:pt x="1745" y="3498"/>
                  </a:cubicBezTo>
                  <a:cubicBezTo>
                    <a:pt x="1804" y="3506"/>
                    <a:pt x="1863" y="3509"/>
                    <a:pt x="1922" y="3509"/>
                  </a:cubicBezTo>
                  <a:cubicBezTo>
                    <a:pt x="2755" y="3509"/>
                    <a:pt x="3612" y="2766"/>
                    <a:pt x="3699" y="1963"/>
                  </a:cubicBezTo>
                  <a:cubicBezTo>
                    <a:pt x="3792" y="985"/>
                    <a:pt x="3025" y="125"/>
                    <a:pt x="2048" y="8"/>
                  </a:cubicBezTo>
                  <a:cubicBezTo>
                    <a:pt x="2000" y="3"/>
                    <a:pt x="1952" y="1"/>
                    <a:pt x="1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18" name="Google Shape;818;p11"/>
          <p:cNvGrpSpPr/>
          <p:nvPr/>
        </p:nvGrpSpPr>
        <p:grpSpPr>
          <a:xfrm>
            <a:off x="1241632" y="1475925"/>
            <a:ext cx="940784" cy="1008703"/>
            <a:chOff x="1721175" y="2665325"/>
            <a:chExt cx="809625" cy="868075"/>
          </a:xfrm>
        </p:grpSpPr>
        <p:sp>
          <p:nvSpPr>
            <p:cNvPr id="819" name="Google Shape;819;p11"/>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0" name="Google Shape;820;p11"/>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1" name="Google Shape;821;p11"/>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2" name="Google Shape;822;p11"/>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3" name="Google Shape;823;p11"/>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4" name="Google Shape;824;p11"/>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25" name="Google Shape;825;p11"/>
          <p:cNvGrpSpPr/>
          <p:nvPr/>
        </p:nvGrpSpPr>
        <p:grpSpPr>
          <a:xfrm>
            <a:off x="6943918" y="3644356"/>
            <a:ext cx="2744809" cy="1692795"/>
            <a:chOff x="3095850" y="2740875"/>
            <a:chExt cx="1972838" cy="1216700"/>
          </a:xfrm>
        </p:grpSpPr>
        <p:sp>
          <p:nvSpPr>
            <p:cNvPr id="826" name="Google Shape;826;p11"/>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7" name="Google Shape;827;p11"/>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8" name="Google Shape;828;p11"/>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29" name="Google Shape;829;p11"/>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0" name="Google Shape;830;p11"/>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31" name="Google Shape;831;p11"/>
          <p:cNvGrpSpPr/>
          <p:nvPr/>
        </p:nvGrpSpPr>
        <p:grpSpPr>
          <a:xfrm rot="2914635">
            <a:off x="-557317" y="4295724"/>
            <a:ext cx="1939071" cy="875466"/>
            <a:chOff x="2915775" y="2073500"/>
            <a:chExt cx="874750" cy="394925"/>
          </a:xfrm>
        </p:grpSpPr>
        <p:sp>
          <p:nvSpPr>
            <p:cNvPr id="832" name="Google Shape;832;p11"/>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3" name="Google Shape;833;p11"/>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4" name="Google Shape;834;p11"/>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5" name="Google Shape;835;p11"/>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6" name="Google Shape;836;p11"/>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7" name="Google Shape;837;p11"/>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8" name="Google Shape;838;p11"/>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39" name="Google Shape;839;p11"/>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0" name="Google Shape;840;p11"/>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1" name="Google Shape;841;p11"/>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2" name="Google Shape;842;p11"/>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3" name="Google Shape;843;p11"/>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4" name="Google Shape;844;p11"/>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5" name="Google Shape;845;p11"/>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6" name="Google Shape;846;p11"/>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7" name="Google Shape;847;p11"/>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8" name="Google Shape;848;p11"/>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49" name="Google Shape;849;p11"/>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0" name="Google Shape;850;p11"/>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1" name="Google Shape;851;p11"/>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852" name="Google Shape;852;p11"/>
          <p:cNvGrpSpPr/>
          <p:nvPr/>
        </p:nvGrpSpPr>
        <p:grpSpPr>
          <a:xfrm rot="2914635">
            <a:off x="7658858" y="101774"/>
            <a:ext cx="1939071" cy="875466"/>
            <a:chOff x="2915775" y="2073500"/>
            <a:chExt cx="874750" cy="394925"/>
          </a:xfrm>
        </p:grpSpPr>
        <p:sp>
          <p:nvSpPr>
            <p:cNvPr id="853" name="Google Shape;853;p11"/>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4" name="Google Shape;854;p11"/>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5" name="Google Shape;855;p11"/>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6" name="Google Shape;856;p11"/>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7" name="Google Shape;857;p11"/>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8" name="Google Shape;858;p11"/>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59" name="Google Shape;859;p11"/>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0" name="Google Shape;860;p11"/>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1" name="Google Shape;861;p11"/>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2" name="Google Shape;862;p11"/>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3" name="Google Shape;863;p11"/>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4" name="Google Shape;864;p11"/>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5" name="Google Shape;865;p11"/>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6" name="Google Shape;866;p11"/>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7" name="Google Shape;867;p11"/>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8" name="Google Shape;868;p11"/>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69" name="Google Shape;869;p11"/>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0" name="Google Shape;870;p11"/>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1" name="Google Shape;871;p11"/>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872" name="Google Shape;872;p11"/>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4220494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3"/>
        <p:cNvGrpSpPr/>
        <p:nvPr/>
      </p:nvGrpSpPr>
      <p:grpSpPr>
        <a:xfrm>
          <a:off x="0" y="0"/>
          <a:ext cx="0" cy="0"/>
          <a:chOff x="0" y="0"/>
          <a:chExt cx="0" cy="0"/>
        </a:xfrm>
      </p:grpSpPr>
      <p:sp>
        <p:nvSpPr>
          <p:cNvPr id="874" name="Google Shape;87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solidFill>
                <a:schemeClr val="dk1"/>
              </a:solidFill>
            </a:endParaRPr>
          </a:p>
        </p:txBody>
      </p:sp>
    </p:spTree>
    <p:extLst>
      <p:ext uri="{BB962C8B-B14F-4D97-AF65-F5344CB8AC3E}">
        <p14:creationId xmlns:p14="http://schemas.microsoft.com/office/powerpoint/2010/main" val="1903253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924"/>
        <p:cNvGrpSpPr/>
        <p:nvPr/>
      </p:nvGrpSpPr>
      <p:grpSpPr>
        <a:xfrm>
          <a:off x="0" y="0"/>
          <a:ext cx="0" cy="0"/>
          <a:chOff x="0" y="0"/>
          <a:chExt cx="0" cy="0"/>
        </a:xfrm>
      </p:grpSpPr>
      <p:sp>
        <p:nvSpPr>
          <p:cNvPr id="925" name="Google Shape;925;p14"/>
          <p:cNvSpPr txBox="1">
            <a:spLocks noGrp="1"/>
          </p:cNvSpPr>
          <p:nvPr>
            <p:ph type="title"/>
          </p:nvPr>
        </p:nvSpPr>
        <p:spPr>
          <a:xfrm>
            <a:off x="3345750" y="286866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2"/>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926" name="Google Shape;926;p14"/>
          <p:cNvSpPr txBox="1">
            <a:spLocks noGrp="1"/>
          </p:cNvSpPr>
          <p:nvPr>
            <p:ph type="subTitle" idx="1"/>
          </p:nvPr>
        </p:nvSpPr>
        <p:spPr>
          <a:xfrm>
            <a:off x="3413100" y="3298455"/>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927" name="Google Shape;927;p14"/>
          <p:cNvSpPr txBox="1">
            <a:spLocks noGrp="1"/>
          </p:cNvSpPr>
          <p:nvPr>
            <p:ph type="title" idx="2"/>
          </p:nvPr>
        </p:nvSpPr>
        <p:spPr>
          <a:xfrm>
            <a:off x="5978275" y="286866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2"/>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928" name="Google Shape;928;p14"/>
          <p:cNvSpPr txBox="1">
            <a:spLocks noGrp="1"/>
          </p:cNvSpPr>
          <p:nvPr>
            <p:ph type="subTitle" idx="3"/>
          </p:nvPr>
        </p:nvSpPr>
        <p:spPr>
          <a:xfrm>
            <a:off x="6045625" y="3298455"/>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929" name="Google Shape;929;p14"/>
          <p:cNvSpPr txBox="1">
            <a:spLocks noGrp="1"/>
          </p:cNvSpPr>
          <p:nvPr>
            <p:ph type="title" idx="4"/>
          </p:nvPr>
        </p:nvSpPr>
        <p:spPr>
          <a:xfrm>
            <a:off x="713225" y="286866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2"/>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930" name="Google Shape;930;p14"/>
          <p:cNvSpPr txBox="1">
            <a:spLocks noGrp="1"/>
          </p:cNvSpPr>
          <p:nvPr>
            <p:ph type="subTitle" idx="5"/>
          </p:nvPr>
        </p:nvSpPr>
        <p:spPr>
          <a:xfrm>
            <a:off x="780575" y="3298455"/>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931" name="Google Shape;931;p14"/>
          <p:cNvSpPr/>
          <p:nvPr/>
        </p:nvSpPr>
        <p:spPr>
          <a:xfrm rot="-204181">
            <a:off x="-505960" y="-266075"/>
            <a:ext cx="2642324" cy="177208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2" name="Google Shape;932;p14"/>
          <p:cNvSpPr/>
          <p:nvPr/>
        </p:nvSpPr>
        <p:spPr>
          <a:xfrm>
            <a:off x="7317651" y="3622900"/>
            <a:ext cx="2402422" cy="1781559"/>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3" name="Google Shape;933;p14"/>
          <p:cNvSpPr txBox="1">
            <a:spLocks noGrp="1"/>
          </p:cNvSpPr>
          <p:nvPr>
            <p:ph type="title" idx="6"/>
          </p:nvPr>
        </p:nvSpPr>
        <p:spPr>
          <a:xfrm>
            <a:off x="4572000" y="539500"/>
            <a:ext cx="3858600" cy="625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3000"/>
              <a:buNone/>
              <a:defRPr sz="3000">
                <a:solidFill>
                  <a:schemeClr val="accent1"/>
                </a:solidFill>
              </a:defRPr>
            </a:lvl1pPr>
            <a:lvl2pPr lvl="1" algn="r" rtl="0">
              <a:spcBef>
                <a:spcPts val="0"/>
              </a:spcBef>
              <a:spcAft>
                <a:spcPts val="0"/>
              </a:spcAft>
              <a:buClr>
                <a:schemeClr val="accent1"/>
              </a:buClr>
              <a:buSzPts val="3000"/>
              <a:buNone/>
              <a:defRPr sz="3000">
                <a:solidFill>
                  <a:schemeClr val="accent1"/>
                </a:solidFill>
              </a:defRPr>
            </a:lvl2pPr>
            <a:lvl3pPr lvl="2" algn="r" rtl="0">
              <a:spcBef>
                <a:spcPts val="0"/>
              </a:spcBef>
              <a:spcAft>
                <a:spcPts val="0"/>
              </a:spcAft>
              <a:buClr>
                <a:schemeClr val="accent1"/>
              </a:buClr>
              <a:buSzPts val="3000"/>
              <a:buNone/>
              <a:defRPr sz="3000">
                <a:solidFill>
                  <a:schemeClr val="accent1"/>
                </a:solidFill>
              </a:defRPr>
            </a:lvl3pPr>
            <a:lvl4pPr lvl="3" algn="r" rtl="0">
              <a:spcBef>
                <a:spcPts val="0"/>
              </a:spcBef>
              <a:spcAft>
                <a:spcPts val="0"/>
              </a:spcAft>
              <a:buClr>
                <a:schemeClr val="accent1"/>
              </a:buClr>
              <a:buSzPts val="3000"/>
              <a:buNone/>
              <a:defRPr sz="3000">
                <a:solidFill>
                  <a:schemeClr val="accent1"/>
                </a:solidFill>
              </a:defRPr>
            </a:lvl4pPr>
            <a:lvl5pPr lvl="4" algn="r" rtl="0">
              <a:spcBef>
                <a:spcPts val="0"/>
              </a:spcBef>
              <a:spcAft>
                <a:spcPts val="0"/>
              </a:spcAft>
              <a:buClr>
                <a:schemeClr val="accent1"/>
              </a:buClr>
              <a:buSzPts val="3000"/>
              <a:buNone/>
              <a:defRPr sz="3000">
                <a:solidFill>
                  <a:schemeClr val="accent1"/>
                </a:solidFill>
              </a:defRPr>
            </a:lvl5pPr>
            <a:lvl6pPr lvl="5" algn="r" rtl="0">
              <a:spcBef>
                <a:spcPts val="0"/>
              </a:spcBef>
              <a:spcAft>
                <a:spcPts val="0"/>
              </a:spcAft>
              <a:buClr>
                <a:schemeClr val="accent1"/>
              </a:buClr>
              <a:buSzPts val="3000"/>
              <a:buNone/>
              <a:defRPr sz="3000">
                <a:solidFill>
                  <a:schemeClr val="accent1"/>
                </a:solidFill>
              </a:defRPr>
            </a:lvl6pPr>
            <a:lvl7pPr lvl="6" algn="r" rtl="0">
              <a:spcBef>
                <a:spcPts val="0"/>
              </a:spcBef>
              <a:spcAft>
                <a:spcPts val="0"/>
              </a:spcAft>
              <a:buClr>
                <a:schemeClr val="accent1"/>
              </a:buClr>
              <a:buSzPts val="3000"/>
              <a:buNone/>
              <a:defRPr sz="3000">
                <a:solidFill>
                  <a:schemeClr val="accent1"/>
                </a:solidFill>
              </a:defRPr>
            </a:lvl7pPr>
            <a:lvl8pPr lvl="7" algn="r" rtl="0">
              <a:spcBef>
                <a:spcPts val="0"/>
              </a:spcBef>
              <a:spcAft>
                <a:spcPts val="0"/>
              </a:spcAft>
              <a:buClr>
                <a:schemeClr val="accent1"/>
              </a:buClr>
              <a:buSzPts val="3000"/>
              <a:buNone/>
              <a:defRPr sz="3000">
                <a:solidFill>
                  <a:schemeClr val="accent1"/>
                </a:solidFill>
              </a:defRPr>
            </a:lvl8pPr>
            <a:lvl9pPr lvl="8" algn="r" rtl="0">
              <a:spcBef>
                <a:spcPts val="0"/>
              </a:spcBef>
              <a:spcAft>
                <a:spcPts val="0"/>
              </a:spcAft>
              <a:buClr>
                <a:schemeClr val="accent1"/>
              </a:buClr>
              <a:buSzPts val="3000"/>
              <a:buNone/>
              <a:defRPr sz="3000">
                <a:solidFill>
                  <a:schemeClr val="accent1"/>
                </a:solidFill>
              </a:defRPr>
            </a:lvl9pPr>
          </a:lstStyle>
          <a:p>
            <a:endParaRPr/>
          </a:p>
        </p:txBody>
      </p:sp>
      <p:grpSp>
        <p:nvGrpSpPr>
          <p:cNvPr id="934" name="Google Shape;934;p14"/>
          <p:cNvGrpSpPr/>
          <p:nvPr/>
        </p:nvGrpSpPr>
        <p:grpSpPr>
          <a:xfrm rot="10800000" flipH="1">
            <a:off x="7727319" y="4263687"/>
            <a:ext cx="2029420" cy="879814"/>
            <a:chOff x="2915775" y="2073500"/>
            <a:chExt cx="874750" cy="394925"/>
          </a:xfrm>
        </p:grpSpPr>
        <p:sp>
          <p:nvSpPr>
            <p:cNvPr id="935" name="Google Shape;935;p14"/>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6" name="Google Shape;936;p14"/>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7" name="Google Shape;937;p14"/>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8" name="Google Shape;938;p14"/>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39" name="Google Shape;939;p14"/>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0" name="Google Shape;940;p14"/>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1" name="Google Shape;941;p14"/>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2" name="Google Shape;942;p14"/>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3" name="Google Shape;943;p14"/>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4" name="Google Shape;944;p14"/>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5" name="Google Shape;945;p14"/>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6" name="Google Shape;946;p14"/>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7" name="Google Shape;947;p14"/>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8" name="Google Shape;948;p14"/>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49" name="Google Shape;949;p14"/>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0" name="Google Shape;950;p14"/>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1" name="Google Shape;951;p14"/>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2" name="Google Shape;952;p14"/>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3" name="Google Shape;953;p14"/>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4" name="Google Shape;954;p14"/>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55" name="Google Shape;955;p14"/>
          <p:cNvGrpSpPr/>
          <p:nvPr/>
        </p:nvGrpSpPr>
        <p:grpSpPr>
          <a:xfrm rot="10800000" flipH="1">
            <a:off x="157253" y="88362"/>
            <a:ext cx="2029458" cy="1216700"/>
            <a:chOff x="3095850" y="2740875"/>
            <a:chExt cx="1972838" cy="1216700"/>
          </a:xfrm>
        </p:grpSpPr>
        <p:sp>
          <p:nvSpPr>
            <p:cNvPr id="956" name="Google Shape;956;p14"/>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7" name="Google Shape;957;p14"/>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8" name="Google Shape;958;p14"/>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59" name="Google Shape;959;p14"/>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0" name="Google Shape;960;p14"/>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61" name="Google Shape;961;p14"/>
          <p:cNvGrpSpPr/>
          <p:nvPr/>
        </p:nvGrpSpPr>
        <p:grpSpPr>
          <a:xfrm>
            <a:off x="8096201" y="4116425"/>
            <a:ext cx="489725" cy="487575"/>
            <a:chOff x="2302775" y="3407725"/>
            <a:chExt cx="489725" cy="487575"/>
          </a:xfrm>
        </p:grpSpPr>
        <p:sp>
          <p:nvSpPr>
            <p:cNvPr id="962" name="Google Shape;962;p14"/>
            <p:cNvSpPr/>
            <p:nvPr/>
          </p:nvSpPr>
          <p:spPr>
            <a:xfrm>
              <a:off x="2499350" y="3580400"/>
              <a:ext cx="293150" cy="314900"/>
            </a:xfrm>
            <a:custGeom>
              <a:avLst/>
              <a:gdLst/>
              <a:ahLst/>
              <a:cxnLst/>
              <a:rect l="l" t="t" r="r" b="b"/>
              <a:pathLst>
                <a:path w="11726" h="12596" extrusionOk="0">
                  <a:moveTo>
                    <a:pt x="676" y="1"/>
                  </a:moveTo>
                  <a:lnTo>
                    <a:pt x="676" y="1"/>
                  </a:lnTo>
                  <a:cubicBezTo>
                    <a:pt x="1" y="1653"/>
                    <a:pt x="1350" y="4747"/>
                    <a:pt x="1839" y="6492"/>
                  </a:cubicBezTo>
                  <a:cubicBezTo>
                    <a:pt x="2420" y="8725"/>
                    <a:pt x="3584" y="11051"/>
                    <a:pt x="5607" y="12121"/>
                  </a:cubicBezTo>
                  <a:cubicBezTo>
                    <a:pt x="6245" y="12440"/>
                    <a:pt x="6967" y="12596"/>
                    <a:pt x="7682" y="12596"/>
                  </a:cubicBezTo>
                  <a:cubicBezTo>
                    <a:pt x="9368" y="12596"/>
                    <a:pt x="11015" y="11731"/>
                    <a:pt x="11423" y="10097"/>
                  </a:cubicBezTo>
                  <a:cubicBezTo>
                    <a:pt x="11726" y="8818"/>
                    <a:pt x="11237" y="7562"/>
                    <a:pt x="10353" y="6608"/>
                  </a:cubicBezTo>
                  <a:cubicBezTo>
                    <a:pt x="9586" y="5631"/>
                    <a:pt x="8515" y="4863"/>
                    <a:pt x="7445" y="4165"/>
                  </a:cubicBezTo>
                  <a:cubicBezTo>
                    <a:pt x="5235" y="2816"/>
                    <a:pt x="3002" y="1071"/>
                    <a:pt x="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3" name="Google Shape;963;p14"/>
            <p:cNvSpPr/>
            <p:nvPr/>
          </p:nvSpPr>
          <p:spPr>
            <a:xfrm>
              <a:off x="2302775" y="3407725"/>
              <a:ext cx="431575" cy="370225"/>
            </a:xfrm>
            <a:custGeom>
              <a:avLst/>
              <a:gdLst/>
              <a:ahLst/>
              <a:cxnLst/>
              <a:rect l="l" t="t" r="r" b="b"/>
              <a:pathLst>
                <a:path w="17263" h="14809" extrusionOk="0">
                  <a:moveTo>
                    <a:pt x="8967" y="0"/>
                  </a:moveTo>
                  <a:cubicBezTo>
                    <a:pt x="5313" y="0"/>
                    <a:pt x="2010" y="2310"/>
                    <a:pt x="768" y="6233"/>
                  </a:cubicBezTo>
                  <a:cubicBezTo>
                    <a:pt x="1" y="8560"/>
                    <a:pt x="303" y="11375"/>
                    <a:pt x="1932" y="13212"/>
                  </a:cubicBezTo>
                  <a:cubicBezTo>
                    <a:pt x="2939" y="14220"/>
                    <a:pt x="4372" y="14808"/>
                    <a:pt x="5776" y="14808"/>
                  </a:cubicBezTo>
                  <a:cubicBezTo>
                    <a:pt x="6803" y="14808"/>
                    <a:pt x="7815" y="14492"/>
                    <a:pt x="8632" y="13794"/>
                  </a:cubicBezTo>
                  <a:cubicBezTo>
                    <a:pt x="9609" y="12933"/>
                    <a:pt x="10190" y="11468"/>
                    <a:pt x="11353" y="10700"/>
                  </a:cubicBezTo>
                  <a:cubicBezTo>
                    <a:pt x="12610" y="9723"/>
                    <a:pt x="14355" y="9816"/>
                    <a:pt x="15611" y="8862"/>
                  </a:cubicBezTo>
                  <a:cubicBezTo>
                    <a:pt x="16867" y="7885"/>
                    <a:pt x="17262" y="6047"/>
                    <a:pt x="16681" y="4582"/>
                  </a:cubicBezTo>
                  <a:cubicBezTo>
                    <a:pt x="16192" y="3046"/>
                    <a:pt x="14936" y="1883"/>
                    <a:pt x="13470" y="1185"/>
                  </a:cubicBezTo>
                  <a:cubicBezTo>
                    <a:pt x="11988" y="380"/>
                    <a:pt x="10449" y="0"/>
                    <a:pt x="89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64" name="Google Shape;964;p14"/>
          <p:cNvGrpSpPr/>
          <p:nvPr/>
        </p:nvGrpSpPr>
        <p:grpSpPr>
          <a:xfrm>
            <a:off x="254562" y="816496"/>
            <a:ext cx="458657" cy="595166"/>
            <a:chOff x="3650216" y="-19230"/>
            <a:chExt cx="600416" cy="778912"/>
          </a:xfrm>
        </p:grpSpPr>
        <p:sp>
          <p:nvSpPr>
            <p:cNvPr id="965" name="Google Shape;965;p14"/>
            <p:cNvSpPr/>
            <p:nvPr/>
          </p:nvSpPr>
          <p:spPr>
            <a:xfrm>
              <a:off x="3939870" y="-19230"/>
              <a:ext cx="184417" cy="296938"/>
            </a:xfrm>
            <a:custGeom>
              <a:avLst/>
              <a:gdLst/>
              <a:ahLst/>
              <a:cxnLst/>
              <a:rect l="l" t="t" r="r" b="b"/>
              <a:pathLst>
                <a:path w="5302" h="8537" extrusionOk="0">
                  <a:moveTo>
                    <a:pt x="4294" y="0"/>
                  </a:moveTo>
                  <a:cubicBezTo>
                    <a:pt x="4164" y="0"/>
                    <a:pt x="4024" y="45"/>
                    <a:pt x="3886" y="150"/>
                  </a:cubicBezTo>
                  <a:cubicBezTo>
                    <a:pt x="1466" y="1895"/>
                    <a:pt x="1" y="4710"/>
                    <a:pt x="210" y="7804"/>
                  </a:cubicBezTo>
                  <a:cubicBezTo>
                    <a:pt x="256" y="8293"/>
                    <a:pt x="640" y="8537"/>
                    <a:pt x="1013" y="8537"/>
                  </a:cubicBezTo>
                  <a:cubicBezTo>
                    <a:pt x="1385" y="8537"/>
                    <a:pt x="1745" y="8293"/>
                    <a:pt x="1745" y="7804"/>
                  </a:cubicBezTo>
                  <a:cubicBezTo>
                    <a:pt x="1559" y="5292"/>
                    <a:pt x="2629" y="2872"/>
                    <a:pt x="4653" y="1407"/>
                  </a:cubicBezTo>
                  <a:cubicBezTo>
                    <a:pt x="5302" y="930"/>
                    <a:pt x="4887" y="0"/>
                    <a:pt x="4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6" name="Google Shape;966;p14"/>
            <p:cNvSpPr/>
            <p:nvPr/>
          </p:nvSpPr>
          <p:spPr>
            <a:xfrm>
              <a:off x="3650216" y="139961"/>
              <a:ext cx="600416" cy="619720"/>
            </a:xfrm>
            <a:custGeom>
              <a:avLst/>
              <a:gdLst/>
              <a:ahLst/>
              <a:cxnLst/>
              <a:rect l="l" t="t" r="r" b="b"/>
              <a:pathLst>
                <a:path w="17262" h="17817" extrusionOk="0">
                  <a:moveTo>
                    <a:pt x="5031" y="0"/>
                  </a:moveTo>
                  <a:cubicBezTo>
                    <a:pt x="3839" y="0"/>
                    <a:pt x="2590" y="894"/>
                    <a:pt x="1652" y="3134"/>
                  </a:cubicBezTo>
                  <a:cubicBezTo>
                    <a:pt x="0" y="6810"/>
                    <a:pt x="186" y="11276"/>
                    <a:pt x="2233" y="14859"/>
                  </a:cubicBezTo>
                  <a:cubicBezTo>
                    <a:pt x="2722" y="15650"/>
                    <a:pt x="3397" y="16511"/>
                    <a:pt x="4374" y="16697"/>
                  </a:cubicBezTo>
                  <a:cubicBezTo>
                    <a:pt x="4839" y="16697"/>
                    <a:pt x="5328" y="16604"/>
                    <a:pt x="5816" y="16232"/>
                  </a:cubicBezTo>
                  <a:cubicBezTo>
                    <a:pt x="6119" y="16999"/>
                    <a:pt x="6700" y="17488"/>
                    <a:pt x="7468" y="17488"/>
                  </a:cubicBezTo>
                  <a:cubicBezTo>
                    <a:pt x="7557" y="17505"/>
                    <a:pt x="7642" y="17512"/>
                    <a:pt x="7724" y="17512"/>
                  </a:cubicBezTo>
                  <a:cubicBezTo>
                    <a:pt x="8092" y="17512"/>
                    <a:pt x="8400" y="17357"/>
                    <a:pt x="8724" y="17185"/>
                  </a:cubicBezTo>
                  <a:cubicBezTo>
                    <a:pt x="9026" y="17488"/>
                    <a:pt x="9306" y="17674"/>
                    <a:pt x="9794" y="17767"/>
                  </a:cubicBezTo>
                  <a:cubicBezTo>
                    <a:pt x="9931" y="17800"/>
                    <a:pt x="10071" y="17816"/>
                    <a:pt x="10213" y="17816"/>
                  </a:cubicBezTo>
                  <a:cubicBezTo>
                    <a:pt x="10959" y="17816"/>
                    <a:pt x="11740" y="17380"/>
                    <a:pt x="12307" y="16813"/>
                  </a:cubicBezTo>
                  <a:cubicBezTo>
                    <a:pt x="15424" y="14184"/>
                    <a:pt x="17262" y="10113"/>
                    <a:pt x="16959" y="6042"/>
                  </a:cubicBezTo>
                  <a:cubicBezTo>
                    <a:pt x="16758" y="2974"/>
                    <a:pt x="15446" y="1767"/>
                    <a:pt x="13927" y="1767"/>
                  </a:cubicBezTo>
                  <a:cubicBezTo>
                    <a:pt x="13338" y="1767"/>
                    <a:pt x="12719" y="1948"/>
                    <a:pt x="12121" y="2273"/>
                  </a:cubicBezTo>
                  <a:cubicBezTo>
                    <a:pt x="11488" y="1324"/>
                    <a:pt x="10683" y="919"/>
                    <a:pt x="9845" y="919"/>
                  </a:cubicBezTo>
                  <a:cubicBezTo>
                    <a:pt x="9142" y="919"/>
                    <a:pt x="8415" y="1204"/>
                    <a:pt x="7747" y="1692"/>
                  </a:cubicBezTo>
                  <a:cubicBezTo>
                    <a:pt x="7038" y="660"/>
                    <a:pt x="6055" y="0"/>
                    <a:pt x="50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7" name="Google Shape;967;p14"/>
            <p:cNvSpPr/>
            <p:nvPr/>
          </p:nvSpPr>
          <p:spPr>
            <a:xfrm>
              <a:off x="4024840" y="211714"/>
              <a:ext cx="114121" cy="455616"/>
            </a:xfrm>
            <a:custGeom>
              <a:avLst/>
              <a:gdLst/>
              <a:ahLst/>
              <a:cxnLst/>
              <a:rect l="l" t="t" r="r" b="b"/>
              <a:pathLst>
                <a:path w="3281" h="13099" extrusionOk="0">
                  <a:moveTo>
                    <a:pt x="1931" y="1"/>
                  </a:moveTo>
                  <a:lnTo>
                    <a:pt x="1931" y="1"/>
                  </a:lnTo>
                  <a:cubicBezTo>
                    <a:pt x="2117" y="1164"/>
                    <a:pt x="2210" y="2327"/>
                    <a:pt x="2210" y="3397"/>
                  </a:cubicBezTo>
                  <a:cubicBezTo>
                    <a:pt x="2210" y="4561"/>
                    <a:pt x="2117" y="5631"/>
                    <a:pt x="1931" y="6701"/>
                  </a:cubicBezTo>
                  <a:cubicBezTo>
                    <a:pt x="1838" y="7771"/>
                    <a:pt x="1536" y="8818"/>
                    <a:pt x="1257" y="9888"/>
                  </a:cubicBezTo>
                  <a:cubicBezTo>
                    <a:pt x="861" y="10958"/>
                    <a:pt x="466" y="12028"/>
                    <a:pt x="0" y="13098"/>
                  </a:cubicBezTo>
                  <a:cubicBezTo>
                    <a:pt x="861" y="12308"/>
                    <a:pt x="1536" y="11261"/>
                    <a:pt x="2024" y="10284"/>
                  </a:cubicBezTo>
                  <a:cubicBezTo>
                    <a:pt x="2606" y="9213"/>
                    <a:pt x="2908" y="8050"/>
                    <a:pt x="3094" y="6887"/>
                  </a:cubicBezTo>
                  <a:cubicBezTo>
                    <a:pt x="3280" y="5724"/>
                    <a:pt x="3280" y="4468"/>
                    <a:pt x="3094" y="3304"/>
                  </a:cubicBezTo>
                  <a:cubicBezTo>
                    <a:pt x="2908" y="2141"/>
                    <a:pt x="2513" y="1071"/>
                    <a:pt x="19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68" name="Google Shape;968;p14"/>
            <p:cNvSpPr/>
            <p:nvPr/>
          </p:nvSpPr>
          <p:spPr>
            <a:xfrm>
              <a:off x="3802312" y="363845"/>
              <a:ext cx="50226" cy="340695"/>
            </a:xfrm>
            <a:custGeom>
              <a:avLst/>
              <a:gdLst/>
              <a:ahLst/>
              <a:cxnLst/>
              <a:rect l="l" t="t" r="r" b="b"/>
              <a:pathLst>
                <a:path w="1444" h="9795" extrusionOk="0">
                  <a:moveTo>
                    <a:pt x="861" y="1"/>
                  </a:moveTo>
                  <a:cubicBezTo>
                    <a:pt x="466" y="768"/>
                    <a:pt x="280" y="1536"/>
                    <a:pt x="187" y="2420"/>
                  </a:cubicBezTo>
                  <a:cubicBezTo>
                    <a:pt x="94" y="3281"/>
                    <a:pt x="1" y="4072"/>
                    <a:pt x="94" y="4932"/>
                  </a:cubicBezTo>
                  <a:cubicBezTo>
                    <a:pt x="94" y="5817"/>
                    <a:pt x="280" y="6584"/>
                    <a:pt x="466" y="7468"/>
                  </a:cubicBezTo>
                  <a:cubicBezTo>
                    <a:pt x="675" y="8236"/>
                    <a:pt x="955" y="9004"/>
                    <a:pt x="1443" y="9795"/>
                  </a:cubicBezTo>
                  <a:cubicBezTo>
                    <a:pt x="1443" y="8911"/>
                    <a:pt x="1443" y="8143"/>
                    <a:pt x="1350" y="7259"/>
                  </a:cubicBezTo>
                  <a:lnTo>
                    <a:pt x="1257" y="4839"/>
                  </a:lnTo>
                  <a:lnTo>
                    <a:pt x="1048" y="2513"/>
                  </a:lnTo>
                  <a:cubicBezTo>
                    <a:pt x="1048" y="1652"/>
                    <a:pt x="955" y="861"/>
                    <a:pt x="8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969" name="Google Shape;969;p14"/>
          <p:cNvGrpSpPr/>
          <p:nvPr/>
        </p:nvGrpSpPr>
        <p:grpSpPr>
          <a:xfrm rot="3649446">
            <a:off x="8480967" y="4038599"/>
            <a:ext cx="412651" cy="500098"/>
            <a:chOff x="5709775" y="2465725"/>
            <a:chExt cx="342000" cy="414475"/>
          </a:xfrm>
        </p:grpSpPr>
        <p:sp>
          <p:nvSpPr>
            <p:cNvPr id="970" name="Google Shape;970;p14"/>
            <p:cNvSpPr/>
            <p:nvPr/>
          </p:nvSpPr>
          <p:spPr>
            <a:xfrm>
              <a:off x="5709775" y="2465725"/>
              <a:ext cx="342000" cy="301325"/>
            </a:xfrm>
            <a:custGeom>
              <a:avLst/>
              <a:gdLst/>
              <a:ahLst/>
              <a:cxnLst/>
              <a:rect l="l" t="t" r="r" b="b"/>
              <a:pathLst>
                <a:path w="13680" h="12053" extrusionOk="0">
                  <a:moveTo>
                    <a:pt x="1158" y="0"/>
                  </a:moveTo>
                  <a:cubicBezTo>
                    <a:pt x="949" y="0"/>
                    <a:pt x="749" y="60"/>
                    <a:pt x="582" y="201"/>
                  </a:cubicBezTo>
                  <a:cubicBezTo>
                    <a:pt x="0" y="689"/>
                    <a:pt x="117" y="1550"/>
                    <a:pt x="396" y="2225"/>
                  </a:cubicBezTo>
                  <a:cubicBezTo>
                    <a:pt x="884" y="3597"/>
                    <a:pt x="1862" y="4760"/>
                    <a:pt x="3118" y="5435"/>
                  </a:cubicBezTo>
                  <a:cubicBezTo>
                    <a:pt x="3490" y="5621"/>
                    <a:pt x="3979" y="5923"/>
                    <a:pt x="3885" y="6412"/>
                  </a:cubicBezTo>
                  <a:cubicBezTo>
                    <a:pt x="3809" y="6642"/>
                    <a:pt x="3465" y="6808"/>
                    <a:pt x="3189" y="6808"/>
                  </a:cubicBezTo>
                  <a:cubicBezTo>
                    <a:pt x="3130" y="6808"/>
                    <a:pt x="3074" y="6801"/>
                    <a:pt x="3025" y="6784"/>
                  </a:cubicBezTo>
                  <a:cubicBezTo>
                    <a:pt x="2708" y="6784"/>
                    <a:pt x="2451" y="6665"/>
                    <a:pt x="2171" y="6665"/>
                  </a:cubicBezTo>
                  <a:cubicBezTo>
                    <a:pt x="2101" y="6665"/>
                    <a:pt x="2029" y="6673"/>
                    <a:pt x="1955" y="6691"/>
                  </a:cubicBezTo>
                  <a:cubicBezTo>
                    <a:pt x="1164" y="6784"/>
                    <a:pt x="791" y="7854"/>
                    <a:pt x="1164" y="8529"/>
                  </a:cubicBezTo>
                  <a:cubicBezTo>
                    <a:pt x="1512" y="9124"/>
                    <a:pt x="2241" y="9429"/>
                    <a:pt x="2935" y="9429"/>
                  </a:cubicBezTo>
                  <a:cubicBezTo>
                    <a:pt x="3028" y="9429"/>
                    <a:pt x="3120" y="9424"/>
                    <a:pt x="3211" y="9413"/>
                  </a:cubicBezTo>
                  <a:cubicBezTo>
                    <a:pt x="3979" y="9413"/>
                    <a:pt x="4769" y="9111"/>
                    <a:pt x="5537" y="8924"/>
                  </a:cubicBezTo>
                  <a:cubicBezTo>
                    <a:pt x="5819" y="8871"/>
                    <a:pt x="6101" y="8817"/>
                    <a:pt x="6379" y="8817"/>
                  </a:cubicBezTo>
                  <a:cubicBezTo>
                    <a:pt x="6582" y="8817"/>
                    <a:pt x="6783" y="8846"/>
                    <a:pt x="6980" y="8924"/>
                  </a:cubicBezTo>
                  <a:cubicBezTo>
                    <a:pt x="7375" y="9204"/>
                    <a:pt x="7561" y="9902"/>
                    <a:pt x="7189" y="10181"/>
                  </a:cubicBezTo>
                  <a:cubicBezTo>
                    <a:pt x="7065" y="10275"/>
                    <a:pt x="6914" y="10302"/>
                    <a:pt x="6750" y="10302"/>
                  </a:cubicBezTo>
                  <a:cubicBezTo>
                    <a:pt x="6545" y="10302"/>
                    <a:pt x="6319" y="10261"/>
                    <a:pt x="6101" y="10261"/>
                  </a:cubicBezTo>
                  <a:cubicBezTo>
                    <a:pt x="5936" y="10261"/>
                    <a:pt x="5775" y="10284"/>
                    <a:pt x="5630" y="10367"/>
                  </a:cubicBezTo>
                  <a:cubicBezTo>
                    <a:pt x="5142" y="10576"/>
                    <a:pt x="5049" y="11251"/>
                    <a:pt x="5444" y="11646"/>
                  </a:cubicBezTo>
                  <a:cubicBezTo>
                    <a:pt x="5729" y="11931"/>
                    <a:pt x="6135" y="12052"/>
                    <a:pt x="6529" y="12052"/>
                  </a:cubicBezTo>
                  <a:cubicBezTo>
                    <a:pt x="6651" y="12052"/>
                    <a:pt x="6771" y="12041"/>
                    <a:pt x="6887" y="12019"/>
                  </a:cubicBezTo>
                  <a:cubicBezTo>
                    <a:pt x="7375" y="12019"/>
                    <a:pt x="7864" y="11739"/>
                    <a:pt x="8445" y="11646"/>
                  </a:cubicBezTo>
                  <a:cubicBezTo>
                    <a:pt x="8736" y="11542"/>
                    <a:pt x="9073" y="11489"/>
                    <a:pt x="9411" y="11489"/>
                  </a:cubicBezTo>
                  <a:cubicBezTo>
                    <a:pt x="9748" y="11489"/>
                    <a:pt x="10085" y="11542"/>
                    <a:pt x="10376" y="11646"/>
                  </a:cubicBezTo>
                  <a:cubicBezTo>
                    <a:pt x="10609" y="11718"/>
                    <a:pt x="11171" y="12023"/>
                    <a:pt x="11556" y="12023"/>
                  </a:cubicBezTo>
                  <a:cubicBezTo>
                    <a:pt x="11672" y="12023"/>
                    <a:pt x="11772" y="11995"/>
                    <a:pt x="11842" y="11926"/>
                  </a:cubicBezTo>
                  <a:cubicBezTo>
                    <a:pt x="12028" y="11832"/>
                    <a:pt x="12028" y="10762"/>
                    <a:pt x="12121" y="10367"/>
                  </a:cubicBezTo>
                  <a:cubicBezTo>
                    <a:pt x="12330" y="9902"/>
                    <a:pt x="12702" y="9413"/>
                    <a:pt x="13005" y="9018"/>
                  </a:cubicBezTo>
                  <a:cubicBezTo>
                    <a:pt x="13377" y="8343"/>
                    <a:pt x="13680" y="7668"/>
                    <a:pt x="13493" y="6877"/>
                  </a:cubicBezTo>
                  <a:cubicBezTo>
                    <a:pt x="13406" y="6370"/>
                    <a:pt x="12845" y="5968"/>
                    <a:pt x="12325" y="5968"/>
                  </a:cubicBezTo>
                  <a:cubicBezTo>
                    <a:pt x="12153" y="5968"/>
                    <a:pt x="11986" y="6012"/>
                    <a:pt x="11842" y="6110"/>
                  </a:cubicBezTo>
                  <a:cubicBezTo>
                    <a:pt x="11446" y="6412"/>
                    <a:pt x="11260" y="7180"/>
                    <a:pt x="10679" y="7180"/>
                  </a:cubicBezTo>
                  <a:cubicBezTo>
                    <a:pt x="10190" y="7180"/>
                    <a:pt x="9888" y="6505"/>
                    <a:pt x="10097" y="6017"/>
                  </a:cubicBezTo>
                  <a:cubicBezTo>
                    <a:pt x="10283" y="5621"/>
                    <a:pt x="10679" y="5249"/>
                    <a:pt x="10958" y="4853"/>
                  </a:cubicBezTo>
                  <a:cubicBezTo>
                    <a:pt x="11260" y="4458"/>
                    <a:pt x="11446" y="3876"/>
                    <a:pt x="11167" y="3504"/>
                  </a:cubicBezTo>
                  <a:cubicBezTo>
                    <a:pt x="10992" y="3329"/>
                    <a:pt x="10781" y="3250"/>
                    <a:pt x="10558" y="3250"/>
                  </a:cubicBezTo>
                  <a:cubicBezTo>
                    <a:pt x="10276" y="3250"/>
                    <a:pt x="9974" y="3376"/>
                    <a:pt x="9701" y="3597"/>
                  </a:cubicBezTo>
                  <a:cubicBezTo>
                    <a:pt x="9306" y="3876"/>
                    <a:pt x="9120" y="4365"/>
                    <a:pt x="8631" y="4667"/>
                  </a:cubicBezTo>
                  <a:cubicBezTo>
                    <a:pt x="8406" y="4893"/>
                    <a:pt x="8104" y="5016"/>
                    <a:pt x="7813" y="5016"/>
                  </a:cubicBezTo>
                  <a:cubicBezTo>
                    <a:pt x="7623" y="5016"/>
                    <a:pt x="7438" y="4963"/>
                    <a:pt x="7282" y="4853"/>
                  </a:cubicBezTo>
                  <a:cubicBezTo>
                    <a:pt x="6887" y="4365"/>
                    <a:pt x="7096" y="3690"/>
                    <a:pt x="7468" y="3202"/>
                  </a:cubicBezTo>
                  <a:cubicBezTo>
                    <a:pt x="7864" y="2806"/>
                    <a:pt x="8259" y="2341"/>
                    <a:pt x="8259" y="1759"/>
                  </a:cubicBezTo>
                  <a:cubicBezTo>
                    <a:pt x="8155" y="1132"/>
                    <a:pt x="7599" y="768"/>
                    <a:pt x="6998" y="768"/>
                  </a:cubicBezTo>
                  <a:cubicBezTo>
                    <a:pt x="6930" y="768"/>
                    <a:pt x="6862" y="773"/>
                    <a:pt x="6793" y="782"/>
                  </a:cubicBezTo>
                  <a:cubicBezTo>
                    <a:pt x="6212" y="875"/>
                    <a:pt x="5723" y="1457"/>
                    <a:pt x="5444" y="2038"/>
                  </a:cubicBezTo>
                  <a:cubicBezTo>
                    <a:pt x="5235" y="2713"/>
                    <a:pt x="5235" y="3295"/>
                    <a:pt x="5235" y="3969"/>
                  </a:cubicBezTo>
                  <a:cubicBezTo>
                    <a:pt x="5126" y="3999"/>
                    <a:pt x="5020" y="4013"/>
                    <a:pt x="4916" y="4013"/>
                  </a:cubicBezTo>
                  <a:cubicBezTo>
                    <a:pt x="4284" y="4013"/>
                    <a:pt x="3750" y="3502"/>
                    <a:pt x="3490" y="2922"/>
                  </a:cubicBezTo>
                  <a:cubicBezTo>
                    <a:pt x="3118" y="2225"/>
                    <a:pt x="3025" y="1457"/>
                    <a:pt x="2536" y="782"/>
                  </a:cubicBezTo>
                  <a:cubicBezTo>
                    <a:pt x="2254" y="368"/>
                    <a:pt x="1677" y="0"/>
                    <a:pt x="1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971" name="Google Shape;971;p14"/>
            <p:cNvSpPr/>
            <p:nvPr/>
          </p:nvSpPr>
          <p:spPr>
            <a:xfrm>
              <a:off x="5833650" y="2608575"/>
              <a:ext cx="218125" cy="271625"/>
            </a:xfrm>
            <a:custGeom>
              <a:avLst/>
              <a:gdLst/>
              <a:ahLst/>
              <a:cxnLst/>
              <a:rect l="l" t="t" r="r" b="b"/>
              <a:pathLst>
                <a:path w="8725" h="10865" extrusionOk="0">
                  <a:moveTo>
                    <a:pt x="1" y="0"/>
                  </a:moveTo>
                  <a:cubicBezTo>
                    <a:pt x="1071" y="582"/>
                    <a:pt x="2141" y="1280"/>
                    <a:pt x="3002" y="2047"/>
                  </a:cubicBezTo>
                  <a:cubicBezTo>
                    <a:pt x="3886" y="2722"/>
                    <a:pt x="4746" y="3606"/>
                    <a:pt x="5421" y="4467"/>
                  </a:cubicBezTo>
                  <a:cubicBezTo>
                    <a:pt x="6212" y="5444"/>
                    <a:pt x="6794" y="6398"/>
                    <a:pt x="7259" y="7468"/>
                  </a:cubicBezTo>
                  <a:cubicBezTo>
                    <a:pt x="7841" y="8538"/>
                    <a:pt x="8236" y="9701"/>
                    <a:pt x="8538" y="10864"/>
                  </a:cubicBezTo>
                  <a:cubicBezTo>
                    <a:pt x="8725" y="9701"/>
                    <a:pt x="8538" y="8352"/>
                    <a:pt x="8143" y="7189"/>
                  </a:cubicBezTo>
                  <a:cubicBezTo>
                    <a:pt x="7747" y="5932"/>
                    <a:pt x="7166" y="4769"/>
                    <a:pt x="6398" y="3792"/>
                  </a:cubicBezTo>
                  <a:cubicBezTo>
                    <a:pt x="5630" y="2815"/>
                    <a:pt x="4653" y="1954"/>
                    <a:pt x="3583" y="1280"/>
                  </a:cubicBezTo>
                  <a:cubicBezTo>
                    <a:pt x="2420" y="582"/>
                    <a:pt x="1257" y="116"/>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270381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373"/>
        <p:cNvGrpSpPr/>
        <p:nvPr/>
      </p:nvGrpSpPr>
      <p:grpSpPr>
        <a:xfrm>
          <a:off x="0" y="0"/>
          <a:ext cx="0" cy="0"/>
          <a:chOff x="0" y="0"/>
          <a:chExt cx="0" cy="0"/>
        </a:xfrm>
      </p:grpSpPr>
      <p:sp>
        <p:nvSpPr>
          <p:cNvPr id="1374" name="Google Shape;1374;p20"/>
          <p:cNvSpPr/>
          <p:nvPr/>
        </p:nvSpPr>
        <p:spPr>
          <a:xfrm>
            <a:off x="-786300" y="-269337"/>
            <a:ext cx="2134564" cy="1904225"/>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5" name="Google Shape;1375;p20"/>
          <p:cNvSpPr txBox="1">
            <a:spLocks noGrp="1"/>
          </p:cNvSpPr>
          <p:nvPr>
            <p:ph type="title"/>
          </p:nvPr>
        </p:nvSpPr>
        <p:spPr>
          <a:xfrm>
            <a:off x="4359350" y="539500"/>
            <a:ext cx="4071300" cy="6252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3000"/>
              <a:buNone/>
              <a:defRPr sz="3000">
                <a:solidFill>
                  <a:schemeClr val="accent1"/>
                </a:solidFill>
              </a:defRPr>
            </a:lvl1pPr>
            <a:lvl2pPr lvl="1" algn="r" rtl="0">
              <a:spcBef>
                <a:spcPts val="0"/>
              </a:spcBef>
              <a:spcAft>
                <a:spcPts val="0"/>
              </a:spcAft>
              <a:buClr>
                <a:schemeClr val="accent1"/>
              </a:buClr>
              <a:buSzPts val="3000"/>
              <a:buNone/>
              <a:defRPr sz="3000">
                <a:solidFill>
                  <a:schemeClr val="accent1"/>
                </a:solidFill>
              </a:defRPr>
            </a:lvl2pPr>
            <a:lvl3pPr lvl="2" algn="r" rtl="0">
              <a:spcBef>
                <a:spcPts val="0"/>
              </a:spcBef>
              <a:spcAft>
                <a:spcPts val="0"/>
              </a:spcAft>
              <a:buClr>
                <a:schemeClr val="accent1"/>
              </a:buClr>
              <a:buSzPts val="3000"/>
              <a:buNone/>
              <a:defRPr sz="3000">
                <a:solidFill>
                  <a:schemeClr val="accent1"/>
                </a:solidFill>
              </a:defRPr>
            </a:lvl3pPr>
            <a:lvl4pPr lvl="3" algn="r" rtl="0">
              <a:spcBef>
                <a:spcPts val="0"/>
              </a:spcBef>
              <a:spcAft>
                <a:spcPts val="0"/>
              </a:spcAft>
              <a:buClr>
                <a:schemeClr val="accent1"/>
              </a:buClr>
              <a:buSzPts val="3000"/>
              <a:buNone/>
              <a:defRPr sz="3000">
                <a:solidFill>
                  <a:schemeClr val="accent1"/>
                </a:solidFill>
              </a:defRPr>
            </a:lvl4pPr>
            <a:lvl5pPr lvl="4" algn="r" rtl="0">
              <a:spcBef>
                <a:spcPts val="0"/>
              </a:spcBef>
              <a:spcAft>
                <a:spcPts val="0"/>
              </a:spcAft>
              <a:buClr>
                <a:schemeClr val="accent1"/>
              </a:buClr>
              <a:buSzPts val="3000"/>
              <a:buNone/>
              <a:defRPr sz="3000">
                <a:solidFill>
                  <a:schemeClr val="accent1"/>
                </a:solidFill>
              </a:defRPr>
            </a:lvl5pPr>
            <a:lvl6pPr lvl="5" algn="r" rtl="0">
              <a:spcBef>
                <a:spcPts val="0"/>
              </a:spcBef>
              <a:spcAft>
                <a:spcPts val="0"/>
              </a:spcAft>
              <a:buClr>
                <a:schemeClr val="accent1"/>
              </a:buClr>
              <a:buSzPts val="3000"/>
              <a:buNone/>
              <a:defRPr sz="3000">
                <a:solidFill>
                  <a:schemeClr val="accent1"/>
                </a:solidFill>
              </a:defRPr>
            </a:lvl6pPr>
            <a:lvl7pPr lvl="6" algn="r" rtl="0">
              <a:spcBef>
                <a:spcPts val="0"/>
              </a:spcBef>
              <a:spcAft>
                <a:spcPts val="0"/>
              </a:spcAft>
              <a:buClr>
                <a:schemeClr val="accent1"/>
              </a:buClr>
              <a:buSzPts val="3000"/>
              <a:buNone/>
              <a:defRPr sz="3000">
                <a:solidFill>
                  <a:schemeClr val="accent1"/>
                </a:solidFill>
              </a:defRPr>
            </a:lvl7pPr>
            <a:lvl8pPr lvl="7" algn="r" rtl="0">
              <a:spcBef>
                <a:spcPts val="0"/>
              </a:spcBef>
              <a:spcAft>
                <a:spcPts val="0"/>
              </a:spcAft>
              <a:buClr>
                <a:schemeClr val="accent1"/>
              </a:buClr>
              <a:buSzPts val="3000"/>
              <a:buNone/>
              <a:defRPr sz="3000">
                <a:solidFill>
                  <a:schemeClr val="accent1"/>
                </a:solidFill>
              </a:defRPr>
            </a:lvl8pPr>
            <a:lvl9pPr lvl="8" algn="r" rtl="0">
              <a:spcBef>
                <a:spcPts val="0"/>
              </a:spcBef>
              <a:spcAft>
                <a:spcPts val="0"/>
              </a:spcAft>
              <a:buClr>
                <a:schemeClr val="accent1"/>
              </a:buClr>
              <a:buSzPts val="3000"/>
              <a:buNone/>
              <a:defRPr sz="3000">
                <a:solidFill>
                  <a:schemeClr val="accent1"/>
                </a:solidFill>
              </a:defRPr>
            </a:lvl9pPr>
          </a:lstStyle>
          <a:p>
            <a:endParaRPr/>
          </a:p>
        </p:txBody>
      </p:sp>
      <p:sp>
        <p:nvSpPr>
          <p:cNvPr id="1376" name="Google Shape;1376;p20"/>
          <p:cNvSpPr/>
          <p:nvPr/>
        </p:nvSpPr>
        <p:spPr>
          <a:xfrm>
            <a:off x="6344700" y="3788825"/>
            <a:ext cx="3114846" cy="1785135"/>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1377" name="Google Shape;1377;p20"/>
          <p:cNvGrpSpPr/>
          <p:nvPr/>
        </p:nvGrpSpPr>
        <p:grpSpPr>
          <a:xfrm rot="10800000" flipH="1">
            <a:off x="7727319" y="4263687"/>
            <a:ext cx="2029420" cy="879814"/>
            <a:chOff x="2915775" y="2073500"/>
            <a:chExt cx="874750" cy="394925"/>
          </a:xfrm>
        </p:grpSpPr>
        <p:sp>
          <p:nvSpPr>
            <p:cNvPr id="1378" name="Google Shape;1378;p20"/>
            <p:cNvSpPr/>
            <p:nvPr/>
          </p:nvSpPr>
          <p:spPr>
            <a:xfrm>
              <a:off x="3546225" y="2317775"/>
              <a:ext cx="48300" cy="38975"/>
            </a:xfrm>
            <a:custGeom>
              <a:avLst/>
              <a:gdLst/>
              <a:ahLst/>
              <a:cxnLst/>
              <a:rect l="l" t="t" r="r" b="b"/>
              <a:pathLst>
                <a:path w="1932" h="1559" extrusionOk="0">
                  <a:moveTo>
                    <a:pt x="955" y="0"/>
                  </a:moveTo>
                  <a:cubicBezTo>
                    <a:pt x="1" y="0"/>
                    <a:pt x="1" y="1559"/>
                    <a:pt x="955" y="1559"/>
                  </a:cubicBezTo>
                  <a:cubicBezTo>
                    <a:pt x="1932" y="1559"/>
                    <a:pt x="1932"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79" name="Google Shape;1379;p20"/>
            <p:cNvSpPr/>
            <p:nvPr/>
          </p:nvSpPr>
          <p:spPr>
            <a:xfrm>
              <a:off x="3681750" y="2300900"/>
              <a:ext cx="38975" cy="45975"/>
            </a:xfrm>
            <a:custGeom>
              <a:avLst/>
              <a:gdLst/>
              <a:ahLst/>
              <a:cxnLst/>
              <a:rect l="l" t="t" r="r" b="b"/>
              <a:pathLst>
                <a:path w="1559" h="1839" extrusionOk="0">
                  <a:moveTo>
                    <a:pt x="768" y="1"/>
                  </a:moveTo>
                  <a:cubicBezTo>
                    <a:pt x="396" y="1"/>
                    <a:pt x="0" y="303"/>
                    <a:pt x="0" y="675"/>
                  </a:cubicBezTo>
                  <a:lnTo>
                    <a:pt x="0" y="1071"/>
                  </a:lnTo>
                  <a:cubicBezTo>
                    <a:pt x="0" y="1466"/>
                    <a:pt x="396" y="1838"/>
                    <a:pt x="768" y="1838"/>
                  </a:cubicBezTo>
                  <a:cubicBezTo>
                    <a:pt x="1164" y="1838"/>
                    <a:pt x="1559" y="1466"/>
                    <a:pt x="1559" y="1071"/>
                  </a:cubicBezTo>
                  <a:lnTo>
                    <a:pt x="1559" y="675"/>
                  </a:lnTo>
                  <a:cubicBezTo>
                    <a:pt x="1559" y="303"/>
                    <a:pt x="116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0" name="Google Shape;1380;p20"/>
            <p:cNvSpPr/>
            <p:nvPr/>
          </p:nvSpPr>
          <p:spPr>
            <a:xfrm>
              <a:off x="3611375" y="2245075"/>
              <a:ext cx="48300" cy="36650"/>
            </a:xfrm>
            <a:custGeom>
              <a:avLst/>
              <a:gdLst/>
              <a:ahLst/>
              <a:cxnLst/>
              <a:rect l="l" t="t" r="r" b="b"/>
              <a:pathLst>
                <a:path w="1932" h="1466" extrusionOk="0">
                  <a:moveTo>
                    <a:pt x="977" y="0"/>
                  </a:moveTo>
                  <a:cubicBezTo>
                    <a:pt x="0" y="0"/>
                    <a:pt x="0" y="1466"/>
                    <a:pt x="977" y="1466"/>
                  </a:cubicBezTo>
                  <a:cubicBezTo>
                    <a:pt x="1931" y="1466"/>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1" name="Google Shape;1381;p20"/>
            <p:cNvSpPr/>
            <p:nvPr/>
          </p:nvSpPr>
          <p:spPr>
            <a:xfrm>
              <a:off x="3706175" y="2235750"/>
              <a:ext cx="48300" cy="36100"/>
            </a:xfrm>
            <a:custGeom>
              <a:avLst/>
              <a:gdLst/>
              <a:ahLst/>
              <a:cxnLst/>
              <a:rect l="l" t="t" r="r" b="b"/>
              <a:pathLst>
                <a:path w="1932" h="1444" extrusionOk="0">
                  <a:moveTo>
                    <a:pt x="954" y="1"/>
                  </a:moveTo>
                  <a:cubicBezTo>
                    <a:pt x="0" y="1"/>
                    <a:pt x="0" y="1443"/>
                    <a:pt x="954" y="1443"/>
                  </a:cubicBezTo>
                  <a:cubicBezTo>
                    <a:pt x="1838" y="1443"/>
                    <a:pt x="1931"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2" name="Google Shape;1382;p20"/>
            <p:cNvSpPr/>
            <p:nvPr/>
          </p:nvSpPr>
          <p:spPr>
            <a:xfrm>
              <a:off x="3742225" y="2150850"/>
              <a:ext cx="48300" cy="36075"/>
            </a:xfrm>
            <a:custGeom>
              <a:avLst/>
              <a:gdLst/>
              <a:ahLst/>
              <a:cxnLst/>
              <a:rect l="l" t="t" r="r" b="b"/>
              <a:pathLst>
                <a:path w="1932" h="1443" extrusionOk="0">
                  <a:moveTo>
                    <a:pt x="978" y="0"/>
                  </a:moveTo>
                  <a:cubicBezTo>
                    <a:pt x="1" y="0"/>
                    <a:pt x="1" y="1443"/>
                    <a:pt x="978" y="1443"/>
                  </a:cubicBezTo>
                  <a:cubicBezTo>
                    <a:pt x="1932" y="1443"/>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3" name="Google Shape;1383;p20"/>
            <p:cNvSpPr/>
            <p:nvPr/>
          </p:nvSpPr>
          <p:spPr>
            <a:xfrm>
              <a:off x="3659650" y="2160725"/>
              <a:ext cx="46550" cy="36100"/>
            </a:xfrm>
            <a:custGeom>
              <a:avLst/>
              <a:gdLst/>
              <a:ahLst/>
              <a:cxnLst/>
              <a:rect l="l" t="t" r="r" b="b"/>
              <a:pathLst>
                <a:path w="1862" h="1444" extrusionOk="0">
                  <a:moveTo>
                    <a:pt x="884" y="1"/>
                  </a:moveTo>
                  <a:cubicBezTo>
                    <a:pt x="0" y="1"/>
                    <a:pt x="0" y="1443"/>
                    <a:pt x="884" y="1443"/>
                  </a:cubicBezTo>
                  <a:cubicBezTo>
                    <a:pt x="1861" y="1443"/>
                    <a:pt x="1861" y="1"/>
                    <a:pt x="8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4" name="Google Shape;1384;p20"/>
            <p:cNvSpPr/>
            <p:nvPr/>
          </p:nvSpPr>
          <p:spPr>
            <a:xfrm>
              <a:off x="3579975" y="2121775"/>
              <a:ext cx="36075" cy="46325"/>
            </a:xfrm>
            <a:custGeom>
              <a:avLst/>
              <a:gdLst/>
              <a:ahLst/>
              <a:cxnLst/>
              <a:rect l="l" t="t" r="r" b="b"/>
              <a:pathLst>
                <a:path w="1443" h="1853" extrusionOk="0">
                  <a:moveTo>
                    <a:pt x="768" y="0"/>
                  </a:moveTo>
                  <a:cubicBezTo>
                    <a:pt x="279" y="0"/>
                    <a:pt x="0" y="396"/>
                    <a:pt x="0" y="768"/>
                  </a:cubicBezTo>
                  <a:lnTo>
                    <a:pt x="0" y="1163"/>
                  </a:lnTo>
                  <a:cubicBezTo>
                    <a:pt x="0" y="1517"/>
                    <a:pt x="317" y="1853"/>
                    <a:pt x="650" y="1853"/>
                  </a:cubicBezTo>
                  <a:cubicBezTo>
                    <a:pt x="689" y="1853"/>
                    <a:pt x="729" y="1848"/>
                    <a:pt x="768" y="1838"/>
                  </a:cubicBezTo>
                  <a:cubicBezTo>
                    <a:pt x="1163" y="1838"/>
                    <a:pt x="1443" y="1559"/>
                    <a:pt x="1443" y="1163"/>
                  </a:cubicBezTo>
                  <a:lnTo>
                    <a:pt x="1443" y="768"/>
                  </a:lnTo>
                  <a:cubicBezTo>
                    <a:pt x="1443" y="396"/>
                    <a:pt x="1163" y="0"/>
                    <a:pt x="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5" name="Google Shape;1385;p20"/>
            <p:cNvSpPr/>
            <p:nvPr/>
          </p:nvSpPr>
          <p:spPr>
            <a:xfrm>
              <a:off x="3444450" y="2140950"/>
              <a:ext cx="45975" cy="36675"/>
            </a:xfrm>
            <a:custGeom>
              <a:avLst/>
              <a:gdLst/>
              <a:ahLst/>
              <a:cxnLst/>
              <a:rect l="l" t="t" r="r" b="b"/>
              <a:pathLst>
                <a:path w="1839" h="1467" extrusionOk="0">
                  <a:moveTo>
                    <a:pt x="954" y="1"/>
                  </a:moveTo>
                  <a:cubicBezTo>
                    <a:pt x="1" y="1"/>
                    <a:pt x="1" y="1467"/>
                    <a:pt x="954" y="1467"/>
                  </a:cubicBezTo>
                  <a:cubicBezTo>
                    <a:pt x="1839" y="1467"/>
                    <a:pt x="1839"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6" name="Google Shape;1386;p20"/>
            <p:cNvSpPr/>
            <p:nvPr/>
          </p:nvSpPr>
          <p:spPr>
            <a:xfrm>
              <a:off x="3495050" y="2206675"/>
              <a:ext cx="48300" cy="55675"/>
            </a:xfrm>
            <a:custGeom>
              <a:avLst/>
              <a:gdLst/>
              <a:ahLst/>
              <a:cxnLst/>
              <a:rect l="l" t="t" r="r" b="b"/>
              <a:pathLst>
                <a:path w="1932" h="2227" extrusionOk="0">
                  <a:moveTo>
                    <a:pt x="1147" y="1"/>
                  </a:moveTo>
                  <a:cubicBezTo>
                    <a:pt x="872" y="1"/>
                    <a:pt x="613" y="125"/>
                    <a:pt x="489" y="373"/>
                  </a:cubicBezTo>
                  <a:cubicBezTo>
                    <a:pt x="396" y="675"/>
                    <a:pt x="303" y="862"/>
                    <a:pt x="187" y="1164"/>
                  </a:cubicBezTo>
                  <a:cubicBezTo>
                    <a:pt x="1" y="1443"/>
                    <a:pt x="94" y="1932"/>
                    <a:pt x="396" y="2118"/>
                  </a:cubicBezTo>
                  <a:cubicBezTo>
                    <a:pt x="525" y="2190"/>
                    <a:pt x="668" y="2227"/>
                    <a:pt x="808" y="2227"/>
                  </a:cubicBezTo>
                  <a:cubicBezTo>
                    <a:pt x="1073" y="2227"/>
                    <a:pt x="1329" y="2097"/>
                    <a:pt x="1466" y="1839"/>
                  </a:cubicBezTo>
                  <a:cubicBezTo>
                    <a:pt x="1559" y="1653"/>
                    <a:pt x="1652" y="1350"/>
                    <a:pt x="1838" y="1164"/>
                  </a:cubicBezTo>
                  <a:cubicBezTo>
                    <a:pt x="1932" y="768"/>
                    <a:pt x="1932" y="280"/>
                    <a:pt x="1559" y="94"/>
                  </a:cubicBezTo>
                  <a:cubicBezTo>
                    <a:pt x="1427" y="32"/>
                    <a:pt x="1285"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7" name="Google Shape;1387;p20"/>
            <p:cNvSpPr/>
            <p:nvPr/>
          </p:nvSpPr>
          <p:spPr>
            <a:xfrm>
              <a:off x="3383375" y="2244725"/>
              <a:ext cx="36675" cy="46900"/>
            </a:xfrm>
            <a:custGeom>
              <a:avLst/>
              <a:gdLst/>
              <a:ahLst/>
              <a:cxnLst/>
              <a:rect l="l" t="t" r="r" b="b"/>
              <a:pathLst>
                <a:path w="1467" h="1876" extrusionOk="0">
                  <a:moveTo>
                    <a:pt x="902" y="0"/>
                  </a:moveTo>
                  <a:cubicBezTo>
                    <a:pt x="866" y="0"/>
                    <a:pt x="829" y="5"/>
                    <a:pt x="792" y="14"/>
                  </a:cubicBezTo>
                  <a:cubicBezTo>
                    <a:pt x="303" y="14"/>
                    <a:pt x="1" y="317"/>
                    <a:pt x="1" y="712"/>
                  </a:cubicBezTo>
                  <a:lnTo>
                    <a:pt x="1" y="1084"/>
                  </a:lnTo>
                  <a:cubicBezTo>
                    <a:pt x="1" y="1480"/>
                    <a:pt x="303" y="1875"/>
                    <a:pt x="792" y="1875"/>
                  </a:cubicBezTo>
                  <a:cubicBezTo>
                    <a:pt x="1164" y="1759"/>
                    <a:pt x="1467" y="1480"/>
                    <a:pt x="1467" y="1084"/>
                  </a:cubicBezTo>
                  <a:lnTo>
                    <a:pt x="1467" y="712"/>
                  </a:lnTo>
                  <a:cubicBezTo>
                    <a:pt x="1467" y="356"/>
                    <a:pt x="1222" y="0"/>
                    <a:pt x="9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8" name="Google Shape;1388;p20"/>
            <p:cNvSpPr/>
            <p:nvPr/>
          </p:nvSpPr>
          <p:spPr>
            <a:xfrm>
              <a:off x="3306025" y="2123525"/>
              <a:ext cx="51225" cy="44800"/>
            </a:xfrm>
            <a:custGeom>
              <a:avLst/>
              <a:gdLst/>
              <a:ahLst/>
              <a:cxnLst/>
              <a:rect l="l" t="t" r="r" b="b"/>
              <a:pathLst>
                <a:path w="2049" h="1792" extrusionOk="0">
                  <a:moveTo>
                    <a:pt x="1219" y="0"/>
                  </a:moveTo>
                  <a:cubicBezTo>
                    <a:pt x="1024" y="0"/>
                    <a:pt x="827" y="70"/>
                    <a:pt x="676" y="209"/>
                  </a:cubicBezTo>
                  <a:cubicBezTo>
                    <a:pt x="582" y="326"/>
                    <a:pt x="489" y="419"/>
                    <a:pt x="303" y="512"/>
                  </a:cubicBezTo>
                  <a:cubicBezTo>
                    <a:pt x="1" y="791"/>
                    <a:pt x="1" y="1280"/>
                    <a:pt x="303" y="1582"/>
                  </a:cubicBezTo>
                  <a:cubicBezTo>
                    <a:pt x="443" y="1722"/>
                    <a:pt x="635" y="1791"/>
                    <a:pt x="827" y="1791"/>
                  </a:cubicBezTo>
                  <a:cubicBezTo>
                    <a:pt x="1019" y="1791"/>
                    <a:pt x="1211" y="1722"/>
                    <a:pt x="1350" y="1582"/>
                  </a:cubicBezTo>
                  <a:cubicBezTo>
                    <a:pt x="1466" y="1489"/>
                    <a:pt x="1653" y="1373"/>
                    <a:pt x="1746" y="1187"/>
                  </a:cubicBezTo>
                  <a:cubicBezTo>
                    <a:pt x="2048" y="907"/>
                    <a:pt x="2048" y="419"/>
                    <a:pt x="1746" y="209"/>
                  </a:cubicBezTo>
                  <a:cubicBezTo>
                    <a:pt x="1606" y="70"/>
                    <a:pt x="1414" y="0"/>
                    <a:pt x="1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89" name="Google Shape;1389;p20"/>
            <p:cNvSpPr/>
            <p:nvPr/>
          </p:nvSpPr>
          <p:spPr>
            <a:xfrm>
              <a:off x="3097825" y="2131650"/>
              <a:ext cx="45975" cy="36100"/>
            </a:xfrm>
            <a:custGeom>
              <a:avLst/>
              <a:gdLst/>
              <a:ahLst/>
              <a:cxnLst/>
              <a:rect l="l" t="t" r="r" b="b"/>
              <a:pathLst>
                <a:path w="1839" h="1444" extrusionOk="0">
                  <a:moveTo>
                    <a:pt x="954" y="1"/>
                  </a:moveTo>
                  <a:cubicBezTo>
                    <a:pt x="0" y="1"/>
                    <a:pt x="0" y="1443"/>
                    <a:pt x="954" y="1443"/>
                  </a:cubicBezTo>
                  <a:cubicBezTo>
                    <a:pt x="1838" y="1443"/>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0" name="Google Shape;1390;p20"/>
            <p:cNvSpPr/>
            <p:nvPr/>
          </p:nvSpPr>
          <p:spPr>
            <a:xfrm>
              <a:off x="3194375" y="2140950"/>
              <a:ext cx="48875" cy="36675"/>
            </a:xfrm>
            <a:custGeom>
              <a:avLst/>
              <a:gdLst/>
              <a:ahLst/>
              <a:cxnLst/>
              <a:rect l="l" t="t" r="r" b="b"/>
              <a:pathLst>
                <a:path w="1955" h="1467" extrusionOk="0">
                  <a:moveTo>
                    <a:pt x="791" y="1"/>
                  </a:moveTo>
                  <a:cubicBezTo>
                    <a:pt x="396" y="1"/>
                    <a:pt x="0" y="396"/>
                    <a:pt x="117" y="792"/>
                  </a:cubicBezTo>
                  <a:cubicBezTo>
                    <a:pt x="117" y="1164"/>
                    <a:pt x="396" y="1467"/>
                    <a:pt x="791" y="1467"/>
                  </a:cubicBezTo>
                  <a:lnTo>
                    <a:pt x="1163" y="1467"/>
                  </a:lnTo>
                  <a:cubicBezTo>
                    <a:pt x="1559" y="1467"/>
                    <a:pt x="1954" y="1164"/>
                    <a:pt x="1954" y="792"/>
                  </a:cubicBezTo>
                  <a:cubicBezTo>
                    <a:pt x="1954" y="396"/>
                    <a:pt x="1559" y="1"/>
                    <a:pt x="1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1" name="Google Shape;1391;p20"/>
            <p:cNvSpPr/>
            <p:nvPr/>
          </p:nvSpPr>
          <p:spPr>
            <a:xfrm>
              <a:off x="2925675" y="2131650"/>
              <a:ext cx="36075" cy="45975"/>
            </a:xfrm>
            <a:custGeom>
              <a:avLst/>
              <a:gdLst/>
              <a:ahLst/>
              <a:cxnLst/>
              <a:rect l="l" t="t" r="r" b="b"/>
              <a:pathLst>
                <a:path w="1443" h="1839" extrusionOk="0">
                  <a:moveTo>
                    <a:pt x="675" y="1"/>
                  </a:moveTo>
                  <a:cubicBezTo>
                    <a:pt x="279" y="1"/>
                    <a:pt x="0" y="373"/>
                    <a:pt x="0" y="768"/>
                  </a:cubicBezTo>
                  <a:lnTo>
                    <a:pt x="0" y="1164"/>
                  </a:lnTo>
                  <a:cubicBezTo>
                    <a:pt x="0" y="1536"/>
                    <a:pt x="279" y="1839"/>
                    <a:pt x="675" y="1839"/>
                  </a:cubicBezTo>
                  <a:cubicBezTo>
                    <a:pt x="1070" y="1839"/>
                    <a:pt x="1443" y="1536"/>
                    <a:pt x="1443" y="1164"/>
                  </a:cubicBezTo>
                  <a:lnTo>
                    <a:pt x="1443" y="768"/>
                  </a:lnTo>
                  <a:cubicBezTo>
                    <a:pt x="1443" y="373"/>
                    <a:pt x="1070" y="1"/>
                    <a:pt x="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2" name="Google Shape;1392;p20"/>
            <p:cNvSpPr/>
            <p:nvPr/>
          </p:nvSpPr>
          <p:spPr>
            <a:xfrm>
              <a:off x="3405475" y="2346850"/>
              <a:ext cx="48300" cy="36650"/>
            </a:xfrm>
            <a:custGeom>
              <a:avLst/>
              <a:gdLst/>
              <a:ahLst/>
              <a:cxnLst/>
              <a:rect l="l" t="t" r="r" b="b"/>
              <a:pathLst>
                <a:path w="1932" h="1466" extrusionOk="0">
                  <a:moveTo>
                    <a:pt x="978" y="0"/>
                  </a:moveTo>
                  <a:cubicBezTo>
                    <a:pt x="1" y="0"/>
                    <a:pt x="1" y="1466"/>
                    <a:pt x="978" y="1466"/>
                  </a:cubicBezTo>
                  <a:cubicBezTo>
                    <a:pt x="1932" y="1466"/>
                    <a:pt x="1932"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3" name="Google Shape;1393;p20"/>
            <p:cNvSpPr/>
            <p:nvPr/>
          </p:nvSpPr>
          <p:spPr>
            <a:xfrm>
              <a:off x="3480525" y="2402675"/>
              <a:ext cx="48275" cy="36675"/>
            </a:xfrm>
            <a:custGeom>
              <a:avLst/>
              <a:gdLst/>
              <a:ahLst/>
              <a:cxnLst/>
              <a:rect l="l" t="t" r="r" b="b"/>
              <a:pathLst>
                <a:path w="1931" h="1467" extrusionOk="0">
                  <a:moveTo>
                    <a:pt x="977" y="1"/>
                  </a:moveTo>
                  <a:cubicBezTo>
                    <a:pt x="0" y="1"/>
                    <a:pt x="0" y="1466"/>
                    <a:pt x="977" y="1466"/>
                  </a:cubicBezTo>
                  <a:cubicBezTo>
                    <a:pt x="1931" y="1466"/>
                    <a:pt x="1931" y="1"/>
                    <a:pt x="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4" name="Google Shape;1394;p20"/>
            <p:cNvSpPr/>
            <p:nvPr/>
          </p:nvSpPr>
          <p:spPr>
            <a:xfrm>
              <a:off x="3575325" y="2431750"/>
              <a:ext cx="45950" cy="36675"/>
            </a:xfrm>
            <a:custGeom>
              <a:avLst/>
              <a:gdLst/>
              <a:ahLst/>
              <a:cxnLst/>
              <a:rect l="l" t="t" r="r" b="b"/>
              <a:pathLst>
                <a:path w="1838" h="1467" extrusionOk="0">
                  <a:moveTo>
                    <a:pt x="954" y="1"/>
                  </a:moveTo>
                  <a:cubicBezTo>
                    <a:pt x="0" y="1"/>
                    <a:pt x="0" y="1467"/>
                    <a:pt x="954" y="1467"/>
                  </a:cubicBezTo>
                  <a:cubicBezTo>
                    <a:pt x="1838" y="1467"/>
                    <a:pt x="1838" y="1"/>
                    <a:pt x="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5" name="Google Shape;1395;p20"/>
            <p:cNvSpPr/>
            <p:nvPr/>
          </p:nvSpPr>
          <p:spPr>
            <a:xfrm>
              <a:off x="3725375" y="2073500"/>
              <a:ext cx="48300" cy="36075"/>
            </a:xfrm>
            <a:custGeom>
              <a:avLst/>
              <a:gdLst/>
              <a:ahLst/>
              <a:cxnLst/>
              <a:rect l="l" t="t" r="r" b="b"/>
              <a:pathLst>
                <a:path w="1932" h="1443" extrusionOk="0">
                  <a:moveTo>
                    <a:pt x="977" y="0"/>
                  </a:moveTo>
                  <a:cubicBezTo>
                    <a:pt x="0" y="0"/>
                    <a:pt x="0" y="1443"/>
                    <a:pt x="977" y="1443"/>
                  </a:cubicBezTo>
                  <a:cubicBezTo>
                    <a:pt x="1931" y="1443"/>
                    <a:pt x="1931" y="0"/>
                    <a:pt x="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6" name="Google Shape;1396;p20"/>
            <p:cNvSpPr/>
            <p:nvPr/>
          </p:nvSpPr>
          <p:spPr>
            <a:xfrm>
              <a:off x="3027450" y="2244725"/>
              <a:ext cx="36075" cy="46900"/>
            </a:xfrm>
            <a:custGeom>
              <a:avLst/>
              <a:gdLst/>
              <a:ahLst/>
              <a:cxnLst/>
              <a:rect l="l" t="t" r="r" b="b"/>
              <a:pathLst>
                <a:path w="1443" h="1876" extrusionOk="0">
                  <a:moveTo>
                    <a:pt x="883" y="0"/>
                  </a:moveTo>
                  <a:cubicBezTo>
                    <a:pt x="846" y="0"/>
                    <a:pt x="808" y="5"/>
                    <a:pt x="768" y="14"/>
                  </a:cubicBezTo>
                  <a:cubicBezTo>
                    <a:pt x="396" y="14"/>
                    <a:pt x="0" y="317"/>
                    <a:pt x="0" y="712"/>
                  </a:cubicBezTo>
                  <a:lnTo>
                    <a:pt x="0" y="1084"/>
                  </a:lnTo>
                  <a:cubicBezTo>
                    <a:pt x="0" y="1480"/>
                    <a:pt x="396" y="1875"/>
                    <a:pt x="768" y="1875"/>
                  </a:cubicBezTo>
                  <a:cubicBezTo>
                    <a:pt x="1164" y="1759"/>
                    <a:pt x="1443" y="1480"/>
                    <a:pt x="1443" y="1084"/>
                  </a:cubicBezTo>
                  <a:lnTo>
                    <a:pt x="1443" y="712"/>
                  </a:lnTo>
                  <a:cubicBezTo>
                    <a:pt x="1443" y="356"/>
                    <a:pt x="1217" y="0"/>
                    <a:pt x="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397" name="Google Shape;1397;p20"/>
            <p:cNvSpPr/>
            <p:nvPr/>
          </p:nvSpPr>
          <p:spPr>
            <a:xfrm>
              <a:off x="2915775" y="2216000"/>
              <a:ext cx="45975" cy="36650"/>
            </a:xfrm>
            <a:custGeom>
              <a:avLst/>
              <a:gdLst/>
              <a:ahLst/>
              <a:cxnLst/>
              <a:rect l="l" t="t" r="r" b="b"/>
              <a:pathLst>
                <a:path w="1839" h="1466" extrusionOk="0">
                  <a:moveTo>
                    <a:pt x="675" y="0"/>
                  </a:moveTo>
                  <a:cubicBezTo>
                    <a:pt x="303" y="0"/>
                    <a:pt x="1" y="302"/>
                    <a:pt x="1" y="791"/>
                  </a:cubicBezTo>
                  <a:cubicBezTo>
                    <a:pt x="1" y="1163"/>
                    <a:pt x="303" y="1466"/>
                    <a:pt x="675" y="1466"/>
                  </a:cubicBezTo>
                  <a:lnTo>
                    <a:pt x="1071" y="1466"/>
                  </a:lnTo>
                  <a:cubicBezTo>
                    <a:pt x="1466" y="1466"/>
                    <a:pt x="1839" y="1163"/>
                    <a:pt x="1839" y="791"/>
                  </a:cubicBezTo>
                  <a:cubicBezTo>
                    <a:pt x="1839" y="302"/>
                    <a:pt x="1466"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1398" name="Google Shape;1398;p20"/>
          <p:cNvGrpSpPr/>
          <p:nvPr/>
        </p:nvGrpSpPr>
        <p:grpSpPr>
          <a:xfrm rot="10800000" flipH="1">
            <a:off x="-234322" y="74437"/>
            <a:ext cx="2029458" cy="1216700"/>
            <a:chOff x="3095850" y="2740875"/>
            <a:chExt cx="1972838" cy="1216700"/>
          </a:xfrm>
        </p:grpSpPr>
        <p:sp>
          <p:nvSpPr>
            <p:cNvPr id="1399" name="Google Shape;1399;p20"/>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0" name="Google Shape;1400;p20"/>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1" name="Google Shape;1401;p20"/>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2" name="Google Shape;1402;p20"/>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403" name="Google Shape;1403;p20"/>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644206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6"/>
        </a:solidFill>
        <a:effectLst/>
      </p:bgPr>
    </p:bg>
    <p:spTree>
      <p:nvGrpSpPr>
        <p:cNvPr id="1" name="Shape 2111"/>
        <p:cNvGrpSpPr/>
        <p:nvPr/>
      </p:nvGrpSpPr>
      <p:grpSpPr>
        <a:xfrm>
          <a:off x="0" y="0"/>
          <a:ext cx="0" cy="0"/>
          <a:chOff x="0" y="0"/>
          <a:chExt cx="0" cy="0"/>
        </a:xfrm>
      </p:grpSpPr>
      <p:sp>
        <p:nvSpPr>
          <p:cNvPr id="2112" name="Google Shape;2112;p33"/>
          <p:cNvSpPr txBox="1">
            <a:spLocks noGrp="1"/>
          </p:cNvSpPr>
          <p:nvPr>
            <p:ph type="title"/>
          </p:nvPr>
        </p:nvSpPr>
        <p:spPr>
          <a:xfrm>
            <a:off x="5005963" y="323237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2113" name="Google Shape;2113;p33"/>
          <p:cNvSpPr txBox="1">
            <a:spLocks noGrp="1"/>
          </p:cNvSpPr>
          <p:nvPr>
            <p:ph type="subTitle" idx="1"/>
          </p:nvPr>
        </p:nvSpPr>
        <p:spPr>
          <a:xfrm>
            <a:off x="5073313" y="3662156"/>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2114" name="Google Shape;2114;p33"/>
          <p:cNvSpPr txBox="1">
            <a:spLocks noGrp="1"/>
          </p:cNvSpPr>
          <p:nvPr>
            <p:ph type="title" idx="2"/>
          </p:nvPr>
        </p:nvSpPr>
        <p:spPr>
          <a:xfrm>
            <a:off x="1685513" y="3232375"/>
            <a:ext cx="2452500" cy="56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2000"/>
              <a:buNone/>
              <a:defRPr sz="1800">
                <a:solidFill>
                  <a:schemeClr val="accent1"/>
                </a:solidFill>
              </a:defRPr>
            </a:lvl1pPr>
            <a:lvl2pPr lvl="1" algn="ctr" rtl="0">
              <a:spcBef>
                <a:spcPts val="0"/>
              </a:spcBef>
              <a:spcAft>
                <a:spcPts val="0"/>
              </a:spcAft>
              <a:buClr>
                <a:schemeClr val="accent1"/>
              </a:buClr>
              <a:buSzPts val="2000"/>
              <a:buNone/>
              <a:defRPr sz="2000">
                <a:solidFill>
                  <a:schemeClr val="accent1"/>
                </a:solidFill>
              </a:defRPr>
            </a:lvl2pPr>
            <a:lvl3pPr lvl="2" algn="ctr" rtl="0">
              <a:spcBef>
                <a:spcPts val="0"/>
              </a:spcBef>
              <a:spcAft>
                <a:spcPts val="0"/>
              </a:spcAft>
              <a:buClr>
                <a:schemeClr val="accent1"/>
              </a:buClr>
              <a:buSzPts val="2000"/>
              <a:buNone/>
              <a:defRPr sz="2000">
                <a:solidFill>
                  <a:schemeClr val="accent1"/>
                </a:solidFill>
              </a:defRPr>
            </a:lvl3pPr>
            <a:lvl4pPr lvl="3" algn="ctr" rtl="0">
              <a:spcBef>
                <a:spcPts val="0"/>
              </a:spcBef>
              <a:spcAft>
                <a:spcPts val="0"/>
              </a:spcAft>
              <a:buClr>
                <a:schemeClr val="accent1"/>
              </a:buClr>
              <a:buSzPts val="2000"/>
              <a:buNone/>
              <a:defRPr sz="2000">
                <a:solidFill>
                  <a:schemeClr val="accent1"/>
                </a:solidFill>
              </a:defRPr>
            </a:lvl4pPr>
            <a:lvl5pPr lvl="4" algn="ctr" rtl="0">
              <a:spcBef>
                <a:spcPts val="0"/>
              </a:spcBef>
              <a:spcAft>
                <a:spcPts val="0"/>
              </a:spcAft>
              <a:buClr>
                <a:schemeClr val="accent1"/>
              </a:buClr>
              <a:buSzPts val="2000"/>
              <a:buNone/>
              <a:defRPr sz="2000">
                <a:solidFill>
                  <a:schemeClr val="accent1"/>
                </a:solidFill>
              </a:defRPr>
            </a:lvl5pPr>
            <a:lvl6pPr lvl="5" algn="ctr" rtl="0">
              <a:spcBef>
                <a:spcPts val="0"/>
              </a:spcBef>
              <a:spcAft>
                <a:spcPts val="0"/>
              </a:spcAft>
              <a:buClr>
                <a:schemeClr val="accent1"/>
              </a:buClr>
              <a:buSzPts val="2000"/>
              <a:buNone/>
              <a:defRPr sz="2000">
                <a:solidFill>
                  <a:schemeClr val="accent1"/>
                </a:solidFill>
              </a:defRPr>
            </a:lvl6pPr>
            <a:lvl7pPr lvl="6" algn="ctr" rtl="0">
              <a:spcBef>
                <a:spcPts val="0"/>
              </a:spcBef>
              <a:spcAft>
                <a:spcPts val="0"/>
              </a:spcAft>
              <a:buClr>
                <a:schemeClr val="accent1"/>
              </a:buClr>
              <a:buSzPts val="2000"/>
              <a:buNone/>
              <a:defRPr sz="2000">
                <a:solidFill>
                  <a:schemeClr val="accent1"/>
                </a:solidFill>
              </a:defRPr>
            </a:lvl7pPr>
            <a:lvl8pPr lvl="7" algn="ctr" rtl="0">
              <a:spcBef>
                <a:spcPts val="0"/>
              </a:spcBef>
              <a:spcAft>
                <a:spcPts val="0"/>
              </a:spcAft>
              <a:buClr>
                <a:schemeClr val="accent1"/>
              </a:buClr>
              <a:buSzPts val="2000"/>
              <a:buNone/>
              <a:defRPr sz="2000">
                <a:solidFill>
                  <a:schemeClr val="accent1"/>
                </a:solidFill>
              </a:defRPr>
            </a:lvl8pPr>
            <a:lvl9pPr lvl="8" algn="ctr" rtl="0">
              <a:spcBef>
                <a:spcPts val="0"/>
              </a:spcBef>
              <a:spcAft>
                <a:spcPts val="0"/>
              </a:spcAft>
              <a:buClr>
                <a:schemeClr val="accent1"/>
              </a:buClr>
              <a:buSzPts val="2000"/>
              <a:buNone/>
              <a:defRPr sz="2000">
                <a:solidFill>
                  <a:schemeClr val="accent1"/>
                </a:solidFill>
              </a:defRPr>
            </a:lvl9pPr>
          </a:lstStyle>
          <a:p>
            <a:endParaRPr/>
          </a:p>
        </p:txBody>
      </p:sp>
      <p:sp>
        <p:nvSpPr>
          <p:cNvPr id="2115" name="Google Shape;2115;p33"/>
          <p:cNvSpPr txBox="1">
            <a:spLocks noGrp="1"/>
          </p:cNvSpPr>
          <p:nvPr>
            <p:ph type="subTitle" idx="3"/>
          </p:nvPr>
        </p:nvSpPr>
        <p:spPr>
          <a:xfrm>
            <a:off x="1752863" y="3662156"/>
            <a:ext cx="2317800" cy="64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400"/>
              <a:buNone/>
              <a:defRPr sz="1400">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1600"/>
              </a:spcBef>
              <a:spcAft>
                <a:spcPts val="0"/>
              </a:spcAft>
              <a:buClr>
                <a:schemeClr val="accent1"/>
              </a:buClr>
              <a:buSzPts val="1400"/>
              <a:buNone/>
              <a:defRPr>
                <a:solidFill>
                  <a:schemeClr val="accent1"/>
                </a:solidFill>
              </a:defRPr>
            </a:lvl3pPr>
            <a:lvl4pPr lvl="3" algn="ctr" rtl="0">
              <a:spcBef>
                <a:spcPts val="1600"/>
              </a:spcBef>
              <a:spcAft>
                <a:spcPts val="0"/>
              </a:spcAft>
              <a:buClr>
                <a:schemeClr val="accent1"/>
              </a:buClr>
              <a:buSzPts val="1400"/>
              <a:buNone/>
              <a:defRPr>
                <a:solidFill>
                  <a:schemeClr val="accent1"/>
                </a:solidFill>
              </a:defRPr>
            </a:lvl4pPr>
            <a:lvl5pPr lvl="4" algn="ctr" rtl="0">
              <a:spcBef>
                <a:spcPts val="1600"/>
              </a:spcBef>
              <a:spcAft>
                <a:spcPts val="0"/>
              </a:spcAft>
              <a:buClr>
                <a:schemeClr val="accent1"/>
              </a:buClr>
              <a:buSzPts val="1400"/>
              <a:buNone/>
              <a:defRPr>
                <a:solidFill>
                  <a:schemeClr val="accent1"/>
                </a:solidFill>
              </a:defRPr>
            </a:lvl5pPr>
            <a:lvl6pPr lvl="5" algn="ctr" rtl="0">
              <a:spcBef>
                <a:spcPts val="1600"/>
              </a:spcBef>
              <a:spcAft>
                <a:spcPts val="0"/>
              </a:spcAft>
              <a:buClr>
                <a:schemeClr val="accent1"/>
              </a:buClr>
              <a:buSzPts val="1400"/>
              <a:buNone/>
              <a:defRPr>
                <a:solidFill>
                  <a:schemeClr val="accent1"/>
                </a:solidFill>
              </a:defRPr>
            </a:lvl6pPr>
            <a:lvl7pPr lvl="6" algn="ctr" rtl="0">
              <a:spcBef>
                <a:spcPts val="1600"/>
              </a:spcBef>
              <a:spcAft>
                <a:spcPts val="0"/>
              </a:spcAft>
              <a:buClr>
                <a:schemeClr val="accent1"/>
              </a:buClr>
              <a:buSzPts val="1400"/>
              <a:buNone/>
              <a:defRPr>
                <a:solidFill>
                  <a:schemeClr val="accent1"/>
                </a:solidFill>
              </a:defRPr>
            </a:lvl7pPr>
            <a:lvl8pPr lvl="7" algn="ctr" rtl="0">
              <a:spcBef>
                <a:spcPts val="1600"/>
              </a:spcBef>
              <a:spcAft>
                <a:spcPts val="0"/>
              </a:spcAft>
              <a:buClr>
                <a:schemeClr val="accent1"/>
              </a:buClr>
              <a:buSzPts val="1400"/>
              <a:buNone/>
              <a:defRPr>
                <a:solidFill>
                  <a:schemeClr val="accent1"/>
                </a:solidFill>
              </a:defRPr>
            </a:lvl8pPr>
            <a:lvl9pPr lvl="8" algn="ctr" rtl="0">
              <a:spcBef>
                <a:spcPts val="1600"/>
              </a:spcBef>
              <a:spcAft>
                <a:spcPts val="1600"/>
              </a:spcAft>
              <a:buClr>
                <a:schemeClr val="accent1"/>
              </a:buClr>
              <a:buSzPts val="1400"/>
              <a:buNone/>
              <a:defRPr>
                <a:solidFill>
                  <a:schemeClr val="accent1"/>
                </a:solidFill>
              </a:defRPr>
            </a:lvl9pPr>
          </a:lstStyle>
          <a:p>
            <a:endParaRPr/>
          </a:p>
        </p:txBody>
      </p:sp>
      <p:sp>
        <p:nvSpPr>
          <p:cNvPr id="2116" name="Google Shape;2116;p33"/>
          <p:cNvSpPr/>
          <p:nvPr/>
        </p:nvSpPr>
        <p:spPr>
          <a:xfrm>
            <a:off x="-370325" y="-226732"/>
            <a:ext cx="2526678" cy="223406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117" name="Google Shape;2117;p33"/>
          <p:cNvGrpSpPr/>
          <p:nvPr/>
        </p:nvGrpSpPr>
        <p:grpSpPr>
          <a:xfrm>
            <a:off x="1120712" y="-282579"/>
            <a:ext cx="1767552" cy="1392514"/>
            <a:chOff x="2533100" y="1212175"/>
            <a:chExt cx="1066075" cy="839825"/>
          </a:xfrm>
        </p:grpSpPr>
        <p:sp>
          <p:nvSpPr>
            <p:cNvPr id="2118" name="Google Shape;2118;p33"/>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19" name="Google Shape;2119;p33"/>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0" name="Google Shape;2120;p33"/>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1" name="Google Shape;2121;p33"/>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2" name="Google Shape;2122;p33"/>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3" name="Google Shape;2123;p33"/>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4" name="Google Shape;2124;p33"/>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5" name="Google Shape;2125;p33"/>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6" name="Google Shape;2126;p33"/>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7" name="Google Shape;2127;p33"/>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8" name="Google Shape;2128;p33"/>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29" name="Google Shape;2129;p33"/>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0" name="Google Shape;2130;p33"/>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1" name="Google Shape;2131;p33"/>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2" name="Google Shape;2132;p33"/>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3" name="Google Shape;2133;p33"/>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4" name="Google Shape;2134;p33"/>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5" name="Google Shape;2135;p33"/>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6" name="Google Shape;2136;p33"/>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7" name="Google Shape;2137;p33"/>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38" name="Google Shape;2138;p33"/>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39" name="Google Shape;2139;p33"/>
          <p:cNvGrpSpPr/>
          <p:nvPr/>
        </p:nvGrpSpPr>
        <p:grpSpPr>
          <a:xfrm>
            <a:off x="7245206" y="4280779"/>
            <a:ext cx="2265304" cy="1281440"/>
            <a:chOff x="3260100" y="4040200"/>
            <a:chExt cx="1579600" cy="893550"/>
          </a:xfrm>
        </p:grpSpPr>
        <p:sp>
          <p:nvSpPr>
            <p:cNvPr id="2140" name="Google Shape;2140;p33"/>
            <p:cNvSpPr/>
            <p:nvPr/>
          </p:nvSpPr>
          <p:spPr>
            <a:xfrm>
              <a:off x="3766650" y="4800800"/>
              <a:ext cx="93575" cy="132950"/>
            </a:xfrm>
            <a:custGeom>
              <a:avLst/>
              <a:gdLst/>
              <a:ahLst/>
              <a:cxnLst/>
              <a:rect l="l" t="t" r="r" b="b"/>
              <a:pathLst>
                <a:path w="3743" h="5318" extrusionOk="0">
                  <a:moveTo>
                    <a:pt x="1308" y="0"/>
                  </a:moveTo>
                  <a:cubicBezTo>
                    <a:pt x="951" y="0"/>
                    <a:pt x="610" y="212"/>
                    <a:pt x="489" y="714"/>
                  </a:cubicBezTo>
                  <a:cubicBezTo>
                    <a:pt x="1" y="2458"/>
                    <a:pt x="1164" y="4785"/>
                    <a:pt x="3002" y="5273"/>
                  </a:cubicBezTo>
                  <a:cubicBezTo>
                    <a:pt x="3059" y="5304"/>
                    <a:pt x="3116" y="5318"/>
                    <a:pt x="3171" y="5318"/>
                  </a:cubicBezTo>
                  <a:cubicBezTo>
                    <a:pt x="3494" y="5318"/>
                    <a:pt x="3743" y="4844"/>
                    <a:pt x="3583" y="4506"/>
                  </a:cubicBezTo>
                  <a:cubicBezTo>
                    <a:pt x="3281" y="4017"/>
                    <a:pt x="2909" y="3436"/>
                    <a:pt x="2699" y="2854"/>
                  </a:cubicBezTo>
                  <a:cubicBezTo>
                    <a:pt x="2513" y="2179"/>
                    <a:pt x="2420" y="1598"/>
                    <a:pt x="2327" y="923"/>
                  </a:cubicBezTo>
                  <a:cubicBezTo>
                    <a:pt x="2274" y="368"/>
                    <a:pt x="1778" y="0"/>
                    <a:pt x="13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1" name="Google Shape;2141;p33"/>
            <p:cNvSpPr/>
            <p:nvPr/>
          </p:nvSpPr>
          <p:spPr>
            <a:xfrm>
              <a:off x="3754450" y="4603725"/>
              <a:ext cx="70400" cy="96800"/>
            </a:xfrm>
            <a:custGeom>
              <a:avLst/>
              <a:gdLst/>
              <a:ahLst/>
              <a:cxnLst/>
              <a:rect l="l" t="t" r="r" b="b"/>
              <a:pathLst>
                <a:path w="2816" h="3872" extrusionOk="0">
                  <a:moveTo>
                    <a:pt x="1615" y="1"/>
                  </a:moveTo>
                  <a:cubicBezTo>
                    <a:pt x="1383" y="1"/>
                    <a:pt x="1151" y="86"/>
                    <a:pt x="977" y="268"/>
                  </a:cubicBezTo>
                  <a:cubicBezTo>
                    <a:pt x="186" y="943"/>
                    <a:pt x="0" y="2315"/>
                    <a:pt x="186" y="3362"/>
                  </a:cubicBezTo>
                  <a:cubicBezTo>
                    <a:pt x="320" y="3674"/>
                    <a:pt x="643" y="3872"/>
                    <a:pt x="956" y="3872"/>
                  </a:cubicBezTo>
                  <a:cubicBezTo>
                    <a:pt x="1133" y="3872"/>
                    <a:pt x="1308" y="3808"/>
                    <a:pt x="1443" y="3665"/>
                  </a:cubicBezTo>
                  <a:cubicBezTo>
                    <a:pt x="2234" y="2897"/>
                    <a:pt x="2815" y="1734"/>
                    <a:pt x="2513" y="664"/>
                  </a:cubicBezTo>
                  <a:cubicBezTo>
                    <a:pt x="2396" y="241"/>
                    <a:pt x="2005" y="1"/>
                    <a:pt x="1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2" name="Google Shape;2142;p33"/>
            <p:cNvSpPr/>
            <p:nvPr/>
          </p:nvSpPr>
          <p:spPr>
            <a:xfrm>
              <a:off x="3802075" y="4390150"/>
              <a:ext cx="96350" cy="123825"/>
            </a:xfrm>
            <a:custGeom>
              <a:avLst/>
              <a:gdLst/>
              <a:ahLst/>
              <a:cxnLst/>
              <a:rect l="l" t="t" r="r" b="b"/>
              <a:pathLst>
                <a:path w="3854" h="4953" extrusionOk="0">
                  <a:moveTo>
                    <a:pt x="2798" y="1"/>
                  </a:moveTo>
                  <a:cubicBezTo>
                    <a:pt x="2547" y="1"/>
                    <a:pt x="2282" y="116"/>
                    <a:pt x="2073" y="390"/>
                  </a:cubicBezTo>
                  <a:cubicBezTo>
                    <a:pt x="1399" y="1437"/>
                    <a:pt x="817" y="2600"/>
                    <a:pt x="329" y="3879"/>
                  </a:cubicBezTo>
                  <a:cubicBezTo>
                    <a:pt x="0" y="4458"/>
                    <a:pt x="461" y="4953"/>
                    <a:pt x="946" y="4953"/>
                  </a:cubicBezTo>
                  <a:cubicBezTo>
                    <a:pt x="1183" y="4953"/>
                    <a:pt x="1425" y="4836"/>
                    <a:pt x="1585" y="4554"/>
                  </a:cubicBezTo>
                  <a:cubicBezTo>
                    <a:pt x="2260" y="3484"/>
                    <a:pt x="3027" y="2414"/>
                    <a:pt x="3516" y="1250"/>
                  </a:cubicBezTo>
                  <a:cubicBezTo>
                    <a:pt x="3853" y="576"/>
                    <a:pt x="3358" y="1"/>
                    <a:pt x="2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3" name="Google Shape;2143;p33"/>
            <p:cNvSpPr/>
            <p:nvPr/>
          </p:nvSpPr>
          <p:spPr>
            <a:xfrm>
              <a:off x="3901125" y="4239675"/>
              <a:ext cx="104300" cy="68425"/>
            </a:xfrm>
            <a:custGeom>
              <a:avLst/>
              <a:gdLst/>
              <a:ahLst/>
              <a:cxnLst/>
              <a:rect l="l" t="t" r="r" b="b"/>
              <a:pathLst>
                <a:path w="4172" h="2737" extrusionOk="0">
                  <a:moveTo>
                    <a:pt x="2917" y="1"/>
                  </a:moveTo>
                  <a:cubicBezTo>
                    <a:pt x="2867" y="1"/>
                    <a:pt x="2816" y="4"/>
                    <a:pt x="2764" y="11"/>
                  </a:cubicBezTo>
                  <a:cubicBezTo>
                    <a:pt x="1880" y="197"/>
                    <a:pt x="1206" y="779"/>
                    <a:pt x="531" y="1360"/>
                  </a:cubicBezTo>
                  <a:cubicBezTo>
                    <a:pt x="0" y="1806"/>
                    <a:pt x="516" y="2737"/>
                    <a:pt x="1123" y="2737"/>
                  </a:cubicBezTo>
                  <a:cubicBezTo>
                    <a:pt x="1181" y="2737"/>
                    <a:pt x="1240" y="2728"/>
                    <a:pt x="1299" y="2710"/>
                  </a:cubicBezTo>
                  <a:cubicBezTo>
                    <a:pt x="2183" y="2431"/>
                    <a:pt x="3043" y="2128"/>
                    <a:pt x="3625" y="1453"/>
                  </a:cubicBezTo>
                  <a:cubicBezTo>
                    <a:pt x="4171" y="820"/>
                    <a:pt x="3691" y="1"/>
                    <a:pt x="2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4" name="Google Shape;2144;p33"/>
            <p:cNvSpPr/>
            <p:nvPr/>
          </p:nvSpPr>
          <p:spPr>
            <a:xfrm>
              <a:off x="4085650" y="4070600"/>
              <a:ext cx="128875" cy="112175"/>
            </a:xfrm>
            <a:custGeom>
              <a:avLst/>
              <a:gdLst/>
              <a:ahLst/>
              <a:cxnLst/>
              <a:rect l="l" t="t" r="r" b="b"/>
              <a:pathLst>
                <a:path w="5155" h="4487" extrusionOk="0">
                  <a:moveTo>
                    <a:pt x="3913" y="1"/>
                  </a:moveTo>
                  <a:cubicBezTo>
                    <a:pt x="3751" y="1"/>
                    <a:pt x="3586" y="51"/>
                    <a:pt x="3432" y="167"/>
                  </a:cubicBezTo>
                  <a:cubicBezTo>
                    <a:pt x="2362" y="958"/>
                    <a:pt x="1571" y="1912"/>
                    <a:pt x="618" y="2889"/>
                  </a:cubicBezTo>
                  <a:cubicBezTo>
                    <a:pt x="1" y="3560"/>
                    <a:pt x="643" y="4486"/>
                    <a:pt x="1364" y="4486"/>
                  </a:cubicBezTo>
                  <a:cubicBezTo>
                    <a:pt x="1568" y="4486"/>
                    <a:pt x="1777" y="4412"/>
                    <a:pt x="1967" y="4238"/>
                  </a:cubicBezTo>
                  <a:cubicBezTo>
                    <a:pt x="2944" y="3378"/>
                    <a:pt x="4014" y="2494"/>
                    <a:pt x="4689" y="1423"/>
                  </a:cubicBezTo>
                  <a:cubicBezTo>
                    <a:pt x="5154" y="809"/>
                    <a:pt x="4562" y="1"/>
                    <a:pt x="39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5" name="Google Shape;2145;p33"/>
            <p:cNvSpPr/>
            <p:nvPr/>
          </p:nvSpPr>
          <p:spPr>
            <a:xfrm>
              <a:off x="3621250" y="4817475"/>
              <a:ext cx="65925" cy="100450"/>
            </a:xfrm>
            <a:custGeom>
              <a:avLst/>
              <a:gdLst/>
              <a:ahLst/>
              <a:cxnLst/>
              <a:rect l="l" t="t" r="r" b="b"/>
              <a:pathLst>
                <a:path w="2637" h="4018" extrusionOk="0">
                  <a:moveTo>
                    <a:pt x="798" y="1"/>
                  </a:moveTo>
                  <a:cubicBezTo>
                    <a:pt x="438" y="1"/>
                    <a:pt x="1" y="297"/>
                    <a:pt x="1" y="628"/>
                  </a:cubicBezTo>
                  <a:cubicBezTo>
                    <a:pt x="94" y="1210"/>
                    <a:pt x="280" y="1698"/>
                    <a:pt x="489" y="2187"/>
                  </a:cubicBezTo>
                  <a:cubicBezTo>
                    <a:pt x="676" y="2675"/>
                    <a:pt x="955" y="3164"/>
                    <a:pt x="1257" y="3653"/>
                  </a:cubicBezTo>
                  <a:cubicBezTo>
                    <a:pt x="1351" y="3912"/>
                    <a:pt x="1546" y="4017"/>
                    <a:pt x="1756" y="4017"/>
                  </a:cubicBezTo>
                  <a:cubicBezTo>
                    <a:pt x="2168" y="4017"/>
                    <a:pt x="2637" y="3611"/>
                    <a:pt x="2513" y="3164"/>
                  </a:cubicBezTo>
                  <a:cubicBezTo>
                    <a:pt x="2327" y="2582"/>
                    <a:pt x="2234" y="2094"/>
                    <a:pt x="2025" y="1605"/>
                  </a:cubicBezTo>
                  <a:cubicBezTo>
                    <a:pt x="1839" y="1024"/>
                    <a:pt x="1536" y="628"/>
                    <a:pt x="1164" y="163"/>
                  </a:cubicBezTo>
                  <a:cubicBezTo>
                    <a:pt x="1077" y="49"/>
                    <a:pt x="944" y="1"/>
                    <a:pt x="7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6" name="Google Shape;2146;p33"/>
            <p:cNvSpPr/>
            <p:nvPr/>
          </p:nvSpPr>
          <p:spPr>
            <a:xfrm>
              <a:off x="3611375" y="4619725"/>
              <a:ext cx="48300" cy="83400"/>
            </a:xfrm>
            <a:custGeom>
              <a:avLst/>
              <a:gdLst/>
              <a:ahLst/>
              <a:cxnLst/>
              <a:rect l="l" t="t" r="r" b="b"/>
              <a:pathLst>
                <a:path w="1932" h="3336" extrusionOk="0">
                  <a:moveTo>
                    <a:pt x="1159" y="0"/>
                  </a:moveTo>
                  <a:cubicBezTo>
                    <a:pt x="852" y="0"/>
                    <a:pt x="566" y="184"/>
                    <a:pt x="489" y="512"/>
                  </a:cubicBezTo>
                  <a:cubicBezTo>
                    <a:pt x="303" y="1094"/>
                    <a:pt x="187" y="1768"/>
                    <a:pt x="93" y="2350"/>
                  </a:cubicBezTo>
                  <a:cubicBezTo>
                    <a:pt x="0" y="2722"/>
                    <a:pt x="187" y="3211"/>
                    <a:pt x="582" y="3304"/>
                  </a:cubicBezTo>
                  <a:cubicBezTo>
                    <a:pt x="654" y="3325"/>
                    <a:pt x="728" y="3335"/>
                    <a:pt x="803" y="3335"/>
                  </a:cubicBezTo>
                  <a:cubicBezTo>
                    <a:pt x="1141" y="3335"/>
                    <a:pt x="1483" y="3122"/>
                    <a:pt x="1559" y="2722"/>
                  </a:cubicBezTo>
                  <a:cubicBezTo>
                    <a:pt x="1652" y="2141"/>
                    <a:pt x="1838" y="1559"/>
                    <a:pt x="1931" y="884"/>
                  </a:cubicBezTo>
                  <a:cubicBezTo>
                    <a:pt x="1931" y="512"/>
                    <a:pt x="1838" y="117"/>
                    <a:pt x="1350" y="24"/>
                  </a:cubicBezTo>
                  <a:cubicBezTo>
                    <a:pt x="1286" y="8"/>
                    <a:pt x="1222" y="0"/>
                    <a:pt x="1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7" name="Google Shape;2147;p33"/>
            <p:cNvSpPr/>
            <p:nvPr/>
          </p:nvSpPr>
          <p:spPr>
            <a:xfrm>
              <a:off x="3662550" y="4400075"/>
              <a:ext cx="65175" cy="78025"/>
            </a:xfrm>
            <a:custGeom>
              <a:avLst/>
              <a:gdLst/>
              <a:ahLst/>
              <a:cxnLst/>
              <a:rect l="l" t="t" r="r" b="b"/>
              <a:pathLst>
                <a:path w="2607" h="3121" extrusionOk="0">
                  <a:moveTo>
                    <a:pt x="1679" y="1"/>
                  </a:moveTo>
                  <a:cubicBezTo>
                    <a:pt x="1386" y="1"/>
                    <a:pt x="1104" y="165"/>
                    <a:pt x="954" y="365"/>
                  </a:cubicBezTo>
                  <a:cubicBezTo>
                    <a:pt x="768" y="667"/>
                    <a:pt x="582" y="853"/>
                    <a:pt x="466" y="1156"/>
                  </a:cubicBezTo>
                  <a:cubicBezTo>
                    <a:pt x="280" y="1435"/>
                    <a:pt x="280" y="1831"/>
                    <a:pt x="94" y="2110"/>
                  </a:cubicBezTo>
                  <a:cubicBezTo>
                    <a:pt x="1" y="2505"/>
                    <a:pt x="280" y="2901"/>
                    <a:pt x="582" y="3087"/>
                  </a:cubicBezTo>
                  <a:cubicBezTo>
                    <a:pt x="669" y="3108"/>
                    <a:pt x="757" y="3120"/>
                    <a:pt x="844" y="3120"/>
                  </a:cubicBezTo>
                  <a:cubicBezTo>
                    <a:pt x="1132" y="3120"/>
                    <a:pt x="1415" y="2995"/>
                    <a:pt x="1629" y="2691"/>
                  </a:cubicBezTo>
                  <a:cubicBezTo>
                    <a:pt x="1838" y="2505"/>
                    <a:pt x="2025" y="2203"/>
                    <a:pt x="2118" y="2017"/>
                  </a:cubicBezTo>
                  <a:cubicBezTo>
                    <a:pt x="2211" y="1737"/>
                    <a:pt x="2420" y="1342"/>
                    <a:pt x="2513" y="1040"/>
                  </a:cubicBezTo>
                  <a:cubicBezTo>
                    <a:pt x="2606" y="667"/>
                    <a:pt x="2327" y="179"/>
                    <a:pt x="2025" y="86"/>
                  </a:cubicBezTo>
                  <a:cubicBezTo>
                    <a:pt x="1912" y="26"/>
                    <a:pt x="1795" y="1"/>
                    <a:pt x="1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8" name="Google Shape;2148;p33"/>
            <p:cNvSpPr/>
            <p:nvPr/>
          </p:nvSpPr>
          <p:spPr>
            <a:xfrm>
              <a:off x="3759100" y="4243100"/>
              <a:ext cx="107025" cy="69800"/>
            </a:xfrm>
            <a:custGeom>
              <a:avLst/>
              <a:gdLst/>
              <a:ahLst/>
              <a:cxnLst/>
              <a:rect l="l" t="t" r="r" b="b"/>
              <a:pathLst>
                <a:path w="4281" h="2792" extrusionOk="0">
                  <a:moveTo>
                    <a:pt x="2603" y="0"/>
                  </a:moveTo>
                  <a:cubicBezTo>
                    <a:pt x="2025" y="0"/>
                    <a:pt x="1501" y="221"/>
                    <a:pt x="978" y="456"/>
                  </a:cubicBezTo>
                  <a:cubicBezTo>
                    <a:pt x="396" y="642"/>
                    <a:pt x="0" y="1130"/>
                    <a:pt x="93" y="1712"/>
                  </a:cubicBezTo>
                  <a:cubicBezTo>
                    <a:pt x="201" y="2252"/>
                    <a:pt x="610" y="2792"/>
                    <a:pt x="1134" y="2792"/>
                  </a:cubicBezTo>
                  <a:cubicBezTo>
                    <a:pt x="1174" y="2792"/>
                    <a:pt x="1215" y="2789"/>
                    <a:pt x="1257" y="2782"/>
                  </a:cubicBezTo>
                  <a:cubicBezTo>
                    <a:pt x="2141" y="2666"/>
                    <a:pt x="2908" y="2666"/>
                    <a:pt x="3583" y="2084"/>
                  </a:cubicBezTo>
                  <a:cubicBezTo>
                    <a:pt x="4281" y="1503"/>
                    <a:pt x="3979" y="246"/>
                    <a:pt x="3118" y="60"/>
                  </a:cubicBezTo>
                  <a:cubicBezTo>
                    <a:pt x="2941" y="19"/>
                    <a:pt x="2770" y="0"/>
                    <a:pt x="26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49" name="Google Shape;2149;p33"/>
            <p:cNvSpPr/>
            <p:nvPr/>
          </p:nvSpPr>
          <p:spPr>
            <a:xfrm>
              <a:off x="3926600" y="4103425"/>
              <a:ext cx="79700" cy="56250"/>
            </a:xfrm>
            <a:custGeom>
              <a:avLst/>
              <a:gdLst/>
              <a:ahLst/>
              <a:cxnLst/>
              <a:rect l="l" t="t" r="r" b="b"/>
              <a:pathLst>
                <a:path w="3188" h="2250" extrusionOk="0">
                  <a:moveTo>
                    <a:pt x="2375" y="0"/>
                  </a:moveTo>
                  <a:cubicBezTo>
                    <a:pt x="2328" y="0"/>
                    <a:pt x="2281" y="6"/>
                    <a:pt x="2234" y="17"/>
                  </a:cubicBezTo>
                  <a:cubicBezTo>
                    <a:pt x="1652" y="320"/>
                    <a:pt x="1071" y="506"/>
                    <a:pt x="582" y="808"/>
                  </a:cubicBezTo>
                  <a:cubicBezTo>
                    <a:pt x="187" y="994"/>
                    <a:pt x="0" y="1576"/>
                    <a:pt x="280" y="1855"/>
                  </a:cubicBezTo>
                  <a:cubicBezTo>
                    <a:pt x="420" y="2121"/>
                    <a:pt x="676" y="2250"/>
                    <a:pt x="949" y="2250"/>
                  </a:cubicBezTo>
                  <a:cubicBezTo>
                    <a:pt x="1082" y="2250"/>
                    <a:pt x="1220" y="2219"/>
                    <a:pt x="1350" y="2158"/>
                  </a:cubicBezTo>
                  <a:cubicBezTo>
                    <a:pt x="1838" y="1972"/>
                    <a:pt x="2327" y="1669"/>
                    <a:pt x="2815" y="1390"/>
                  </a:cubicBezTo>
                  <a:cubicBezTo>
                    <a:pt x="3095" y="1181"/>
                    <a:pt x="3188" y="808"/>
                    <a:pt x="3095" y="506"/>
                  </a:cubicBezTo>
                  <a:cubicBezTo>
                    <a:pt x="3013" y="262"/>
                    <a:pt x="2701" y="0"/>
                    <a:pt x="2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0" name="Google Shape;2150;p33"/>
            <p:cNvSpPr/>
            <p:nvPr/>
          </p:nvSpPr>
          <p:spPr>
            <a:xfrm>
              <a:off x="4113825" y="4232175"/>
              <a:ext cx="122400" cy="80075"/>
            </a:xfrm>
            <a:custGeom>
              <a:avLst/>
              <a:gdLst/>
              <a:ahLst/>
              <a:cxnLst/>
              <a:rect l="l" t="t" r="r" b="b"/>
              <a:pathLst>
                <a:path w="4896" h="3203" extrusionOk="0">
                  <a:moveTo>
                    <a:pt x="4030" y="1"/>
                  </a:moveTo>
                  <a:cubicBezTo>
                    <a:pt x="3999" y="1"/>
                    <a:pt x="3967" y="3"/>
                    <a:pt x="3934" y="9"/>
                  </a:cubicBezTo>
                  <a:cubicBezTo>
                    <a:pt x="2678" y="9"/>
                    <a:pt x="1817" y="893"/>
                    <a:pt x="840" y="1567"/>
                  </a:cubicBezTo>
                  <a:cubicBezTo>
                    <a:pt x="0" y="2067"/>
                    <a:pt x="466" y="3202"/>
                    <a:pt x="1292" y="3202"/>
                  </a:cubicBezTo>
                  <a:cubicBezTo>
                    <a:pt x="1428" y="3202"/>
                    <a:pt x="1573" y="3172"/>
                    <a:pt x="1724" y="3103"/>
                  </a:cubicBezTo>
                  <a:cubicBezTo>
                    <a:pt x="2771" y="2521"/>
                    <a:pt x="3934" y="2242"/>
                    <a:pt x="4632" y="1172"/>
                  </a:cubicBezTo>
                  <a:cubicBezTo>
                    <a:pt x="4895" y="711"/>
                    <a:pt x="4558" y="1"/>
                    <a:pt x="40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1" name="Google Shape;2151;p33"/>
            <p:cNvSpPr/>
            <p:nvPr/>
          </p:nvSpPr>
          <p:spPr>
            <a:xfrm>
              <a:off x="4240275" y="4265700"/>
              <a:ext cx="100450" cy="71525"/>
            </a:xfrm>
            <a:custGeom>
              <a:avLst/>
              <a:gdLst/>
              <a:ahLst/>
              <a:cxnLst/>
              <a:rect l="l" t="t" r="r" b="b"/>
              <a:pathLst>
                <a:path w="4018" h="2861" extrusionOk="0">
                  <a:moveTo>
                    <a:pt x="2912" y="0"/>
                  </a:moveTo>
                  <a:cubicBezTo>
                    <a:pt x="2861" y="0"/>
                    <a:pt x="2810" y="5"/>
                    <a:pt x="2761" y="17"/>
                  </a:cubicBezTo>
                  <a:cubicBezTo>
                    <a:pt x="2272" y="226"/>
                    <a:pt x="1900" y="412"/>
                    <a:pt x="1505" y="715"/>
                  </a:cubicBezTo>
                  <a:cubicBezTo>
                    <a:pt x="1109" y="901"/>
                    <a:pt x="830" y="1180"/>
                    <a:pt x="528" y="1483"/>
                  </a:cubicBezTo>
                  <a:cubicBezTo>
                    <a:pt x="1" y="2009"/>
                    <a:pt x="429" y="2861"/>
                    <a:pt x="1102" y="2861"/>
                  </a:cubicBezTo>
                  <a:cubicBezTo>
                    <a:pt x="1172" y="2861"/>
                    <a:pt x="1244" y="2852"/>
                    <a:pt x="1319" y="2832"/>
                  </a:cubicBezTo>
                  <a:cubicBezTo>
                    <a:pt x="2086" y="2646"/>
                    <a:pt x="2761" y="2343"/>
                    <a:pt x="3436" y="1762"/>
                  </a:cubicBezTo>
                  <a:cubicBezTo>
                    <a:pt x="3831" y="1483"/>
                    <a:pt x="4017" y="1087"/>
                    <a:pt x="3831" y="599"/>
                  </a:cubicBezTo>
                  <a:cubicBezTo>
                    <a:pt x="3668" y="273"/>
                    <a:pt x="3273" y="0"/>
                    <a:pt x="29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2" name="Google Shape;2152;p33"/>
            <p:cNvSpPr/>
            <p:nvPr/>
          </p:nvSpPr>
          <p:spPr>
            <a:xfrm>
              <a:off x="4411075" y="4215100"/>
              <a:ext cx="123900" cy="81800"/>
            </a:xfrm>
            <a:custGeom>
              <a:avLst/>
              <a:gdLst/>
              <a:ahLst/>
              <a:cxnLst/>
              <a:rect l="l" t="t" r="r" b="b"/>
              <a:pathLst>
                <a:path w="4956" h="3272" extrusionOk="0">
                  <a:moveTo>
                    <a:pt x="2936" y="0"/>
                  </a:moveTo>
                  <a:cubicBezTo>
                    <a:pt x="2391" y="0"/>
                    <a:pt x="1855" y="173"/>
                    <a:pt x="1350" y="506"/>
                  </a:cubicBezTo>
                  <a:cubicBezTo>
                    <a:pt x="675" y="994"/>
                    <a:pt x="0" y="1855"/>
                    <a:pt x="0" y="2623"/>
                  </a:cubicBezTo>
                  <a:cubicBezTo>
                    <a:pt x="0" y="3004"/>
                    <a:pt x="354" y="3272"/>
                    <a:pt x="698" y="3272"/>
                  </a:cubicBezTo>
                  <a:cubicBezTo>
                    <a:pt x="794" y="3272"/>
                    <a:pt x="890" y="3250"/>
                    <a:pt x="977" y="3204"/>
                  </a:cubicBezTo>
                  <a:cubicBezTo>
                    <a:pt x="1350" y="2925"/>
                    <a:pt x="1745" y="2623"/>
                    <a:pt x="2327" y="2436"/>
                  </a:cubicBezTo>
                  <a:cubicBezTo>
                    <a:pt x="2815" y="2343"/>
                    <a:pt x="3397" y="2250"/>
                    <a:pt x="3885" y="2157"/>
                  </a:cubicBezTo>
                  <a:cubicBezTo>
                    <a:pt x="4653" y="1948"/>
                    <a:pt x="4955" y="692"/>
                    <a:pt x="4164" y="296"/>
                  </a:cubicBezTo>
                  <a:cubicBezTo>
                    <a:pt x="3756" y="97"/>
                    <a:pt x="3343" y="0"/>
                    <a:pt x="29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3" name="Google Shape;2153;p33"/>
            <p:cNvSpPr/>
            <p:nvPr/>
          </p:nvSpPr>
          <p:spPr>
            <a:xfrm>
              <a:off x="4265650" y="4146900"/>
              <a:ext cx="167550" cy="88600"/>
            </a:xfrm>
            <a:custGeom>
              <a:avLst/>
              <a:gdLst/>
              <a:ahLst/>
              <a:cxnLst/>
              <a:rect l="l" t="t" r="r" b="b"/>
              <a:pathLst>
                <a:path w="6702" h="3544" extrusionOk="0">
                  <a:moveTo>
                    <a:pt x="5321" y="1"/>
                  </a:moveTo>
                  <a:cubicBezTo>
                    <a:pt x="5232" y="1"/>
                    <a:pt x="5141" y="9"/>
                    <a:pt x="5050" y="23"/>
                  </a:cubicBezTo>
                  <a:cubicBezTo>
                    <a:pt x="3677" y="233"/>
                    <a:pt x="2514" y="814"/>
                    <a:pt x="1257" y="1279"/>
                  </a:cubicBezTo>
                  <a:cubicBezTo>
                    <a:pt x="0" y="1735"/>
                    <a:pt x="339" y="3543"/>
                    <a:pt x="1633" y="3543"/>
                  </a:cubicBezTo>
                  <a:cubicBezTo>
                    <a:pt x="1727" y="3543"/>
                    <a:pt x="1827" y="3533"/>
                    <a:pt x="1932" y="3513"/>
                  </a:cubicBezTo>
                  <a:cubicBezTo>
                    <a:pt x="3305" y="3234"/>
                    <a:pt x="4654" y="2931"/>
                    <a:pt x="6003" y="2350"/>
                  </a:cubicBezTo>
                  <a:cubicBezTo>
                    <a:pt x="6585" y="2070"/>
                    <a:pt x="6701" y="1279"/>
                    <a:pt x="6492" y="814"/>
                  </a:cubicBezTo>
                  <a:cubicBezTo>
                    <a:pt x="6256" y="225"/>
                    <a:pt x="5806" y="1"/>
                    <a:pt x="53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4" name="Google Shape;2154;p33"/>
            <p:cNvSpPr/>
            <p:nvPr/>
          </p:nvSpPr>
          <p:spPr>
            <a:xfrm>
              <a:off x="4264225" y="4040200"/>
              <a:ext cx="142200" cy="63775"/>
            </a:xfrm>
            <a:custGeom>
              <a:avLst/>
              <a:gdLst/>
              <a:ahLst/>
              <a:cxnLst/>
              <a:rect l="l" t="t" r="r" b="b"/>
              <a:pathLst>
                <a:path w="5688" h="2551" extrusionOk="0">
                  <a:moveTo>
                    <a:pt x="4304" y="1"/>
                  </a:moveTo>
                  <a:cubicBezTo>
                    <a:pt x="4219" y="1"/>
                    <a:pt x="4130" y="11"/>
                    <a:pt x="4036" y="34"/>
                  </a:cubicBezTo>
                  <a:cubicBezTo>
                    <a:pt x="2966" y="220"/>
                    <a:pt x="1989" y="522"/>
                    <a:pt x="1035" y="895"/>
                  </a:cubicBezTo>
                  <a:cubicBezTo>
                    <a:pt x="1" y="1277"/>
                    <a:pt x="423" y="2551"/>
                    <a:pt x="1419" y="2551"/>
                  </a:cubicBezTo>
                  <a:cubicBezTo>
                    <a:pt x="1454" y="2551"/>
                    <a:pt x="1488" y="2549"/>
                    <a:pt x="1524" y="2546"/>
                  </a:cubicBezTo>
                  <a:cubicBezTo>
                    <a:pt x="2478" y="2360"/>
                    <a:pt x="3548" y="2267"/>
                    <a:pt x="4525" y="1965"/>
                  </a:cubicBezTo>
                  <a:cubicBezTo>
                    <a:pt x="5687" y="1620"/>
                    <a:pt x="5356" y="1"/>
                    <a:pt x="4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5" name="Google Shape;2155;p33"/>
            <p:cNvSpPr/>
            <p:nvPr/>
          </p:nvSpPr>
          <p:spPr>
            <a:xfrm>
              <a:off x="4540400" y="4262875"/>
              <a:ext cx="125425" cy="56875"/>
            </a:xfrm>
            <a:custGeom>
              <a:avLst/>
              <a:gdLst/>
              <a:ahLst/>
              <a:cxnLst/>
              <a:rect l="l" t="t" r="r" b="b"/>
              <a:pathLst>
                <a:path w="5017" h="2275" extrusionOk="0">
                  <a:moveTo>
                    <a:pt x="3788" y="1"/>
                  </a:moveTo>
                  <a:cubicBezTo>
                    <a:pt x="2825" y="1"/>
                    <a:pt x="1772" y="470"/>
                    <a:pt x="946" y="712"/>
                  </a:cubicBezTo>
                  <a:cubicBezTo>
                    <a:pt x="1" y="1004"/>
                    <a:pt x="339" y="2275"/>
                    <a:pt x="1225" y="2275"/>
                  </a:cubicBezTo>
                  <a:cubicBezTo>
                    <a:pt x="1255" y="2275"/>
                    <a:pt x="1286" y="2273"/>
                    <a:pt x="1318" y="2270"/>
                  </a:cubicBezTo>
                  <a:cubicBezTo>
                    <a:pt x="2388" y="1991"/>
                    <a:pt x="3737" y="1991"/>
                    <a:pt x="4621" y="1200"/>
                  </a:cubicBezTo>
                  <a:cubicBezTo>
                    <a:pt x="5017" y="921"/>
                    <a:pt x="4714" y="130"/>
                    <a:pt x="4226" y="37"/>
                  </a:cubicBezTo>
                  <a:cubicBezTo>
                    <a:pt x="4083" y="12"/>
                    <a:pt x="3936" y="1"/>
                    <a:pt x="37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6" name="Google Shape;2156;p33"/>
            <p:cNvSpPr/>
            <p:nvPr/>
          </p:nvSpPr>
          <p:spPr>
            <a:xfrm>
              <a:off x="4529725" y="4165475"/>
              <a:ext cx="128550" cy="52400"/>
            </a:xfrm>
            <a:custGeom>
              <a:avLst/>
              <a:gdLst/>
              <a:ahLst/>
              <a:cxnLst/>
              <a:rect l="l" t="t" r="r" b="b"/>
              <a:pathLst>
                <a:path w="5142" h="2096" extrusionOk="0">
                  <a:moveTo>
                    <a:pt x="3498" y="0"/>
                  </a:moveTo>
                  <a:cubicBezTo>
                    <a:pt x="2599" y="0"/>
                    <a:pt x="1768" y="209"/>
                    <a:pt x="884" y="350"/>
                  </a:cubicBezTo>
                  <a:cubicBezTo>
                    <a:pt x="0" y="536"/>
                    <a:pt x="209" y="2095"/>
                    <a:pt x="1163" y="2095"/>
                  </a:cubicBezTo>
                  <a:cubicBezTo>
                    <a:pt x="2326" y="2002"/>
                    <a:pt x="3397" y="2002"/>
                    <a:pt x="4560" y="1514"/>
                  </a:cubicBezTo>
                  <a:cubicBezTo>
                    <a:pt x="5141" y="1234"/>
                    <a:pt x="4955" y="164"/>
                    <a:pt x="4374" y="71"/>
                  </a:cubicBezTo>
                  <a:cubicBezTo>
                    <a:pt x="4072" y="21"/>
                    <a:pt x="3782" y="0"/>
                    <a:pt x="3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7" name="Google Shape;2157;p33"/>
            <p:cNvSpPr/>
            <p:nvPr/>
          </p:nvSpPr>
          <p:spPr>
            <a:xfrm>
              <a:off x="4502250" y="4064000"/>
              <a:ext cx="105425" cy="54925"/>
            </a:xfrm>
            <a:custGeom>
              <a:avLst/>
              <a:gdLst/>
              <a:ahLst/>
              <a:cxnLst/>
              <a:rect l="l" t="t" r="r" b="b"/>
              <a:pathLst>
                <a:path w="4217" h="2197" extrusionOk="0">
                  <a:moveTo>
                    <a:pt x="3071" y="0"/>
                  </a:moveTo>
                  <a:cubicBezTo>
                    <a:pt x="2312" y="0"/>
                    <a:pt x="1605" y="300"/>
                    <a:pt x="913" y="524"/>
                  </a:cubicBezTo>
                  <a:cubicBezTo>
                    <a:pt x="0" y="894"/>
                    <a:pt x="285" y="2196"/>
                    <a:pt x="1198" y="2196"/>
                  </a:cubicBezTo>
                  <a:cubicBezTo>
                    <a:pt x="1263" y="2196"/>
                    <a:pt x="1331" y="2190"/>
                    <a:pt x="1401" y="2176"/>
                  </a:cubicBezTo>
                  <a:cubicBezTo>
                    <a:pt x="2262" y="1990"/>
                    <a:pt x="3239" y="1804"/>
                    <a:pt x="3914" y="1106"/>
                  </a:cubicBezTo>
                  <a:cubicBezTo>
                    <a:pt x="4216" y="827"/>
                    <a:pt x="4100" y="152"/>
                    <a:pt x="3635" y="59"/>
                  </a:cubicBezTo>
                  <a:cubicBezTo>
                    <a:pt x="3443" y="18"/>
                    <a:pt x="3255" y="0"/>
                    <a:pt x="30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8" name="Google Shape;2158;p33"/>
            <p:cNvSpPr/>
            <p:nvPr/>
          </p:nvSpPr>
          <p:spPr>
            <a:xfrm>
              <a:off x="4721050" y="4273550"/>
              <a:ext cx="118650" cy="58300"/>
            </a:xfrm>
            <a:custGeom>
              <a:avLst/>
              <a:gdLst/>
              <a:ahLst/>
              <a:cxnLst/>
              <a:rect l="l" t="t" r="r" b="b"/>
              <a:pathLst>
                <a:path w="4746" h="2332" extrusionOk="0">
                  <a:moveTo>
                    <a:pt x="3696" y="1"/>
                  </a:moveTo>
                  <a:cubicBezTo>
                    <a:pt x="3667" y="1"/>
                    <a:pt x="3637" y="2"/>
                    <a:pt x="3607" y="5"/>
                  </a:cubicBezTo>
                  <a:cubicBezTo>
                    <a:pt x="2537" y="5"/>
                    <a:pt x="1560" y="494"/>
                    <a:pt x="582" y="866"/>
                  </a:cubicBezTo>
                  <a:cubicBezTo>
                    <a:pt x="1" y="1262"/>
                    <a:pt x="303" y="2332"/>
                    <a:pt x="978" y="2332"/>
                  </a:cubicBezTo>
                  <a:cubicBezTo>
                    <a:pt x="2048" y="2239"/>
                    <a:pt x="3118" y="2029"/>
                    <a:pt x="4072" y="1564"/>
                  </a:cubicBezTo>
                  <a:cubicBezTo>
                    <a:pt x="4745" y="1183"/>
                    <a:pt x="4488" y="1"/>
                    <a:pt x="36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59" name="Google Shape;2159;p33"/>
            <p:cNvSpPr/>
            <p:nvPr/>
          </p:nvSpPr>
          <p:spPr>
            <a:xfrm>
              <a:off x="4701875" y="4137725"/>
              <a:ext cx="97150" cy="58875"/>
            </a:xfrm>
            <a:custGeom>
              <a:avLst/>
              <a:gdLst/>
              <a:ahLst/>
              <a:cxnLst/>
              <a:rect l="l" t="t" r="r" b="b"/>
              <a:pathLst>
                <a:path w="3886" h="2355" extrusionOk="0">
                  <a:moveTo>
                    <a:pt x="3055" y="1"/>
                  </a:moveTo>
                  <a:cubicBezTo>
                    <a:pt x="3007" y="1"/>
                    <a:pt x="2958" y="6"/>
                    <a:pt x="2908" y="18"/>
                  </a:cubicBezTo>
                  <a:cubicBezTo>
                    <a:pt x="2140" y="111"/>
                    <a:pt x="1466" y="204"/>
                    <a:pt x="768" y="390"/>
                  </a:cubicBezTo>
                  <a:cubicBezTo>
                    <a:pt x="303" y="483"/>
                    <a:pt x="0" y="972"/>
                    <a:pt x="0" y="1460"/>
                  </a:cubicBezTo>
                  <a:cubicBezTo>
                    <a:pt x="86" y="1827"/>
                    <a:pt x="433" y="2354"/>
                    <a:pt x="873" y="2354"/>
                  </a:cubicBezTo>
                  <a:cubicBezTo>
                    <a:pt x="907" y="2354"/>
                    <a:pt x="942" y="2351"/>
                    <a:pt x="977" y="2344"/>
                  </a:cubicBezTo>
                  <a:cubicBezTo>
                    <a:pt x="1349" y="2228"/>
                    <a:pt x="1745" y="2228"/>
                    <a:pt x="2140" y="2135"/>
                  </a:cubicBezTo>
                  <a:cubicBezTo>
                    <a:pt x="2513" y="2135"/>
                    <a:pt x="2815" y="1949"/>
                    <a:pt x="3094" y="1856"/>
                  </a:cubicBezTo>
                  <a:cubicBezTo>
                    <a:pt x="3583" y="1763"/>
                    <a:pt x="3885" y="1274"/>
                    <a:pt x="3885" y="786"/>
                  </a:cubicBezTo>
                  <a:cubicBezTo>
                    <a:pt x="3802" y="431"/>
                    <a:pt x="3474" y="1"/>
                    <a:pt x="3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0" name="Google Shape;2160;p33"/>
            <p:cNvSpPr/>
            <p:nvPr/>
          </p:nvSpPr>
          <p:spPr>
            <a:xfrm>
              <a:off x="3260100" y="4818400"/>
              <a:ext cx="59450" cy="107575"/>
            </a:xfrm>
            <a:custGeom>
              <a:avLst/>
              <a:gdLst/>
              <a:ahLst/>
              <a:cxnLst/>
              <a:rect l="l" t="t" r="r" b="b"/>
              <a:pathLst>
                <a:path w="2378" h="4303" extrusionOk="0">
                  <a:moveTo>
                    <a:pt x="1319" y="1"/>
                  </a:moveTo>
                  <a:cubicBezTo>
                    <a:pt x="894" y="1"/>
                    <a:pt x="479" y="228"/>
                    <a:pt x="396" y="708"/>
                  </a:cubicBezTo>
                  <a:cubicBezTo>
                    <a:pt x="186" y="1661"/>
                    <a:pt x="0" y="2825"/>
                    <a:pt x="186" y="3802"/>
                  </a:cubicBezTo>
                  <a:cubicBezTo>
                    <a:pt x="304" y="4130"/>
                    <a:pt x="630" y="4303"/>
                    <a:pt x="946" y="4303"/>
                  </a:cubicBezTo>
                  <a:cubicBezTo>
                    <a:pt x="1190" y="4303"/>
                    <a:pt x="1427" y="4200"/>
                    <a:pt x="1559" y="3988"/>
                  </a:cubicBezTo>
                  <a:cubicBezTo>
                    <a:pt x="2024" y="3034"/>
                    <a:pt x="2233" y="1964"/>
                    <a:pt x="2326" y="987"/>
                  </a:cubicBezTo>
                  <a:cubicBezTo>
                    <a:pt x="2378" y="345"/>
                    <a:pt x="1841" y="1"/>
                    <a:pt x="13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1" name="Google Shape;2161;p33"/>
            <p:cNvSpPr/>
            <p:nvPr/>
          </p:nvSpPr>
          <p:spPr>
            <a:xfrm>
              <a:off x="3335875" y="4631900"/>
              <a:ext cx="79975" cy="109300"/>
            </a:xfrm>
            <a:custGeom>
              <a:avLst/>
              <a:gdLst/>
              <a:ahLst/>
              <a:cxnLst/>
              <a:rect l="l" t="t" r="r" b="b"/>
              <a:pathLst>
                <a:path w="3199" h="4372" extrusionOk="0">
                  <a:moveTo>
                    <a:pt x="2471" y="0"/>
                  </a:moveTo>
                  <a:cubicBezTo>
                    <a:pt x="2261" y="0"/>
                    <a:pt x="2043" y="95"/>
                    <a:pt x="1901" y="304"/>
                  </a:cubicBezTo>
                  <a:cubicBezTo>
                    <a:pt x="1226" y="1188"/>
                    <a:pt x="738" y="2142"/>
                    <a:pt x="272" y="3212"/>
                  </a:cubicBezTo>
                  <a:cubicBezTo>
                    <a:pt x="1" y="3820"/>
                    <a:pt x="552" y="4372"/>
                    <a:pt x="1052" y="4372"/>
                  </a:cubicBezTo>
                  <a:cubicBezTo>
                    <a:pt x="1281" y="4372"/>
                    <a:pt x="1498" y="4257"/>
                    <a:pt x="1622" y="3980"/>
                  </a:cubicBezTo>
                  <a:cubicBezTo>
                    <a:pt x="2203" y="2933"/>
                    <a:pt x="2785" y="1863"/>
                    <a:pt x="3064" y="793"/>
                  </a:cubicBezTo>
                  <a:cubicBezTo>
                    <a:pt x="3198" y="301"/>
                    <a:pt x="2846" y="0"/>
                    <a:pt x="2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2" name="Google Shape;2162;p33"/>
            <p:cNvSpPr/>
            <p:nvPr/>
          </p:nvSpPr>
          <p:spPr>
            <a:xfrm>
              <a:off x="3420025" y="4806200"/>
              <a:ext cx="50625" cy="64225"/>
            </a:xfrm>
            <a:custGeom>
              <a:avLst/>
              <a:gdLst/>
              <a:ahLst/>
              <a:cxnLst/>
              <a:rect l="l" t="t" r="r" b="b"/>
              <a:pathLst>
                <a:path w="2025" h="2569" extrusionOk="0">
                  <a:moveTo>
                    <a:pt x="1241" y="0"/>
                  </a:moveTo>
                  <a:cubicBezTo>
                    <a:pt x="961" y="0"/>
                    <a:pt x="733" y="195"/>
                    <a:pt x="582" y="498"/>
                  </a:cubicBezTo>
                  <a:cubicBezTo>
                    <a:pt x="489" y="893"/>
                    <a:pt x="280" y="1289"/>
                    <a:pt x="187" y="1661"/>
                  </a:cubicBezTo>
                  <a:cubicBezTo>
                    <a:pt x="1" y="1963"/>
                    <a:pt x="280" y="2452"/>
                    <a:pt x="675" y="2545"/>
                  </a:cubicBezTo>
                  <a:cubicBezTo>
                    <a:pt x="743" y="2561"/>
                    <a:pt x="809" y="2568"/>
                    <a:pt x="875" y="2568"/>
                  </a:cubicBezTo>
                  <a:cubicBezTo>
                    <a:pt x="1193" y="2568"/>
                    <a:pt x="1479" y="2384"/>
                    <a:pt x="1652" y="2056"/>
                  </a:cubicBezTo>
                  <a:cubicBezTo>
                    <a:pt x="1745" y="1661"/>
                    <a:pt x="1838" y="1289"/>
                    <a:pt x="1931" y="893"/>
                  </a:cubicBezTo>
                  <a:cubicBezTo>
                    <a:pt x="2025" y="498"/>
                    <a:pt x="1838" y="125"/>
                    <a:pt x="1443" y="32"/>
                  </a:cubicBezTo>
                  <a:cubicBezTo>
                    <a:pt x="1373" y="11"/>
                    <a:pt x="1306"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3" name="Google Shape;2163;p33"/>
            <p:cNvSpPr/>
            <p:nvPr/>
          </p:nvSpPr>
          <p:spPr>
            <a:xfrm>
              <a:off x="3465975" y="4547825"/>
              <a:ext cx="68550" cy="113925"/>
            </a:xfrm>
            <a:custGeom>
              <a:avLst/>
              <a:gdLst/>
              <a:ahLst/>
              <a:cxnLst/>
              <a:rect l="l" t="t" r="r" b="b"/>
              <a:pathLst>
                <a:path w="2742" h="4557" extrusionOk="0">
                  <a:moveTo>
                    <a:pt x="1626" y="1"/>
                  </a:moveTo>
                  <a:cubicBezTo>
                    <a:pt x="1251" y="1"/>
                    <a:pt x="870" y="202"/>
                    <a:pt x="675" y="666"/>
                  </a:cubicBezTo>
                  <a:cubicBezTo>
                    <a:pt x="303" y="1736"/>
                    <a:pt x="0" y="2900"/>
                    <a:pt x="303" y="4063"/>
                  </a:cubicBezTo>
                  <a:cubicBezTo>
                    <a:pt x="361" y="4369"/>
                    <a:pt x="648" y="4556"/>
                    <a:pt x="922" y="4556"/>
                  </a:cubicBezTo>
                  <a:cubicBezTo>
                    <a:pt x="1086" y="4556"/>
                    <a:pt x="1245" y="4490"/>
                    <a:pt x="1350" y="4342"/>
                  </a:cubicBezTo>
                  <a:cubicBezTo>
                    <a:pt x="2141" y="3481"/>
                    <a:pt x="2420" y="2318"/>
                    <a:pt x="2629" y="1155"/>
                  </a:cubicBezTo>
                  <a:cubicBezTo>
                    <a:pt x="2741" y="456"/>
                    <a:pt x="2190" y="1"/>
                    <a:pt x="16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4" name="Google Shape;2164;p33"/>
            <p:cNvSpPr/>
            <p:nvPr/>
          </p:nvSpPr>
          <p:spPr>
            <a:xfrm>
              <a:off x="3411575" y="4411050"/>
              <a:ext cx="116825" cy="99675"/>
            </a:xfrm>
            <a:custGeom>
              <a:avLst/>
              <a:gdLst/>
              <a:ahLst/>
              <a:cxnLst/>
              <a:rect l="l" t="t" r="r" b="b"/>
              <a:pathLst>
                <a:path w="4673" h="3987" extrusionOk="0">
                  <a:moveTo>
                    <a:pt x="3132" y="0"/>
                  </a:moveTo>
                  <a:cubicBezTo>
                    <a:pt x="2878" y="0"/>
                    <a:pt x="2610" y="96"/>
                    <a:pt x="2363" y="321"/>
                  </a:cubicBezTo>
                  <a:cubicBezTo>
                    <a:pt x="1502" y="1089"/>
                    <a:pt x="734" y="1973"/>
                    <a:pt x="246" y="3043"/>
                  </a:cubicBezTo>
                  <a:cubicBezTo>
                    <a:pt x="0" y="3515"/>
                    <a:pt x="337" y="3987"/>
                    <a:pt x="832" y="3987"/>
                  </a:cubicBezTo>
                  <a:cubicBezTo>
                    <a:pt x="948" y="3987"/>
                    <a:pt x="1072" y="3961"/>
                    <a:pt x="1199" y="3904"/>
                  </a:cubicBezTo>
                  <a:cubicBezTo>
                    <a:pt x="2269" y="3509"/>
                    <a:pt x="3154" y="2741"/>
                    <a:pt x="3921" y="1880"/>
                  </a:cubicBezTo>
                  <a:cubicBezTo>
                    <a:pt x="4673" y="1057"/>
                    <a:pt x="3979" y="0"/>
                    <a:pt x="31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5" name="Google Shape;2165;p33"/>
            <p:cNvSpPr/>
            <p:nvPr/>
          </p:nvSpPr>
          <p:spPr>
            <a:xfrm>
              <a:off x="3563100" y="4402650"/>
              <a:ext cx="62825" cy="67300"/>
            </a:xfrm>
            <a:custGeom>
              <a:avLst/>
              <a:gdLst/>
              <a:ahLst/>
              <a:cxnLst/>
              <a:rect l="l" t="t" r="r" b="b"/>
              <a:pathLst>
                <a:path w="2513" h="2692" extrusionOk="0">
                  <a:moveTo>
                    <a:pt x="1694" y="1"/>
                  </a:moveTo>
                  <a:cubicBezTo>
                    <a:pt x="1401" y="1"/>
                    <a:pt x="1105" y="154"/>
                    <a:pt x="954" y="355"/>
                  </a:cubicBezTo>
                  <a:cubicBezTo>
                    <a:pt x="675" y="750"/>
                    <a:pt x="489" y="1146"/>
                    <a:pt x="187" y="1518"/>
                  </a:cubicBezTo>
                  <a:cubicBezTo>
                    <a:pt x="0" y="1821"/>
                    <a:pt x="94" y="2402"/>
                    <a:pt x="489" y="2588"/>
                  </a:cubicBezTo>
                  <a:cubicBezTo>
                    <a:pt x="613" y="2658"/>
                    <a:pt x="740" y="2692"/>
                    <a:pt x="864" y="2692"/>
                  </a:cubicBezTo>
                  <a:cubicBezTo>
                    <a:pt x="1112" y="2692"/>
                    <a:pt x="1350" y="2557"/>
                    <a:pt x="1536" y="2309"/>
                  </a:cubicBezTo>
                  <a:cubicBezTo>
                    <a:pt x="1745" y="1914"/>
                    <a:pt x="2024" y="1518"/>
                    <a:pt x="2327" y="1146"/>
                  </a:cubicBezTo>
                  <a:cubicBezTo>
                    <a:pt x="2513" y="843"/>
                    <a:pt x="2327" y="262"/>
                    <a:pt x="2024" y="76"/>
                  </a:cubicBezTo>
                  <a:cubicBezTo>
                    <a:pt x="1921" y="24"/>
                    <a:pt x="1808" y="1"/>
                    <a:pt x="16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6" name="Google Shape;2166;p33"/>
            <p:cNvSpPr/>
            <p:nvPr/>
          </p:nvSpPr>
          <p:spPr>
            <a:xfrm>
              <a:off x="3575100" y="4226675"/>
              <a:ext cx="139275" cy="102625"/>
            </a:xfrm>
            <a:custGeom>
              <a:avLst/>
              <a:gdLst/>
              <a:ahLst/>
              <a:cxnLst/>
              <a:rect l="l" t="t" r="r" b="b"/>
              <a:pathLst>
                <a:path w="5571" h="4105" extrusionOk="0">
                  <a:moveTo>
                    <a:pt x="4098" y="1"/>
                  </a:moveTo>
                  <a:cubicBezTo>
                    <a:pt x="3935" y="1"/>
                    <a:pt x="3764" y="42"/>
                    <a:pt x="3592" y="136"/>
                  </a:cubicBezTo>
                  <a:cubicBezTo>
                    <a:pt x="2428" y="903"/>
                    <a:pt x="1544" y="1787"/>
                    <a:pt x="591" y="2741"/>
                  </a:cubicBezTo>
                  <a:cubicBezTo>
                    <a:pt x="1" y="3331"/>
                    <a:pt x="541" y="4104"/>
                    <a:pt x="1186" y="4104"/>
                  </a:cubicBezTo>
                  <a:cubicBezTo>
                    <a:pt x="1304" y="4104"/>
                    <a:pt x="1426" y="4078"/>
                    <a:pt x="1544" y="4021"/>
                  </a:cubicBezTo>
                  <a:cubicBezTo>
                    <a:pt x="2708" y="3323"/>
                    <a:pt x="3871" y="2741"/>
                    <a:pt x="4848" y="1787"/>
                  </a:cubicBezTo>
                  <a:cubicBezTo>
                    <a:pt x="5570" y="1124"/>
                    <a:pt x="4949" y="1"/>
                    <a:pt x="4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67" name="Google Shape;2167;p33"/>
          <p:cNvGrpSpPr/>
          <p:nvPr/>
        </p:nvGrpSpPr>
        <p:grpSpPr>
          <a:xfrm rot="8219760">
            <a:off x="134810" y="50446"/>
            <a:ext cx="912246" cy="978105"/>
            <a:chOff x="1721175" y="2665325"/>
            <a:chExt cx="809625" cy="868075"/>
          </a:xfrm>
        </p:grpSpPr>
        <p:sp>
          <p:nvSpPr>
            <p:cNvPr id="2168" name="Google Shape;2168;p33"/>
            <p:cNvSpPr/>
            <p:nvPr/>
          </p:nvSpPr>
          <p:spPr>
            <a:xfrm>
              <a:off x="2191125" y="2884650"/>
              <a:ext cx="339675" cy="506775"/>
            </a:xfrm>
            <a:custGeom>
              <a:avLst/>
              <a:gdLst/>
              <a:ahLst/>
              <a:cxnLst/>
              <a:rect l="l" t="t" r="r" b="b"/>
              <a:pathLst>
                <a:path w="13587" h="20271" extrusionOk="0">
                  <a:moveTo>
                    <a:pt x="8761" y="0"/>
                  </a:moveTo>
                  <a:cubicBezTo>
                    <a:pt x="8499" y="0"/>
                    <a:pt x="8234" y="76"/>
                    <a:pt x="8049" y="217"/>
                  </a:cubicBezTo>
                  <a:cubicBezTo>
                    <a:pt x="7677" y="589"/>
                    <a:pt x="7468" y="1078"/>
                    <a:pt x="7282" y="1566"/>
                  </a:cubicBezTo>
                  <a:cubicBezTo>
                    <a:pt x="6793" y="2822"/>
                    <a:pt x="6398" y="3986"/>
                    <a:pt x="5932" y="5242"/>
                  </a:cubicBezTo>
                  <a:cubicBezTo>
                    <a:pt x="5444" y="4288"/>
                    <a:pt x="5048" y="3404"/>
                    <a:pt x="4560" y="2450"/>
                  </a:cubicBezTo>
                  <a:cubicBezTo>
                    <a:pt x="3699" y="5056"/>
                    <a:pt x="3490" y="7964"/>
                    <a:pt x="3978" y="10686"/>
                  </a:cubicBezTo>
                  <a:cubicBezTo>
                    <a:pt x="3923" y="10713"/>
                    <a:pt x="3867" y="10726"/>
                    <a:pt x="3811" y="10726"/>
                  </a:cubicBezTo>
                  <a:cubicBezTo>
                    <a:pt x="3495" y="10726"/>
                    <a:pt x="3197" y="10310"/>
                    <a:pt x="3117" y="9895"/>
                  </a:cubicBezTo>
                  <a:cubicBezTo>
                    <a:pt x="3024" y="9429"/>
                    <a:pt x="3024" y="8848"/>
                    <a:pt x="2629" y="8638"/>
                  </a:cubicBezTo>
                  <a:cubicBezTo>
                    <a:pt x="2524" y="8589"/>
                    <a:pt x="2412" y="8566"/>
                    <a:pt x="2302" y="8566"/>
                  </a:cubicBezTo>
                  <a:cubicBezTo>
                    <a:pt x="1995" y="8566"/>
                    <a:pt x="1695" y="8743"/>
                    <a:pt x="1559" y="9034"/>
                  </a:cubicBezTo>
                  <a:cubicBezTo>
                    <a:pt x="1373" y="9429"/>
                    <a:pt x="1373" y="9895"/>
                    <a:pt x="1373" y="10290"/>
                  </a:cubicBezTo>
                  <a:cubicBezTo>
                    <a:pt x="1466" y="12128"/>
                    <a:pt x="1745" y="14268"/>
                    <a:pt x="1373" y="16106"/>
                  </a:cubicBezTo>
                  <a:cubicBezTo>
                    <a:pt x="1070" y="17572"/>
                    <a:pt x="116" y="18828"/>
                    <a:pt x="0" y="20270"/>
                  </a:cubicBezTo>
                  <a:cubicBezTo>
                    <a:pt x="1163" y="19107"/>
                    <a:pt x="2815" y="19107"/>
                    <a:pt x="4374" y="18921"/>
                  </a:cubicBezTo>
                  <a:cubicBezTo>
                    <a:pt x="5932" y="18735"/>
                    <a:pt x="7863" y="17851"/>
                    <a:pt x="7863" y="16199"/>
                  </a:cubicBezTo>
                  <a:lnTo>
                    <a:pt x="7863" y="16199"/>
                  </a:lnTo>
                  <a:cubicBezTo>
                    <a:pt x="7623" y="16373"/>
                    <a:pt x="7343" y="16450"/>
                    <a:pt x="7062" y="16450"/>
                  </a:cubicBezTo>
                  <a:cubicBezTo>
                    <a:pt x="6554" y="16450"/>
                    <a:pt x="6037" y="16201"/>
                    <a:pt x="5723" y="15827"/>
                  </a:cubicBezTo>
                  <a:cubicBezTo>
                    <a:pt x="7677" y="15245"/>
                    <a:pt x="9213" y="13780"/>
                    <a:pt x="10097" y="12035"/>
                  </a:cubicBezTo>
                  <a:cubicBezTo>
                    <a:pt x="9213" y="12035"/>
                    <a:pt x="8352" y="11942"/>
                    <a:pt x="7468" y="11942"/>
                  </a:cubicBezTo>
                  <a:cubicBezTo>
                    <a:pt x="7863" y="10476"/>
                    <a:pt x="9026" y="9313"/>
                    <a:pt x="10376" y="8848"/>
                  </a:cubicBezTo>
                  <a:cubicBezTo>
                    <a:pt x="11539" y="8452"/>
                    <a:pt x="13005" y="8266"/>
                    <a:pt x="13284" y="7103"/>
                  </a:cubicBezTo>
                  <a:cubicBezTo>
                    <a:pt x="13586" y="6126"/>
                    <a:pt x="12702" y="5149"/>
                    <a:pt x="11748" y="4963"/>
                  </a:cubicBezTo>
                  <a:cubicBezTo>
                    <a:pt x="11620" y="4950"/>
                    <a:pt x="11493" y="4945"/>
                    <a:pt x="11365" y="4945"/>
                  </a:cubicBezTo>
                  <a:cubicBezTo>
                    <a:pt x="10516" y="4945"/>
                    <a:pt x="9669" y="5200"/>
                    <a:pt x="8840" y="5544"/>
                  </a:cubicBezTo>
                  <a:cubicBezTo>
                    <a:pt x="9119" y="4195"/>
                    <a:pt x="9306" y="2822"/>
                    <a:pt x="9608" y="1380"/>
                  </a:cubicBezTo>
                  <a:cubicBezTo>
                    <a:pt x="9608" y="1078"/>
                    <a:pt x="9701" y="589"/>
                    <a:pt x="9515" y="310"/>
                  </a:cubicBezTo>
                  <a:cubicBezTo>
                    <a:pt x="9354" y="99"/>
                    <a:pt x="9060" y="0"/>
                    <a:pt x="8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69" name="Google Shape;2169;p33"/>
            <p:cNvSpPr/>
            <p:nvPr/>
          </p:nvSpPr>
          <p:spPr>
            <a:xfrm>
              <a:off x="2009650" y="2665325"/>
              <a:ext cx="239650" cy="472150"/>
            </a:xfrm>
            <a:custGeom>
              <a:avLst/>
              <a:gdLst/>
              <a:ahLst/>
              <a:cxnLst/>
              <a:rect l="l" t="t" r="r" b="b"/>
              <a:pathLst>
                <a:path w="9586" h="18886" extrusionOk="0">
                  <a:moveTo>
                    <a:pt x="8252" y="0"/>
                  </a:moveTo>
                  <a:cubicBezTo>
                    <a:pt x="6583" y="0"/>
                    <a:pt x="4923" y="1409"/>
                    <a:pt x="4840" y="3081"/>
                  </a:cubicBezTo>
                  <a:cubicBezTo>
                    <a:pt x="4747" y="3546"/>
                    <a:pt x="4840" y="4128"/>
                    <a:pt x="4747" y="4616"/>
                  </a:cubicBezTo>
                  <a:cubicBezTo>
                    <a:pt x="4591" y="4946"/>
                    <a:pt x="4225" y="5341"/>
                    <a:pt x="3825" y="5341"/>
                  </a:cubicBezTo>
                  <a:cubicBezTo>
                    <a:pt x="3745" y="5341"/>
                    <a:pt x="3664" y="5325"/>
                    <a:pt x="3583" y="5291"/>
                  </a:cubicBezTo>
                  <a:cubicBezTo>
                    <a:pt x="2816" y="5012"/>
                    <a:pt x="3002" y="3267"/>
                    <a:pt x="2141" y="3267"/>
                  </a:cubicBezTo>
                  <a:cubicBezTo>
                    <a:pt x="1443" y="3267"/>
                    <a:pt x="1350" y="4128"/>
                    <a:pt x="1443" y="4826"/>
                  </a:cubicBezTo>
                  <a:cubicBezTo>
                    <a:pt x="1839" y="6756"/>
                    <a:pt x="2141" y="8594"/>
                    <a:pt x="2420" y="10525"/>
                  </a:cubicBezTo>
                  <a:cubicBezTo>
                    <a:pt x="2367" y="10565"/>
                    <a:pt x="2309" y="10583"/>
                    <a:pt x="2249" y="10583"/>
                  </a:cubicBezTo>
                  <a:cubicBezTo>
                    <a:pt x="1997" y="10583"/>
                    <a:pt x="1710" y="10263"/>
                    <a:pt x="1559" y="9944"/>
                  </a:cubicBezTo>
                  <a:cubicBezTo>
                    <a:pt x="1350" y="9571"/>
                    <a:pt x="1257" y="9083"/>
                    <a:pt x="768" y="8990"/>
                  </a:cubicBezTo>
                  <a:cubicBezTo>
                    <a:pt x="736" y="8982"/>
                    <a:pt x="703" y="8978"/>
                    <a:pt x="670" y="8978"/>
                  </a:cubicBezTo>
                  <a:cubicBezTo>
                    <a:pt x="330" y="8978"/>
                    <a:pt x="1" y="9397"/>
                    <a:pt x="1" y="9757"/>
                  </a:cubicBezTo>
                  <a:cubicBezTo>
                    <a:pt x="1" y="10153"/>
                    <a:pt x="187" y="10525"/>
                    <a:pt x="396" y="10921"/>
                  </a:cubicBezTo>
                  <a:cubicBezTo>
                    <a:pt x="1257" y="12665"/>
                    <a:pt x="2816" y="17900"/>
                    <a:pt x="4653" y="18784"/>
                  </a:cubicBezTo>
                  <a:cubicBezTo>
                    <a:pt x="4803" y="18853"/>
                    <a:pt x="4957" y="18885"/>
                    <a:pt x="5114" y="18885"/>
                  </a:cubicBezTo>
                  <a:cubicBezTo>
                    <a:pt x="6697" y="18885"/>
                    <a:pt x="8600" y="15637"/>
                    <a:pt x="9213" y="14410"/>
                  </a:cubicBezTo>
                  <a:cubicBezTo>
                    <a:pt x="9399" y="13922"/>
                    <a:pt x="9585" y="13433"/>
                    <a:pt x="9399" y="13061"/>
                  </a:cubicBezTo>
                  <a:cubicBezTo>
                    <a:pt x="9182" y="12681"/>
                    <a:pt x="8782" y="12540"/>
                    <a:pt x="8385" y="12540"/>
                  </a:cubicBezTo>
                  <a:cubicBezTo>
                    <a:pt x="8272" y="12540"/>
                    <a:pt x="8159" y="12552"/>
                    <a:pt x="8050" y="12572"/>
                  </a:cubicBezTo>
                  <a:cubicBezTo>
                    <a:pt x="7561" y="12665"/>
                    <a:pt x="7073" y="12968"/>
                    <a:pt x="6677" y="13340"/>
                  </a:cubicBezTo>
                  <a:cubicBezTo>
                    <a:pt x="7468" y="11805"/>
                    <a:pt x="8236" y="10339"/>
                    <a:pt x="8911" y="8897"/>
                  </a:cubicBezTo>
                  <a:cubicBezTo>
                    <a:pt x="9120" y="8501"/>
                    <a:pt x="9306" y="8013"/>
                    <a:pt x="9306" y="7617"/>
                  </a:cubicBezTo>
                  <a:cubicBezTo>
                    <a:pt x="9227" y="7221"/>
                    <a:pt x="8929" y="6809"/>
                    <a:pt x="8599" y="6809"/>
                  </a:cubicBezTo>
                  <a:cubicBezTo>
                    <a:pt x="8540" y="6809"/>
                    <a:pt x="8481" y="6822"/>
                    <a:pt x="8422" y="6850"/>
                  </a:cubicBezTo>
                  <a:cubicBezTo>
                    <a:pt x="7867" y="6938"/>
                    <a:pt x="7587" y="7833"/>
                    <a:pt x="7057" y="7833"/>
                  </a:cubicBezTo>
                  <a:cubicBezTo>
                    <a:pt x="7032" y="7833"/>
                    <a:pt x="7006" y="7831"/>
                    <a:pt x="6980" y="7827"/>
                  </a:cubicBezTo>
                  <a:cubicBezTo>
                    <a:pt x="6398" y="7827"/>
                    <a:pt x="6398" y="6943"/>
                    <a:pt x="6584" y="6361"/>
                  </a:cubicBezTo>
                  <a:cubicBezTo>
                    <a:pt x="7375" y="4244"/>
                    <a:pt x="8050" y="2197"/>
                    <a:pt x="8818" y="56"/>
                  </a:cubicBezTo>
                  <a:cubicBezTo>
                    <a:pt x="8631" y="19"/>
                    <a:pt x="8441" y="0"/>
                    <a:pt x="82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0" name="Google Shape;2170;p33"/>
            <p:cNvSpPr/>
            <p:nvPr/>
          </p:nvSpPr>
          <p:spPr>
            <a:xfrm>
              <a:off x="1721175" y="2710025"/>
              <a:ext cx="353650" cy="604050"/>
            </a:xfrm>
            <a:custGeom>
              <a:avLst/>
              <a:gdLst/>
              <a:ahLst/>
              <a:cxnLst/>
              <a:rect l="l" t="t" r="r" b="b"/>
              <a:pathLst>
                <a:path w="14146" h="24162" extrusionOk="0">
                  <a:moveTo>
                    <a:pt x="2783" y="0"/>
                  </a:moveTo>
                  <a:cubicBezTo>
                    <a:pt x="1785" y="0"/>
                    <a:pt x="791" y="1178"/>
                    <a:pt x="885" y="2340"/>
                  </a:cubicBezTo>
                  <a:cubicBezTo>
                    <a:pt x="978" y="3712"/>
                    <a:pt x="2048" y="4782"/>
                    <a:pt x="3002" y="5736"/>
                  </a:cubicBezTo>
                  <a:cubicBezTo>
                    <a:pt x="2048" y="5736"/>
                    <a:pt x="978" y="5829"/>
                    <a:pt x="1" y="5946"/>
                  </a:cubicBezTo>
                  <a:cubicBezTo>
                    <a:pt x="1653" y="7574"/>
                    <a:pt x="3793" y="8854"/>
                    <a:pt x="6119" y="9621"/>
                  </a:cubicBezTo>
                  <a:cubicBezTo>
                    <a:pt x="5142" y="9621"/>
                    <a:pt x="4165" y="9714"/>
                    <a:pt x="3095" y="9807"/>
                  </a:cubicBezTo>
                  <a:cubicBezTo>
                    <a:pt x="2909" y="11366"/>
                    <a:pt x="4258" y="13018"/>
                    <a:pt x="5910" y="13018"/>
                  </a:cubicBezTo>
                  <a:cubicBezTo>
                    <a:pt x="6405" y="12960"/>
                    <a:pt x="6927" y="12819"/>
                    <a:pt x="7413" y="12819"/>
                  </a:cubicBezTo>
                  <a:cubicBezTo>
                    <a:pt x="7705" y="12819"/>
                    <a:pt x="7984" y="12870"/>
                    <a:pt x="8236" y="13018"/>
                  </a:cubicBezTo>
                  <a:cubicBezTo>
                    <a:pt x="9213" y="13599"/>
                    <a:pt x="8632" y="15251"/>
                    <a:pt x="7562" y="15623"/>
                  </a:cubicBezTo>
                  <a:cubicBezTo>
                    <a:pt x="7240" y="15770"/>
                    <a:pt x="6910" y="15829"/>
                    <a:pt x="6577" y="15829"/>
                  </a:cubicBezTo>
                  <a:cubicBezTo>
                    <a:pt x="5801" y="15829"/>
                    <a:pt x="5007" y="15511"/>
                    <a:pt x="4258" y="15251"/>
                  </a:cubicBezTo>
                  <a:lnTo>
                    <a:pt x="4258" y="15251"/>
                  </a:lnTo>
                  <a:cubicBezTo>
                    <a:pt x="3979" y="16298"/>
                    <a:pt x="4840" y="17368"/>
                    <a:pt x="5910" y="17764"/>
                  </a:cubicBezTo>
                  <a:cubicBezTo>
                    <a:pt x="6887" y="18159"/>
                    <a:pt x="8050" y="18159"/>
                    <a:pt x="9120" y="18345"/>
                  </a:cubicBezTo>
                  <a:cubicBezTo>
                    <a:pt x="11802" y="18923"/>
                    <a:pt x="13932" y="21407"/>
                    <a:pt x="14141" y="24109"/>
                  </a:cubicBezTo>
                  <a:lnTo>
                    <a:pt x="14141" y="24109"/>
                  </a:lnTo>
                  <a:cubicBezTo>
                    <a:pt x="14042" y="22645"/>
                    <a:pt x="13678" y="9528"/>
                    <a:pt x="13564" y="9528"/>
                  </a:cubicBezTo>
                  <a:cubicBezTo>
                    <a:pt x="12796" y="9714"/>
                    <a:pt x="12214" y="10389"/>
                    <a:pt x="12214" y="11180"/>
                  </a:cubicBezTo>
                  <a:cubicBezTo>
                    <a:pt x="11540" y="10877"/>
                    <a:pt x="11237" y="10017"/>
                    <a:pt x="11354" y="9319"/>
                  </a:cubicBezTo>
                  <a:cubicBezTo>
                    <a:pt x="11447" y="8644"/>
                    <a:pt x="11819" y="7969"/>
                    <a:pt x="11819" y="7295"/>
                  </a:cubicBezTo>
                  <a:cubicBezTo>
                    <a:pt x="11935" y="6527"/>
                    <a:pt x="11633" y="5643"/>
                    <a:pt x="10958" y="5457"/>
                  </a:cubicBezTo>
                  <a:cubicBezTo>
                    <a:pt x="10899" y="5439"/>
                    <a:pt x="10840" y="5430"/>
                    <a:pt x="10781" y="5430"/>
                  </a:cubicBezTo>
                  <a:cubicBezTo>
                    <a:pt x="10175" y="5430"/>
                    <a:pt x="9660" y="6352"/>
                    <a:pt x="10190" y="6713"/>
                  </a:cubicBezTo>
                  <a:cubicBezTo>
                    <a:pt x="10034" y="6843"/>
                    <a:pt x="9860" y="6900"/>
                    <a:pt x="9686" y="6900"/>
                  </a:cubicBezTo>
                  <a:cubicBezTo>
                    <a:pt x="9081" y="6900"/>
                    <a:pt x="8466" y="6218"/>
                    <a:pt x="8539" y="5550"/>
                  </a:cubicBezTo>
                  <a:cubicBezTo>
                    <a:pt x="8539" y="4666"/>
                    <a:pt x="9213" y="3898"/>
                    <a:pt x="9399" y="3131"/>
                  </a:cubicBezTo>
                  <a:cubicBezTo>
                    <a:pt x="9601" y="2280"/>
                    <a:pt x="9156" y="1171"/>
                    <a:pt x="8335" y="1171"/>
                  </a:cubicBezTo>
                  <a:cubicBezTo>
                    <a:pt x="8303" y="1171"/>
                    <a:pt x="8270" y="1173"/>
                    <a:pt x="8236" y="1176"/>
                  </a:cubicBezTo>
                  <a:cubicBezTo>
                    <a:pt x="7282" y="1386"/>
                    <a:pt x="7166" y="2828"/>
                    <a:pt x="6212" y="3131"/>
                  </a:cubicBezTo>
                  <a:cubicBezTo>
                    <a:pt x="6135" y="3152"/>
                    <a:pt x="6057" y="3162"/>
                    <a:pt x="5980" y="3162"/>
                  </a:cubicBezTo>
                  <a:cubicBezTo>
                    <a:pt x="5383" y="3162"/>
                    <a:pt x="4808" y="2565"/>
                    <a:pt x="4561" y="1967"/>
                  </a:cubicBezTo>
                  <a:cubicBezTo>
                    <a:pt x="4258" y="1386"/>
                    <a:pt x="4072" y="595"/>
                    <a:pt x="3490" y="223"/>
                  </a:cubicBezTo>
                  <a:cubicBezTo>
                    <a:pt x="3264" y="69"/>
                    <a:pt x="3023" y="0"/>
                    <a:pt x="2783" y="0"/>
                  </a:cubicBezTo>
                  <a:close/>
                  <a:moveTo>
                    <a:pt x="14141" y="24109"/>
                  </a:moveTo>
                  <a:cubicBezTo>
                    <a:pt x="14143" y="24128"/>
                    <a:pt x="14144" y="24146"/>
                    <a:pt x="14145" y="24161"/>
                  </a:cubicBezTo>
                  <a:cubicBezTo>
                    <a:pt x="14144" y="24144"/>
                    <a:pt x="14143" y="24126"/>
                    <a:pt x="14141" y="241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1" name="Google Shape;2171;p33"/>
            <p:cNvSpPr/>
            <p:nvPr/>
          </p:nvSpPr>
          <p:spPr>
            <a:xfrm>
              <a:off x="1816475" y="2797975"/>
              <a:ext cx="294975" cy="678200"/>
            </a:xfrm>
            <a:custGeom>
              <a:avLst/>
              <a:gdLst/>
              <a:ahLst/>
              <a:cxnLst/>
              <a:rect l="l" t="t" r="r" b="b"/>
              <a:pathLst>
                <a:path w="11799" h="27128" extrusionOk="0">
                  <a:moveTo>
                    <a:pt x="894" y="1"/>
                  </a:moveTo>
                  <a:cubicBezTo>
                    <a:pt x="415" y="1"/>
                    <a:pt x="1" y="610"/>
                    <a:pt x="446" y="1055"/>
                  </a:cubicBezTo>
                  <a:cubicBezTo>
                    <a:pt x="7053" y="7848"/>
                    <a:pt x="10543" y="17060"/>
                    <a:pt x="10054" y="26552"/>
                  </a:cubicBezTo>
                  <a:cubicBezTo>
                    <a:pt x="10054" y="26936"/>
                    <a:pt x="10368" y="27128"/>
                    <a:pt x="10682" y="27128"/>
                  </a:cubicBezTo>
                  <a:cubicBezTo>
                    <a:pt x="10996" y="27128"/>
                    <a:pt x="11310" y="26936"/>
                    <a:pt x="11310" y="26552"/>
                  </a:cubicBezTo>
                  <a:cubicBezTo>
                    <a:pt x="11799" y="16758"/>
                    <a:pt x="8216" y="7173"/>
                    <a:pt x="1330" y="194"/>
                  </a:cubicBezTo>
                  <a:cubicBezTo>
                    <a:pt x="1194" y="58"/>
                    <a:pt x="1041" y="1"/>
                    <a:pt x="8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2" name="Google Shape;2172;p33"/>
            <p:cNvSpPr/>
            <p:nvPr/>
          </p:nvSpPr>
          <p:spPr>
            <a:xfrm>
              <a:off x="2060900" y="2847025"/>
              <a:ext cx="113375" cy="657125"/>
            </a:xfrm>
            <a:custGeom>
              <a:avLst/>
              <a:gdLst/>
              <a:ahLst/>
              <a:cxnLst/>
              <a:rect l="l" t="t" r="r" b="b"/>
              <a:pathLst>
                <a:path w="4535" h="26285" extrusionOk="0">
                  <a:moveTo>
                    <a:pt x="1839" y="1"/>
                  </a:moveTo>
                  <a:cubicBezTo>
                    <a:pt x="1485" y="1"/>
                    <a:pt x="1131" y="292"/>
                    <a:pt x="1254" y="745"/>
                  </a:cubicBezTo>
                  <a:cubicBezTo>
                    <a:pt x="3278" y="8980"/>
                    <a:pt x="2883" y="17518"/>
                    <a:pt x="184" y="25567"/>
                  </a:cubicBezTo>
                  <a:cubicBezTo>
                    <a:pt x="0" y="25977"/>
                    <a:pt x="358" y="26284"/>
                    <a:pt x="735" y="26284"/>
                  </a:cubicBezTo>
                  <a:cubicBezTo>
                    <a:pt x="978" y="26284"/>
                    <a:pt x="1229" y="26157"/>
                    <a:pt x="1347" y="25846"/>
                  </a:cubicBezTo>
                  <a:cubicBezTo>
                    <a:pt x="4162" y="17611"/>
                    <a:pt x="4534" y="8887"/>
                    <a:pt x="2417" y="466"/>
                  </a:cubicBezTo>
                  <a:cubicBezTo>
                    <a:pt x="2332" y="141"/>
                    <a:pt x="2085" y="1"/>
                    <a:pt x="1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3" name="Google Shape;2173;p33"/>
            <p:cNvSpPr/>
            <p:nvPr/>
          </p:nvSpPr>
          <p:spPr>
            <a:xfrm>
              <a:off x="2044050" y="3053725"/>
              <a:ext cx="317450" cy="479675"/>
            </a:xfrm>
            <a:custGeom>
              <a:avLst/>
              <a:gdLst/>
              <a:ahLst/>
              <a:cxnLst/>
              <a:rect l="l" t="t" r="r" b="b"/>
              <a:pathLst>
                <a:path w="12698" h="19187" extrusionOk="0">
                  <a:moveTo>
                    <a:pt x="11935" y="0"/>
                  </a:moveTo>
                  <a:cubicBezTo>
                    <a:pt x="11707" y="0"/>
                    <a:pt x="11491" y="129"/>
                    <a:pt x="11420" y="433"/>
                  </a:cubicBezTo>
                  <a:cubicBezTo>
                    <a:pt x="10071" y="7505"/>
                    <a:pt x="6185" y="13717"/>
                    <a:pt x="463" y="18160"/>
                  </a:cubicBezTo>
                  <a:cubicBezTo>
                    <a:pt x="0" y="18548"/>
                    <a:pt x="464" y="19187"/>
                    <a:pt x="966" y="19187"/>
                  </a:cubicBezTo>
                  <a:cubicBezTo>
                    <a:pt x="1095" y="19187"/>
                    <a:pt x="1227" y="19144"/>
                    <a:pt x="1347" y="19044"/>
                  </a:cubicBezTo>
                  <a:cubicBezTo>
                    <a:pt x="7256" y="14484"/>
                    <a:pt x="11117" y="7994"/>
                    <a:pt x="12583" y="805"/>
                  </a:cubicBezTo>
                  <a:cubicBezTo>
                    <a:pt x="12698" y="332"/>
                    <a:pt x="12300" y="0"/>
                    <a:pt x="119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74" name="Google Shape;2174;p33"/>
          <p:cNvSpPr/>
          <p:nvPr/>
        </p:nvSpPr>
        <p:spPr>
          <a:xfrm>
            <a:off x="6284035" y="-342974"/>
            <a:ext cx="3120042" cy="2211245"/>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175" name="Google Shape;2175;p33"/>
          <p:cNvGrpSpPr/>
          <p:nvPr/>
        </p:nvGrpSpPr>
        <p:grpSpPr>
          <a:xfrm rot="-4621886">
            <a:off x="-189707" y="4211880"/>
            <a:ext cx="1561275" cy="1708494"/>
            <a:chOff x="3095850" y="2740875"/>
            <a:chExt cx="1972838" cy="1216700"/>
          </a:xfrm>
        </p:grpSpPr>
        <p:sp>
          <p:nvSpPr>
            <p:cNvPr id="2176" name="Google Shape;2176;p33"/>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7" name="Google Shape;2177;p33"/>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8" name="Google Shape;2178;p33"/>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79" name="Google Shape;2179;p33"/>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0" name="Google Shape;2180;p33"/>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81" name="Google Shape;2181;p33"/>
          <p:cNvGrpSpPr/>
          <p:nvPr/>
        </p:nvGrpSpPr>
        <p:grpSpPr>
          <a:xfrm rot="659021">
            <a:off x="6962465" y="287510"/>
            <a:ext cx="1763181" cy="1381188"/>
            <a:chOff x="3495050" y="1152875"/>
            <a:chExt cx="1082275" cy="847800"/>
          </a:xfrm>
        </p:grpSpPr>
        <p:sp>
          <p:nvSpPr>
            <p:cNvPr id="2182" name="Google Shape;2182;p33"/>
            <p:cNvSpPr/>
            <p:nvPr/>
          </p:nvSpPr>
          <p:spPr>
            <a:xfrm>
              <a:off x="3495050" y="1170600"/>
              <a:ext cx="330975" cy="469025"/>
            </a:xfrm>
            <a:custGeom>
              <a:avLst/>
              <a:gdLst/>
              <a:ahLst/>
              <a:cxnLst/>
              <a:rect l="l" t="t" r="r" b="b"/>
              <a:pathLst>
                <a:path w="13239" h="18761" extrusionOk="0">
                  <a:moveTo>
                    <a:pt x="12300" y="0"/>
                  </a:moveTo>
                  <a:cubicBezTo>
                    <a:pt x="12182" y="0"/>
                    <a:pt x="12057" y="46"/>
                    <a:pt x="11935" y="150"/>
                  </a:cubicBezTo>
                  <a:cubicBezTo>
                    <a:pt x="6119" y="4408"/>
                    <a:pt x="1" y="10317"/>
                    <a:pt x="1164" y="18273"/>
                  </a:cubicBezTo>
                  <a:cubicBezTo>
                    <a:pt x="1201" y="18613"/>
                    <a:pt x="1451" y="18760"/>
                    <a:pt x="1728" y="18760"/>
                  </a:cubicBezTo>
                  <a:cubicBezTo>
                    <a:pt x="2153" y="18760"/>
                    <a:pt x="2640" y="18413"/>
                    <a:pt x="2513" y="17878"/>
                  </a:cubicBezTo>
                  <a:cubicBezTo>
                    <a:pt x="1559" y="10712"/>
                    <a:pt x="7468" y="5292"/>
                    <a:pt x="12610" y="1407"/>
                  </a:cubicBezTo>
                  <a:cubicBezTo>
                    <a:pt x="13239" y="930"/>
                    <a:pt x="12837" y="0"/>
                    <a:pt x="123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3" name="Google Shape;2183;p33"/>
            <p:cNvSpPr/>
            <p:nvPr/>
          </p:nvSpPr>
          <p:spPr>
            <a:xfrm>
              <a:off x="3616025" y="1156225"/>
              <a:ext cx="508425" cy="530400"/>
            </a:xfrm>
            <a:custGeom>
              <a:avLst/>
              <a:gdLst/>
              <a:ahLst/>
              <a:cxnLst/>
              <a:rect l="l" t="t" r="r" b="b"/>
              <a:pathLst>
                <a:path w="20337" h="21216" extrusionOk="0">
                  <a:moveTo>
                    <a:pt x="19304" y="1"/>
                  </a:moveTo>
                  <a:cubicBezTo>
                    <a:pt x="19179" y="1"/>
                    <a:pt x="19046" y="44"/>
                    <a:pt x="18914" y="144"/>
                  </a:cubicBezTo>
                  <a:cubicBezTo>
                    <a:pt x="14657" y="3052"/>
                    <a:pt x="10004" y="5657"/>
                    <a:pt x="6119" y="9054"/>
                  </a:cubicBezTo>
                  <a:cubicBezTo>
                    <a:pt x="2722" y="11869"/>
                    <a:pt x="1" y="15940"/>
                    <a:pt x="303" y="20500"/>
                  </a:cubicBezTo>
                  <a:cubicBezTo>
                    <a:pt x="349" y="20977"/>
                    <a:pt x="739" y="21215"/>
                    <a:pt x="1117" y="21215"/>
                  </a:cubicBezTo>
                  <a:cubicBezTo>
                    <a:pt x="1495" y="21215"/>
                    <a:pt x="1862" y="20977"/>
                    <a:pt x="1862" y="20500"/>
                  </a:cubicBezTo>
                  <a:cubicBezTo>
                    <a:pt x="1559" y="15847"/>
                    <a:pt x="4560" y="12055"/>
                    <a:pt x="8050" y="9356"/>
                  </a:cubicBezTo>
                  <a:cubicBezTo>
                    <a:pt x="11749" y="6448"/>
                    <a:pt x="15820" y="4006"/>
                    <a:pt x="19682" y="1400"/>
                  </a:cubicBezTo>
                  <a:cubicBezTo>
                    <a:pt x="20337" y="996"/>
                    <a:pt x="19907" y="1"/>
                    <a:pt x="193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4" name="Google Shape;2184;p33"/>
            <p:cNvSpPr/>
            <p:nvPr/>
          </p:nvSpPr>
          <p:spPr>
            <a:xfrm>
              <a:off x="3727200" y="1158575"/>
              <a:ext cx="697850" cy="565950"/>
            </a:xfrm>
            <a:custGeom>
              <a:avLst/>
              <a:gdLst/>
              <a:ahLst/>
              <a:cxnLst/>
              <a:rect l="l" t="t" r="r" b="b"/>
              <a:pathLst>
                <a:path w="27914" h="22638" extrusionOk="0">
                  <a:moveTo>
                    <a:pt x="26969" y="0"/>
                  </a:moveTo>
                  <a:cubicBezTo>
                    <a:pt x="26849" y="0"/>
                    <a:pt x="26720" y="43"/>
                    <a:pt x="26588" y="143"/>
                  </a:cubicBezTo>
                  <a:cubicBezTo>
                    <a:pt x="17561" y="6634"/>
                    <a:pt x="2835" y="9146"/>
                    <a:pt x="113" y="21755"/>
                  </a:cubicBezTo>
                  <a:cubicBezTo>
                    <a:pt x="1" y="22290"/>
                    <a:pt x="451" y="22638"/>
                    <a:pt x="890" y="22638"/>
                  </a:cubicBezTo>
                  <a:cubicBezTo>
                    <a:pt x="1177" y="22638"/>
                    <a:pt x="1460" y="22490"/>
                    <a:pt x="1579" y="22151"/>
                  </a:cubicBezTo>
                  <a:cubicBezTo>
                    <a:pt x="4184" y="10123"/>
                    <a:pt x="18724" y="7611"/>
                    <a:pt x="27355" y="1399"/>
                  </a:cubicBezTo>
                  <a:cubicBezTo>
                    <a:pt x="27914" y="995"/>
                    <a:pt x="27547" y="0"/>
                    <a:pt x="269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5" name="Google Shape;2185;p33"/>
            <p:cNvSpPr/>
            <p:nvPr/>
          </p:nvSpPr>
          <p:spPr>
            <a:xfrm>
              <a:off x="3869500" y="1152875"/>
              <a:ext cx="707825" cy="611025"/>
            </a:xfrm>
            <a:custGeom>
              <a:avLst/>
              <a:gdLst/>
              <a:ahLst/>
              <a:cxnLst/>
              <a:rect l="l" t="t" r="r" b="b"/>
              <a:pathLst>
                <a:path w="28313" h="24441" extrusionOk="0">
                  <a:moveTo>
                    <a:pt x="27373" y="0"/>
                  </a:moveTo>
                  <a:cubicBezTo>
                    <a:pt x="27210" y="0"/>
                    <a:pt x="27042" y="82"/>
                    <a:pt x="26898" y="278"/>
                  </a:cubicBezTo>
                  <a:cubicBezTo>
                    <a:pt x="19523" y="9583"/>
                    <a:pt x="7123" y="13352"/>
                    <a:pt x="330" y="23332"/>
                  </a:cubicBezTo>
                  <a:cubicBezTo>
                    <a:pt x="1" y="23892"/>
                    <a:pt x="534" y="24441"/>
                    <a:pt x="1080" y="24441"/>
                  </a:cubicBezTo>
                  <a:cubicBezTo>
                    <a:pt x="1306" y="24441"/>
                    <a:pt x="1533" y="24347"/>
                    <a:pt x="1703" y="24123"/>
                  </a:cubicBezTo>
                  <a:cubicBezTo>
                    <a:pt x="8286" y="14236"/>
                    <a:pt x="20593" y="10537"/>
                    <a:pt x="27875" y="1348"/>
                  </a:cubicBezTo>
                  <a:cubicBezTo>
                    <a:pt x="28312" y="753"/>
                    <a:pt x="27868" y="0"/>
                    <a:pt x="2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6" name="Google Shape;2186;p33"/>
            <p:cNvSpPr/>
            <p:nvPr/>
          </p:nvSpPr>
          <p:spPr>
            <a:xfrm>
              <a:off x="4007825" y="1440000"/>
              <a:ext cx="368075" cy="360050"/>
            </a:xfrm>
            <a:custGeom>
              <a:avLst/>
              <a:gdLst/>
              <a:ahLst/>
              <a:cxnLst/>
              <a:rect l="l" t="t" r="r" b="b"/>
              <a:pathLst>
                <a:path w="14723" h="14402" extrusionOk="0">
                  <a:moveTo>
                    <a:pt x="13618" y="1"/>
                  </a:moveTo>
                  <a:cubicBezTo>
                    <a:pt x="13451" y="1"/>
                    <a:pt x="13280" y="64"/>
                    <a:pt x="13129" y="215"/>
                  </a:cubicBezTo>
                  <a:cubicBezTo>
                    <a:pt x="8965" y="4496"/>
                    <a:pt x="4801" y="8846"/>
                    <a:pt x="520" y="13127"/>
                  </a:cubicBezTo>
                  <a:cubicBezTo>
                    <a:pt x="0" y="13647"/>
                    <a:pt x="516" y="14401"/>
                    <a:pt x="1089" y="14401"/>
                  </a:cubicBezTo>
                  <a:cubicBezTo>
                    <a:pt x="1260" y="14401"/>
                    <a:pt x="1435" y="14334"/>
                    <a:pt x="1590" y="14174"/>
                  </a:cubicBezTo>
                  <a:cubicBezTo>
                    <a:pt x="5755" y="9823"/>
                    <a:pt x="10035" y="5566"/>
                    <a:pt x="14199" y="1286"/>
                  </a:cubicBezTo>
                  <a:cubicBezTo>
                    <a:pt x="14723" y="762"/>
                    <a:pt x="14196" y="1"/>
                    <a:pt x="136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7" name="Google Shape;2187;p33"/>
            <p:cNvSpPr/>
            <p:nvPr/>
          </p:nvSpPr>
          <p:spPr>
            <a:xfrm>
              <a:off x="4157900" y="1679825"/>
              <a:ext cx="248675" cy="219175"/>
            </a:xfrm>
            <a:custGeom>
              <a:avLst/>
              <a:gdLst/>
              <a:ahLst/>
              <a:cxnLst/>
              <a:rect l="l" t="t" r="r" b="b"/>
              <a:pathLst>
                <a:path w="9947" h="8767" extrusionOk="0">
                  <a:moveTo>
                    <a:pt x="9021" y="0"/>
                  </a:moveTo>
                  <a:cubicBezTo>
                    <a:pt x="8945" y="0"/>
                    <a:pt x="8864" y="14"/>
                    <a:pt x="8778" y="44"/>
                  </a:cubicBezTo>
                  <a:cubicBezTo>
                    <a:pt x="4800" y="1301"/>
                    <a:pt x="1799" y="4115"/>
                    <a:pt x="240" y="7884"/>
                  </a:cubicBezTo>
                  <a:cubicBezTo>
                    <a:pt x="1" y="8419"/>
                    <a:pt x="443" y="8767"/>
                    <a:pt x="918" y="8767"/>
                  </a:cubicBezTo>
                  <a:cubicBezTo>
                    <a:pt x="1227" y="8767"/>
                    <a:pt x="1550" y="8619"/>
                    <a:pt x="1706" y="8280"/>
                  </a:cubicBezTo>
                  <a:cubicBezTo>
                    <a:pt x="3055" y="4976"/>
                    <a:pt x="5777" y="2557"/>
                    <a:pt x="9150" y="1394"/>
                  </a:cubicBezTo>
                  <a:cubicBezTo>
                    <a:pt x="9946" y="1121"/>
                    <a:pt x="9705" y="0"/>
                    <a:pt x="90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8" name="Google Shape;2188;p33"/>
            <p:cNvSpPr/>
            <p:nvPr/>
          </p:nvSpPr>
          <p:spPr>
            <a:xfrm>
              <a:off x="4283200" y="1837550"/>
              <a:ext cx="143475" cy="119625"/>
            </a:xfrm>
            <a:custGeom>
              <a:avLst/>
              <a:gdLst/>
              <a:ahLst/>
              <a:cxnLst/>
              <a:rect l="l" t="t" r="r" b="b"/>
              <a:pathLst>
                <a:path w="5739" h="4785" extrusionOk="0">
                  <a:moveTo>
                    <a:pt x="4686" y="0"/>
                  </a:moveTo>
                  <a:cubicBezTo>
                    <a:pt x="4637" y="0"/>
                    <a:pt x="4586" y="5"/>
                    <a:pt x="4534" y="17"/>
                  </a:cubicBezTo>
                  <a:cubicBezTo>
                    <a:pt x="2510" y="505"/>
                    <a:pt x="858" y="1971"/>
                    <a:pt x="183" y="3902"/>
                  </a:cubicBezTo>
                  <a:cubicBezTo>
                    <a:pt x="0" y="4437"/>
                    <a:pt x="465" y="4784"/>
                    <a:pt x="922" y="4784"/>
                  </a:cubicBezTo>
                  <a:cubicBezTo>
                    <a:pt x="1221" y="4784"/>
                    <a:pt x="1515" y="4637"/>
                    <a:pt x="1626" y="4297"/>
                  </a:cubicBezTo>
                  <a:cubicBezTo>
                    <a:pt x="2114" y="2831"/>
                    <a:pt x="3370" y="1761"/>
                    <a:pt x="4929" y="1482"/>
                  </a:cubicBezTo>
                  <a:cubicBezTo>
                    <a:pt x="5739" y="1307"/>
                    <a:pt x="5458" y="0"/>
                    <a:pt x="46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89" name="Google Shape;2189;p33"/>
            <p:cNvSpPr/>
            <p:nvPr/>
          </p:nvSpPr>
          <p:spPr>
            <a:xfrm>
              <a:off x="4409450" y="1920125"/>
              <a:ext cx="138950" cy="80550"/>
            </a:xfrm>
            <a:custGeom>
              <a:avLst/>
              <a:gdLst/>
              <a:ahLst/>
              <a:cxnLst/>
              <a:rect l="l" t="t" r="r" b="b"/>
              <a:pathLst>
                <a:path w="5558" h="3222" extrusionOk="0">
                  <a:moveTo>
                    <a:pt x="4491" y="1"/>
                  </a:moveTo>
                  <a:cubicBezTo>
                    <a:pt x="4376" y="1"/>
                    <a:pt x="4256" y="34"/>
                    <a:pt x="4136" y="110"/>
                  </a:cubicBezTo>
                  <a:lnTo>
                    <a:pt x="647" y="1855"/>
                  </a:lnTo>
                  <a:cubicBezTo>
                    <a:pt x="0" y="2266"/>
                    <a:pt x="377" y="3222"/>
                    <a:pt x="1025" y="3222"/>
                  </a:cubicBezTo>
                  <a:cubicBezTo>
                    <a:pt x="1147" y="3222"/>
                    <a:pt x="1279" y="3188"/>
                    <a:pt x="1415" y="3111"/>
                  </a:cubicBezTo>
                  <a:cubicBezTo>
                    <a:pt x="2578" y="2529"/>
                    <a:pt x="3741" y="1948"/>
                    <a:pt x="4811" y="1366"/>
                  </a:cubicBezTo>
                  <a:cubicBezTo>
                    <a:pt x="5557" y="974"/>
                    <a:pt x="5110" y="1"/>
                    <a:pt x="44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190" name="Google Shape;2190;p33"/>
          <p:cNvGrpSpPr/>
          <p:nvPr/>
        </p:nvGrpSpPr>
        <p:grpSpPr>
          <a:xfrm rot="-7942932">
            <a:off x="8065592" y="78688"/>
            <a:ext cx="845641" cy="831543"/>
            <a:chOff x="4452350" y="1286250"/>
            <a:chExt cx="700275" cy="688600"/>
          </a:xfrm>
        </p:grpSpPr>
        <p:sp>
          <p:nvSpPr>
            <p:cNvPr id="2191" name="Google Shape;2191;p33"/>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2" name="Google Shape;2192;p33"/>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3" name="Google Shape;2193;p33"/>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4" name="Google Shape;2194;p33"/>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5" name="Google Shape;2195;p33"/>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6" name="Google Shape;2196;p33"/>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7" name="Google Shape;2197;p33"/>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8" name="Google Shape;2198;p33"/>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199" name="Google Shape;2199;p33"/>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0" name="Google Shape;2200;p33"/>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1" name="Google Shape;2201;p33"/>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2" name="Google Shape;2202;p33"/>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3" name="Google Shape;2203;p33"/>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204" name="Google Shape;2204;p33"/>
          <p:cNvGrpSpPr/>
          <p:nvPr/>
        </p:nvGrpSpPr>
        <p:grpSpPr>
          <a:xfrm rot="-1947867">
            <a:off x="1470707" y="4252962"/>
            <a:ext cx="250127" cy="859688"/>
            <a:chOff x="4871700" y="1797250"/>
            <a:chExt cx="319900" cy="1099500"/>
          </a:xfrm>
        </p:grpSpPr>
        <p:sp>
          <p:nvSpPr>
            <p:cNvPr id="2205" name="Google Shape;2205;p33"/>
            <p:cNvSpPr/>
            <p:nvPr/>
          </p:nvSpPr>
          <p:spPr>
            <a:xfrm>
              <a:off x="4871700" y="2253700"/>
              <a:ext cx="271050" cy="643050"/>
            </a:xfrm>
            <a:custGeom>
              <a:avLst/>
              <a:gdLst/>
              <a:ahLst/>
              <a:cxnLst/>
              <a:rect l="l" t="t" r="r" b="b"/>
              <a:pathLst>
                <a:path w="10842" h="25722" extrusionOk="0">
                  <a:moveTo>
                    <a:pt x="3856" y="0"/>
                  </a:moveTo>
                  <a:cubicBezTo>
                    <a:pt x="2479" y="0"/>
                    <a:pt x="1198" y="397"/>
                    <a:pt x="489" y="1702"/>
                  </a:cubicBezTo>
                  <a:cubicBezTo>
                    <a:pt x="0" y="2679"/>
                    <a:pt x="93" y="3936"/>
                    <a:pt x="93" y="4890"/>
                  </a:cubicBezTo>
                  <a:cubicBezTo>
                    <a:pt x="0" y="8286"/>
                    <a:pt x="186" y="11683"/>
                    <a:pt x="489" y="15079"/>
                  </a:cubicBezTo>
                  <a:cubicBezTo>
                    <a:pt x="582" y="16731"/>
                    <a:pt x="675" y="18383"/>
                    <a:pt x="861" y="20011"/>
                  </a:cubicBezTo>
                  <a:cubicBezTo>
                    <a:pt x="1070" y="21570"/>
                    <a:pt x="1070" y="23035"/>
                    <a:pt x="1536" y="24571"/>
                  </a:cubicBezTo>
                  <a:cubicBezTo>
                    <a:pt x="1536" y="24873"/>
                    <a:pt x="1745" y="25245"/>
                    <a:pt x="1931" y="25455"/>
                  </a:cubicBezTo>
                  <a:cubicBezTo>
                    <a:pt x="2170" y="25640"/>
                    <a:pt x="2409" y="25721"/>
                    <a:pt x="2645" y="25721"/>
                  </a:cubicBezTo>
                  <a:cubicBezTo>
                    <a:pt x="4130" y="25721"/>
                    <a:pt x="5488" y="22493"/>
                    <a:pt x="5909" y="21570"/>
                  </a:cubicBezTo>
                  <a:cubicBezTo>
                    <a:pt x="6584" y="19732"/>
                    <a:pt x="6886" y="17801"/>
                    <a:pt x="7561" y="15847"/>
                  </a:cubicBezTo>
                  <a:cubicBezTo>
                    <a:pt x="8422" y="13241"/>
                    <a:pt x="9213" y="10612"/>
                    <a:pt x="9980" y="7914"/>
                  </a:cubicBezTo>
                  <a:cubicBezTo>
                    <a:pt x="10469" y="6541"/>
                    <a:pt x="10841" y="5099"/>
                    <a:pt x="10469" y="3726"/>
                  </a:cubicBezTo>
                  <a:cubicBezTo>
                    <a:pt x="9980" y="1982"/>
                    <a:pt x="8236" y="818"/>
                    <a:pt x="6491" y="353"/>
                  </a:cubicBezTo>
                  <a:cubicBezTo>
                    <a:pt x="5656" y="163"/>
                    <a:pt x="4736" y="0"/>
                    <a:pt x="38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6" name="Google Shape;2206;p33"/>
            <p:cNvSpPr/>
            <p:nvPr/>
          </p:nvSpPr>
          <p:spPr>
            <a:xfrm>
              <a:off x="4895550" y="2310800"/>
              <a:ext cx="225675" cy="78525"/>
            </a:xfrm>
            <a:custGeom>
              <a:avLst/>
              <a:gdLst/>
              <a:ahLst/>
              <a:cxnLst/>
              <a:rect l="l" t="t" r="r" b="b"/>
              <a:pathLst>
                <a:path w="9027" h="3141" extrusionOk="0">
                  <a:moveTo>
                    <a:pt x="116" y="0"/>
                  </a:moveTo>
                  <a:lnTo>
                    <a:pt x="116" y="0"/>
                  </a:lnTo>
                  <a:cubicBezTo>
                    <a:pt x="0" y="395"/>
                    <a:pt x="209" y="861"/>
                    <a:pt x="489" y="1256"/>
                  </a:cubicBezTo>
                  <a:cubicBezTo>
                    <a:pt x="698" y="1652"/>
                    <a:pt x="1070" y="1931"/>
                    <a:pt x="1466" y="2233"/>
                  </a:cubicBezTo>
                  <a:cubicBezTo>
                    <a:pt x="1861" y="2419"/>
                    <a:pt x="2326" y="2606"/>
                    <a:pt x="2722" y="2722"/>
                  </a:cubicBezTo>
                  <a:cubicBezTo>
                    <a:pt x="3117" y="2908"/>
                    <a:pt x="3606" y="3001"/>
                    <a:pt x="3978" y="3001"/>
                  </a:cubicBezTo>
                  <a:cubicBezTo>
                    <a:pt x="4420" y="3094"/>
                    <a:pt x="4856" y="3141"/>
                    <a:pt x="5293" y="3141"/>
                  </a:cubicBezTo>
                  <a:cubicBezTo>
                    <a:pt x="5729" y="3141"/>
                    <a:pt x="6165" y="3094"/>
                    <a:pt x="6607" y="3001"/>
                  </a:cubicBezTo>
                  <a:cubicBezTo>
                    <a:pt x="7468" y="2815"/>
                    <a:pt x="8352" y="2512"/>
                    <a:pt x="9026" y="2024"/>
                  </a:cubicBezTo>
                  <a:cubicBezTo>
                    <a:pt x="8142" y="2024"/>
                    <a:pt x="7375" y="2140"/>
                    <a:pt x="6514" y="2140"/>
                  </a:cubicBezTo>
                  <a:cubicBezTo>
                    <a:pt x="5723" y="2140"/>
                    <a:pt x="4955" y="2024"/>
                    <a:pt x="4187" y="1931"/>
                  </a:cubicBezTo>
                  <a:cubicBezTo>
                    <a:pt x="3792" y="1838"/>
                    <a:pt x="3397" y="1745"/>
                    <a:pt x="3024" y="1652"/>
                  </a:cubicBezTo>
                  <a:cubicBezTo>
                    <a:pt x="2629" y="1559"/>
                    <a:pt x="2233" y="1442"/>
                    <a:pt x="1861" y="1349"/>
                  </a:cubicBezTo>
                  <a:cubicBezTo>
                    <a:pt x="1559" y="1256"/>
                    <a:pt x="1163" y="1070"/>
                    <a:pt x="884" y="861"/>
                  </a:cubicBezTo>
                  <a:cubicBezTo>
                    <a:pt x="489" y="675"/>
                    <a:pt x="302" y="395"/>
                    <a:pt x="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7" name="Google Shape;2207;p33"/>
            <p:cNvSpPr/>
            <p:nvPr/>
          </p:nvSpPr>
          <p:spPr>
            <a:xfrm>
              <a:off x="5004875" y="1797250"/>
              <a:ext cx="152400" cy="506000"/>
            </a:xfrm>
            <a:custGeom>
              <a:avLst/>
              <a:gdLst/>
              <a:ahLst/>
              <a:cxnLst/>
              <a:rect l="l" t="t" r="r" b="b"/>
              <a:pathLst>
                <a:path w="6096" h="20240" extrusionOk="0">
                  <a:moveTo>
                    <a:pt x="6096" y="0"/>
                  </a:moveTo>
                  <a:lnTo>
                    <a:pt x="6096" y="0"/>
                  </a:lnTo>
                  <a:cubicBezTo>
                    <a:pt x="5142" y="1442"/>
                    <a:pt x="4165" y="3001"/>
                    <a:pt x="3397" y="4653"/>
                  </a:cubicBezTo>
                  <a:cubicBezTo>
                    <a:pt x="2606" y="6188"/>
                    <a:pt x="2025" y="7933"/>
                    <a:pt x="1443" y="9585"/>
                  </a:cubicBezTo>
                  <a:cubicBezTo>
                    <a:pt x="489" y="13074"/>
                    <a:pt x="1" y="16657"/>
                    <a:pt x="187" y="20240"/>
                  </a:cubicBezTo>
                  <a:cubicBezTo>
                    <a:pt x="489" y="16657"/>
                    <a:pt x="1071" y="13167"/>
                    <a:pt x="2025" y="9771"/>
                  </a:cubicBezTo>
                  <a:cubicBezTo>
                    <a:pt x="2513" y="8142"/>
                    <a:pt x="3188" y="6398"/>
                    <a:pt x="3886" y="4839"/>
                  </a:cubicBezTo>
                  <a:cubicBezTo>
                    <a:pt x="4560" y="3187"/>
                    <a:pt x="5328" y="1535"/>
                    <a:pt x="6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8" name="Google Shape;2208;p33"/>
            <p:cNvSpPr/>
            <p:nvPr/>
          </p:nvSpPr>
          <p:spPr>
            <a:xfrm>
              <a:off x="4932175" y="2489925"/>
              <a:ext cx="174500" cy="41300"/>
            </a:xfrm>
            <a:custGeom>
              <a:avLst/>
              <a:gdLst/>
              <a:ahLst/>
              <a:cxnLst/>
              <a:rect l="l" t="t" r="r" b="b"/>
              <a:pathLst>
                <a:path w="6980" h="1652" extrusionOk="0">
                  <a:moveTo>
                    <a:pt x="1" y="0"/>
                  </a:moveTo>
                  <a:cubicBezTo>
                    <a:pt x="489" y="489"/>
                    <a:pt x="1071" y="791"/>
                    <a:pt x="1559" y="1070"/>
                  </a:cubicBezTo>
                  <a:cubicBezTo>
                    <a:pt x="2141" y="1373"/>
                    <a:pt x="2816" y="1559"/>
                    <a:pt x="3490" y="1652"/>
                  </a:cubicBezTo>
                  <a:cubicBezTo>
                    <a:pt x="4072" y="1652"/>
                    <a:pt x="4746" y="1652"/>
                    <a:pt x="5421" y="1373"/>
                  </a:cubicBezTo>
                  <a:cubicBezTo>
                    <a:pt x="6003" y="1163"/>
                    <a:pt x="6584" y="791"/>
                    <a:pt x="6980" y="210"/>
                  </a:cubicBezTo>
                  <a:lnTo>
                    <a:pt x="6980" y="210"/>
                  </a:lnTo>
                  <a:cubicBezTo>
                    <a:pt x="6305" y="396"/>
                    <a:pt x="5817" y="489"/>
                    <a:pt x="5235" y="489"/>
                  </a:cubicBezTo>
                  <a:cubicBezTo>
                    <a:pt x="5041" y="520"/>
                    <a:pt x="4858" y="530"/>
                    <a:pt x="4678" y="530"/>
                  </a:cubicBezTo>
                  <a:cubicBezTo>
                    <a:pt x="4317" y="530"/>
                    <a:pt x="3971" y="489"/>
                    <a:pt x="3583" y="489"/>
                  </a:cubicBezTo>
                  <a:cubicBezTo>
                    <a:pt x="3002" y="396"/>
                    <a:pt x="2420" y="303"/>
                    <a:pt x="1838" y="210"/>
                  </a:cubicBezTo>
                  <a:cubicBezTo>
                    <a:pt x="1257" y="93"/>
                    <a:pt x="675"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09" name="Google Shape;2209;p33"/>
            <p:cNvSpPr/>
            <p:nvPr/>
          </p:nvSpPr>
          <p:spPr>
            <a:xfrm>
              <a:off x="4949050" y="2599250"/>
              <a:ext cx="126225" cy="37000"/>
            </a:xfrm>
            <a:custGeom>
              <a:avLst/>
              <a:gdLst/>
              <a:ahLst/>
              <a:cxnLst/>
              <a:rect l="l" t="t" r="r" b="b"/>
              <a:pathLst>
                <a:path w="5049" h="1480" extrusionOk="0">
                  <a:moveTo>
                    <a:pt x="5049" y="1"/>
                  </a:moveTo>
                  <a:cubicBezTo>
                    <a:pt x="4560" y="94"/>
                    <a:pt x="4165" y="187"/>
                    <a:pt x="3792" y="187"/>
                  </a:cubicBezTo>
                  <a:cubicBezTo>
                    <a:pt x="3397" y="280"/>
                    <a:pt x="3001" y="280"/>
                    <a:pt x="2629" y="280"/>
                  </a:cubicBezTo>
                  <a:lnTo>
                    <a:pt x="1350" y="373"/>
                  </a:lnTo>
                  <a:cubicBezTo>
                    <a:pt x="977" y="373"/>
                    <a:pt x="489" y="373"/>
                    <a:pt x="0" y="582"/>
                  </a:cubicBezTo>
                  <a:cubicBezTo>
                    <a:pt x="396" y="862"/>
                    <a:pt x="768" y="1164"/>
                    <a:pt x="1257" y="1257"/>
                  </a:cubicBezTo>
                  <a:cubicBezTo>
                    <a:pt x="1546" y="1393"/>
                    <a:pt x="1885" y="1480"/>
                    <a:pt x="2238" y="1480"/>
                  </a:cubicBezTo>
                  <a:cubicBezTo>
                    <a:pt x="2367" y="1480"/>
                    <a:pt x="2498" y="1468"/>
                    <a:pt x="2629" y="1443"/>
                  </a:cubicBezTo>
                  <a:cubicBezTo>
                    <a:pt x="3094" y="1443"/>
                    <a:pt x="3583" y="1350"/>
                    <a:pt x="4071" y="1071"/>
                  </a:cubicBezTo>
                  <a:cubicBezTo>
                    <a:pt x="4467" y="862"/>
                    <a:pt x="4839" y="489"/>
                    <a:pt x="5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0" name="Google Shape;2210;p33"/>
            <p:cNvSpPr/>
            <p:nvPr/>
          </p:nvSpPr>
          <p:spPr>
            <a:xfrm>
              <a:off x="4953700" y="2737100"/>
              <a:ext cx="77950" cy="34325"/>
            </a:xfrm>
            <a:custGeom>
              <a:avLst/>
              <a:gdLst/>
              <a:ahLst/>
              <a:cxnLst/>
              <a:rect l="l" t="t" r="r" b="b"/>
              <a:pathLst>
                <a:path w="3118" h="1373" extrusionOk="0">
                  <a:moveTo>
                    <a:pt x="3118" y="0"/>
                  </a:moveTo>
                  <a:cubicBezTo>
                    <a:pt x="2815" y="0"/>
                    <a:pt x="2536" y="0"/>
                    <a:pt x="2234" y="93"/>
                  </a:cubicBezTo>
                  <a:cubicBezTo>
                    <a:pt x="1955" y="93"/>
                    <a:pt x="1745" y="93"/>
                    <a:pt x="1466" y="210"/>
                  </a:cubicBezTo>
                  <a:cubicBezTo>
                    <a:pt x="1280" y="210"/>
                    <a:pt x="1071" y="303"/>
                    <a:pt x="791" y="396"/>
                  </a:cubicBezTo>
                  <a:cubicBezTo>
                    <a:pt x="489" y="582"/>
                    <a:pt x="303" y="675"/>
                    <a:pt x="0" y="884"/>
                  </a:cubicBezTo>
                  <a:cubicBezTo>
                    <a:pt x="210" y="1164"/>
                    <a:pt x="582" y="1257"/>
                    <a:pt x="884" y="1373"/>
                  </a:cubicBezTo>
                  <a:lnTo>
                    <a:pt x="1745" y="1373"/>
                  </a:lnTo>
                  <a:cubicBezTo>
                    <a:pt x="2048" y="1257"/>
                    <a:pt x="2327" y="1071"/>
                    <a:pt x="2629" y="884"/>
                  </a:cubicBezTo>
                  <a:cubicBezTo>
                    <a:pt x="2815" y="675"/>
                    <a:pt x="3118" y="396"/>
                    <a:pt x="3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1" name="Google Shape;2211;p33"/>
            <p:cNvSpPr/>
            <p:nvPr/>
          </p:nvSpPr>
          <p:spPr>
            <a:xfrm>
              <a:off x="4992675" y="1974625"/>
              <a:ext cx="55850" cy="101225"/>
            </a:xfrm>
            <a:custGeom>
              <a:avLst/>
              <a:gdLst/>
              <a:ahLst/>
              <a:cxnLst/>
              <a:rect l="l" t="t" r="r" b="b"/>
              <a:pathLst>
                <a:path w="2234" h="4049" extrusionOk="0">
                  <a:moveTo>
                    <a:pt x="346" y="1"/>
                  </a:moveTo>
                  <a:cubicBezTo>
                    <a:pt x="273" y="1"/>
                    <a:pt x="198" y="24"/>
                    <a:pt x="93" y="70"/>
                  </a:cubicBezTo>
                  <a:cubicBezTo>
                    <a:pt x="0" y="163"/>
                    <a:pt x="0" y="349"/>
                    <a:pt x="0" y="559"/>
                  </a:cubicBezTo>
                  <a:cubicBezTo>
                    <a:pt x="93" y="1722"/>
                    <a:pt x="977" y="3071"/>
                    <a:pt x="1559" y="4048"/>
                  </a:cubicBezTo>
                  <a:cubicBezTo>
                    <a:pt x="2233" y="3164"/>
                    <a:pt x="1466" y="1233"/>
                    <a:pt x="884" y="349"/>
                  </a:cubicBezTo>
                  <a:cubicBezTo>
                    <a:pt x="768" y="256"/>
                    <a:pt x="675" y="163"/>
                    <a:pt x="582" y="70"/>
                  </a:cubicBezTo>
                  <a:cubicBezTo>
                    <a:pt x="489" y="24"/>
                    <a:pt x="419" y="1"/>
                    <a:pt x="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2" name="Google Shape;2212;p33"/>
            <p:cNvSpPr/>
            <p:nvPr/>
          </p:nvSpPr>
          <p:spPr>
            <a:xfrm>
              <a:off x="5019425" y="1904250"/>
              <a:ext cx="55850" cy="101225"/>
            </a:xfrm>
            <a:custGeom>
              <a:avLst/>
              <a:gdLst/>
              <a:ahLst/>
              <a:cxnLst/>
              <a:rect l="l" t="t" r="r" b="b"/>
              <a:pathLst>
                <a:path w="2234" h="4049" extrusionOk="0">
                  <a:moveTo>
                    <a:pt x="338" y="1"/>
                  </a:moveTo>
                  <a:cubicBezTo>
                    <a:pt x="262" y="1"/>
                    <a:pt x="186" y="24"/>
                    <a:pt x="93" y="70"/>
                  </a:cubicBezTo>
                  <a:cubicBezTo>
                    <a:pt x="0" y="163"/>
                    <a:pt x="0" y="373"/>
                    <a:pt x="0" y="466"/>
                  </a:cubicBezTo>
                  <a:cubicBezTo>
                    <a:pt x="93" y="1629"/>
                    <a:pt x="977" y="3071"/>
                    <a:pt x="1559" y="4048"/>
                  </a:cubicBezTo>
                  <a:cubicBezTo>
                    <a:pt x="2234" y="3071"/>
                    <a:pt x="1443" y="1141"/>
                    <a:pt x="861" y="373"/>
                  </a:cubicBezTo>
                  <a:cubicBezTo>
                    <a:pt x="768" y="256"/>
                    <a:pt x="675" y="70"/>
                    <a:pt x="582" y="70"/>
                  </a:cubicBezTo>
                  <a:cubicBezTo>
                    <a:pt x="489" y="24"/>
                    <a:pt x="413" y="1"/>
                    <a:pt x="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3" name="Google Shape;2213;p33"/>
            <p:cNvSpPr/>
            <p:nvPr/>
          </p:nvSpPr>
          <p:spPr>
            <a:xfrm>
              <a:off x="5053150" y="1872850"/>
              <a:ext cx="41325" cy="76800"/>
            </a:xfrm>
            <a:custGeom>
              <a:avLst/>
              <a:gdLst/>
              <a:ahLst/>
              <a:cxnLst/>
              <a:rect l="l" t="t" r="r" b="b"/>
              <a:pathLst>
                <a:path w="1653" h="3072" extrusionOk="0">
                  <a:moveTo>
                    <a:pt x="198" y="0"/>
                  </a:moveTo>
                  <a:cubicBezTo>
                    <a:pt x="123" y="0"/>
                    <a:pt x="47" y="24"/>
                    <a:pt x="1" y="70"/>
                  </a:cubicBezTo>
                  <a:lnTo>
                    <a:pt x="1" y="349"/>
                  </a:lnTo>
                  <a:cubicBezTo>
                    <a:pt x="1" y="1326"/>
                    <a:pt x="675" y="2303"/>
                    <a:pt x="1071" y="3071"/>
                  </a:cubicBezTo>
                  <a:cubicBezTo>
                    <a:pt x="1652" y="2397"/>
                    <a:pt x="1071" y="931"/>
                    <a:pt x="582" y="256"/>
                  </a:cubicBezTo>
                  <a:cubicBezTo>
                    <a:pt x="489" y="163"/>
                    <a:pt x="489" y="70"/>
                    <a:pt x="396" y="70"/>
                  </a:cubicBezTo>
                  <a:cubicBezTo>
                    <a:pt x="349" y="24"/>
                    <a:pt x="274"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4" name="Google Shape;2214;p33"/>
            <p:cNvSpPr/>
            <p:nvPr/>
          </p:nvSpPr>
          <p:spPr>
            <a:xfrm>
              <a:off x="5043850" y="1988300"/>
              <a:ext cx="96575" cy="73000"/>
            </a:xfrm>
            <a:custGeom>
              <a:avLst/>
              <a:gdLst/>
              <a:ahLst/>
              <a:cxnLst/>
              <a:rect l="l" t="t" r="r" b="b"/>
              <a:pathLst>
                <a:path w="3863" h="2920" extrusionOk="0">
                  <a:moveTo>
                    <a:pt x="3059" y="0"/>
                  </a:moveTo>
                  <a:cubicBezTo>
                    <a:pt x="2271" y="0"/>
                    <a:pt x="1486" y="444"/>
                    <a:pt x="954" y="1082"/>
                  </a:cubicBezTo>
                  <a:cubicBezTo>
                    <a:pt x="582" y="1547"/>
                    <a:pt x="0" y="2338"/>
                    <a:pt x="0" y="2920"/>
                  </a:cubicBezTo>
                  <a:cubicBezTo>
                    <a:pt x="768" y="2036"/>
                    <a:pt x="1931" y="1547"/>
                    <a:pt x="3094" y="1175"/>
                  </a:cubicBezTo>
                  <a:cubicBezTo>
                    <a:pt x="3280" y="1082"/>
                    <a:pt x="3490" y="1082"/>
                    <a:pt x="3676" y="873"/>
                  </a:cubicBezTo>
                  <a:cubicBezTo>
                    <a:pt x="3769" y="780"/>
                    <a:pt x="3862" y="500"/>
                    <a:pt x="3769" y="291"/>
                  </a:cubicBezTo>
                  <a:cubicBezTo>
                    <a:pt x="3676" y="105"/>
                    <a:pt x="3490" y="12"/>
                    <a:pt x="3280" y="12"/>
                  </a:cubicBezTo>
                  <a:cubicBezTo>
                    <a:pt x="3207" y="4"/>
                    <a:pt x="3133" y="0"/>
                    <a:pt x="3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5" name="Google Shape;2215;p33"/>
            <p:cNvSpPr/>
            <p:nvPr/>
          </p:nvSpPr>
          <p:spPr>
            <a:xfrm>
              <a:off x="5077575" y="1920525"/>
              <a:ext cx="77375" cy="55875"/>
            </a:xfrm>
            <a:custGeom>
              <a:avLst/>
              <a:gdLst/>
              <a:ahLst/>
              <a:cxnLst/>
              <a:rect l="l" t="t" r="r" b="b"/>
              <a:pathLst>
                <a:path w="3095" h="2235" extrusionOk="0">
                  <a:moveTo>
                    <a:pt x="2513" y="1"/>
                  </a:moveTo>
                  <a:cubicBezTo>
                    <a:pt x="1838" y="1"/>
                    <a:pt x="1257" y="303"/>
                    <a:pt x="768" y="885"/>
                  </a:cubicBezTo>
                  <a:cubicBezTo>
                    <a:pt x="489" y="1257"/>
                    <a:pt x="94" y="1746"/>
                    <a:pt x="1" y="2234"/>
                  </a:cubicBezTo>
                  <a:cubicBezTo>
                    <a:pt x="582" y="1653"/>
                    <a:pt x="1559" y="1164"/>
                    <a:pt x="2420" y="885"/>
                  </a:cubicBezTo>
                  <a:cubicBezTo>
                    <a:pt x="2513" y="885"/>
                    <a:pt x="2722" y="769"/>
                    <a:pt x="2816" y="676"/>
                  </a:cubicBezTo>
                  <a:cubicBezTo>
                    <a:pt x="3002" y="583"/>
                    <a:pt x="3095" y="396"/>
                    <a:pt x="3002" y="187"/>
                  </a:cubicBezTo>
                  <a:cubicBezTo>
                    <a:pt x="2909" y="94"/>
                    <a:pt x="2722" y="1"/>
                    <a:pt x="2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6" name="Google Shape;2216;p33"/>
            <p:cNvSpPr/>
            <p:nvPr/>
          </p:nvSpPr>
          <p:spPr>
            <a:xfrm>
              <a:off x="5089800" y="1823400"/>
              <a:ext cx="26775" cy="58200"/>
            </a:xfrm>
            <a:custGeom>
              <a:avLst/>
              <a:gdLst/>
              <a:ahLst/>
              <a:cxnLst/>
              <a:rect l="l" t="t" r="r" b="b"/>
              <a:pathLst>
                <a:path w="1071" h="2328" extrusionOk="0">
                  <a:moveTo>
                    <a:pt x="372" y="1"/>
                  </a:moveTo>
                  <a:cubicBezTo>
                    <a:pt x="93" y="117"/>
                    <a:pt x="0" y="396"/>
                    <a:pt x="0" y="699"/>
                  </a:cubicBezTo>
                  <a:cubicBezTo>
                    <a:pt x="93" y="978"/>
                    <a:pt x="279" y="1164"/>
                    <a:pt x="372" y="1373"/>
                  </a:cubicBezTo>
                  <a:cubicBezTo>
                    <a:pt x="582" y="1653"/>
                    <a:pt x="582" y="2048"/>
                    <a:pt x="675" y="2327"/>
                  </a:cubicBezTo>
                  <a:cubicBezTo>
                    <a:pt x="1070" y="2141"/>
                    <a:pt x="954" y="1071"/>
                    <a:pt x="954" y="792"/>
                  </a:cubicBezTo>
                  <a:cubicBezTo>
                    <a:pt x="954" y="583"/>
                    <a:pt x="861" y="396"/>
                    <a:pt x="768" y="303"/>
                  </a:cubicBezTo>
                  <a:cubicBezTo>
                    <a:pt x="675" y="117"/>
                    <a:pt x="582"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7" name="Google Shape;2217;p33"/>
            <p:cNvSpPr/>
            <p:nvPr/>
          </p:nvSpPr>
          <p:spPr>
            <a:xfrm>
              <a:off x="5121200" y="1812350"/>
              <a:ext cx="70400" cy="45400"/>
            </a:xfrm>
            <a:custGeom>
              <a:avLst/>
              <a:gdLst/>
              <a:ahLst/>
              <a:cxnLst/>
              <a:rect l="l" t="t" r="r" b="b"/>
              <a:pathLst>
                <a:path w="2816" h="1816" extrusionOk="0">
                  <a:moveTo>
                    <a:pt x="2359" y="1"/>
                  </a:moveTo>
                  <a:cubicBezTo>
                    <a:pt x="2251" y="1"/>
                    <a:pt x="2129" y="24"/>
                    <a:pt x="2024" y="71"/>
                  </a:cubicBezTo>
                  <a:cubicBezTo>
                    <a:pt x="1257" y="350"/>
                    <a:pt x="396" y="1025"/>
                    <a:pt x="0" y="1815"/>
                  </a:cubicBezTo>
                  <a:cubicBezTo>
                    <a:pt x="186" y="1606"/>
                    <a:pt x="396" y="1513"/>
                    <a:pt x="582" y="1420"/>
                  </a:cubicBezTo>
                  <a:lnTo>
                    <a:pt x="1350" y="1420"/>
                  </a:lnTo>
                  <a:cubicBezTo>
                    <a:pt x="1652" y="1420"/>
                    <a:pt x="1931" y="1420"/>
                    <a:pt x="2234" y="1327"/>
                  </a:cubicBezTo>
                  <a:cubicBezTo>
                    <a:pt x="2513" y="1234"/>
                    <a:pt x="2815" y="838"/>
                    <a:pt x="2815" y="559"/>
                  </a:cubicBezTo>
                  <a:cubicBezTo>
                    <a:pt x="2815" y="350"/>
                    <a:pt x="2815" y="164"/>
                    <a:pt x="2606" y="71"/>
                  </a:cubicBezTo>
                  <a:cubicBezTo>
                    <a:pt x="2559" y="24"/>
                    <a:pt x="2466" y="1"/>
                    <a:pt x="23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218" name="Google Shape;2218;p33"/>
            <p:cNvSpPr/>
            <p:nvPr/>
          </p:nvSpPr>
          <p:spPr>
            <a:xfrm>
              <a:off x="5099100" y="1862375"/>
              <a:ext cx="70400" cy="43650"/>
            </a:xfrm>
            <a:custGeom>
              <a:avLst/>
              <a:gdLst/>
              <a:ahLst/>
              <a:cxnLst/>
              <a:rect l="l" t="t" r="r" b="b"/>
              <a:pathLst>
                <a:path w="2816" h="1746" extrusionOk="0">
                  <a:moveTo>
                    <a:pt x="2048" y="1"/>
                  </a:moveTo>
                  <a:cubicBezTo>
                    <a:pt x="1745" y="1"/>
                    <a:pt x="1559" y="187"/>
                    <a:pt x="1280" y="396"/>
                  </a:cubicBezTo>
                  <a:cubicBezTo>
                    <a:pt x="977" y="582"/>
                    <a:pt x="0" y="1257"/>
                    <a:pt x="117" y="1745"/>
                  </a:cubicBezTo>
                  <a:cubicBezTo>
                    <a:pt x="791" y="1652"/>
                    <a:pt x="1955" y="1559"/>
                    <a:pt x="2443" y="1071"/>
                  </a:cubicBezTo>
                  <a:cubicBezTo>
                    <a:pt x="2722" y="885"/>
                    <a:pt x="2815" y="582"/>
                    <a:pt x="2722" y="303"/>
                  </a:cubicBezTo>
                  <a:cubicBezTo>
                    <a:pt x="2629" y="94"/>
                    <a:pt x="2234" y="1"/>
                    <a:pt x="20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219" name="Google Shape;2219;p33"/>
          <p:cNvSpPr txBox="1">
            <a:spLocks noGrp="1"/>
          </p:cNvSpPr>
          <p:nvPr>
            <p:ph type="title" idx="4"/>
          </p:nvPr>
        </p:nvSpPr>
        <p:spPr>
          <a:xfrm>
            <a:off x="311700" y="445025"/>
            <a:ext cx="8520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None/>
              <a:defRPr>
                <a:solidFill>
                  <a:schemeClr val="accent1"/>
                </a:solidFill>
              </a:defRPr>
            </a:lvl1pPr>
            <a:lvl2pPr lvl="1" algn="ctr" rtl="0">
              <a:lnSpc>
                <a:spcPct val="100000"/>
              </a:lnSpc>
              <a:spcBef>
                <a:spcPts val="0"/>
              </a:spcBef>
              <a:spcAft>
                <a:spcPts val="0"/>
              </a:spcAft>
              <a:buClr>
                <a:schemeClr val="accent1"/>
              </a:buClr>
              <a:buSzPts val="2800"/>
              <a:buNone/>
              <a:defRPr>
                <a:solidFill>
                  <a:schemeClr val="accent1"/>
                </a:solidFill>
              </a:defRPr>
            </a:lvl2pPr>
            <a:lvl3pPr lvl="2" algn="ctr" rtl="0">
              <a:lnSpc>
                <a:spcPct val="100000"/>
              </a:lnSpc>
              <a:spcBef>
                <a:spcPts val="0"/>
              </a:spcBef>
              <a:spcAft>
                <a:spcPts val="0"/>
              </a:spcAft>
              <a:buClr>
                <a:schemeClr val="accent1"/>
              </a:buClr>
              <a:buSzPts val="2800"/>
              <a:buNone/>
              <a:defRPr>
                <a:solidFill>
                  <a:schemeClr val="accent1"/>
                </a:solidFill>
              </a:defRPr>
            </a:lvl3pPr>
            <a:lvl4pPr lvl="3" algn="ctr" rtl="0">
              <a:lnSpc>
                <a:spcPct val="100000"/>
              </a:lnSpc>
              <a:spcBef>
                <a:spcPts val="0"/>
              </a:spcBef>
              <a:spcAft>
                <a:spcPts val="0"/>
              </a:spcAft>
              <a:buClr>
                <a:schemeClr val="accent1"/>
              </a:buClr>
              <a:buSzPts val="2800"/>
              <a:buNone/>
              <a:defRPr>
                <a:solidFill>
                  <a:schemeClr val="accent1"/>
                </a:solidFill>
              </a:defRPr>
            </a:lvl4pPr>
            <a:lvl5pPr lvl="4" algn="ctr" rtl="0">
              <a:lnSpc>
                <a:spcPct val="100000"/>
              </a:lnSpc>
              <a:spcBef>
                <a:spcPts val="0"/>
              </a:spcBef>
              <a:spcAft>
                <a:spcPts val="0"/>
              </a:spcAft>
              <a:buClr>
                <a:schemeClr val="accent1"/>
              </a:buClr>
              <a:buSzPts val="2800"/>
              <a:buNone/>
              <a:defRPr>
                <a:solidFill>
                  <a:schemeClr val="accent1"/>
                </a:solidFill>
              </a:defRPr>
            </a:lvl5pPr>
            <a:lvl6pPr lvl="5" algn="ctr" rtl="0">
              <a:lnSpc>
                <a:spcPct val="100000"/>
              </a:lnSpc>
              <a:spcBef>
                <a:spcPts val="0"/>
              </a:spcBef>
              <a:spcAft>
                <a:spcPts val="0"/>
              </a:spcAft>
              <a:buClr>
                <a:schemeClr val="accent1"/>
              </a:buClr>
              <a:buSzPts val="2800"/>
              <a:buNone/>
              <a:defRPr>
                <a:solidFill>
                  <a:schemeClr val="accent1"/>
                </a:solidFill>
              </a:defRPr>
            </a:lvl6pPr>
            <a:lvl7pPr lvl="6" algn="ctr" rtl="0">
              <a:lnSpc>
                <a:spcPct val="100000"/>
              </a:lnSpc>
              <a:spcBef>
                <a:spcPts val="0"/>
              </a:spcBef>
              <a:spcAft>
                <a:spcPts val="0"/>
              </a:spcAft>
              <a:buClr>
                <a:schemeClr val="accent1"/>
              </a:buClr>
              <a:buSzPts val="2800"/>
              <a:buNone/>
              <a:defRPr>
                <a:solidFill>
                  <a:schemeClr val="accent1"/>
                </a:solidFill>
              </a:defRPr>
            </a:lvl7pPr>
            <a:lvl8pPr lvl="7" algn="ctr" rtl="0">
              <a:lnSpc>
                <a:spcPct val="100000"/>
              </a:lnSpc>
              <a:spcBef>
                <a:spcPts val="0"/>
              </a:spcBef>
              <a:spcAft>
                <a:spcPts val="0"/>
              </a:spcAft>
              <a:buClr>
                <a:schemeClr val="accent1"/>
              </a:buClr>
              <a:buSzPts val="2800"/>
              <a:buNone/>
              <a:defRPr>
                <a:solidFill>
                  <a:schemeClr val="accent1"/>
                </a:solidFill>
              </a:defRPr>
            </a:lvl8pPr>
            <a:lvl9pPr lvl="8" algn="ctr" rtl="0">
              <a:lnSpc>
                <a:spcPct val="100000"/>
              </a:lnSpc>
              <a:spcBef>
                <a:spcPts val="0"/>
              </a:spcBef>
              <a:spcAft>
                <a:spcPts val="0"/>
              </a:spcAft>
              <a:buClr>
                <a:schemeClr val="accent1"/>
              </a:buClr>
              <a:buSzPts val="2800"/>
              <a:buNone/>
              <a:defRPr>
                <a:solidFill>
                  <a:schemeClr val="accent1"/>
                </a:solidFill>
              </a:defRPr>
            </a:lvl9pPr>
          </a:lstStyle>
          <a:p>
            <a:endParaRPr/>
          </a:p>
        </p:txBody>
      </p:sp>
    </p:spTree>
    <p:extLst>
      <p:ext uri="{BB962C8B-B14F-4D97-AF65-F5344CB8AC3E}">
        <p14:creationId xmlns:p14="http://schemas.microsoft.com/office/powerpoint/2010/main" val="3901643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11">
  <p:cSld name="Title only 11">
    <p:spTree>
      <p:nvGrpSpPr>
        <p:cNvPr id="1" name="Shape 2316"/>
        <p:cNvGrpSpPr/>
        <p:nvPr/>
      </p:nvGrpSpPr>
      <p:grpSpPr>
        <a:xfrm>
          <a:off x="0" y="0"/>
          <a:ext cx="0" cy="0"/>
          <a:chOff x="0" y="0"/>
          <a:chExt cx="0" cy="0"/>
        </a:xfrm>
      </p:grpSpPr>
      <p:sp>
        <p:nvSpPr>
          <p:cNvPr id="2317" name="Google Shape;2317;p35"/>
          <p:cNvSpPr/>
          <p:nvPr/>
        </p:nvSpPr>
        <p:spPr>
          <a:xfrm>
            <a:off x="-425374" y="-380075"/>
            <a:ext cx="2246707" cy="1839315"/>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8" name="Google Shape;2318;p35"/>
          <p:cNvSpPr/>
          <p:nvPr/>
        </p:nvSpPr>
        <p:spPr>
          <a:xfrm>
            <a:off x="7599302" y="-248585"/>
            <a:ext cx="2059089" cy="1459324"/>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19" name="Google Shape;2319;p35"/>
          <p:cNvSpPr/>
          <p:nvPr/>
        </p:nvSpPr>
        <p:spPr>
          <a:xfrm rot="10800000">
            <a:off x="7827876" y="3625814"/>
            <a:ext cx="1939567" cy="1714944"/>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320" name="Google Shape;2320;p35"/>
          <p:cNvGrpSpPr/>
          <p:nvPr/>
        </p:nvGrpSpPr>
        <p:grpSpPr>
          <a:xfrm rot="10800000">
            <a:off x="7592164" y="4391164"/>
            <a:ext cx="1205304" cy="949590"/>
            <a:chOff x="2533100" y="1212175"/>
            <a:chExt cx="1066075" cy="839825"/>
          </a:xfrm>
        </p:grpSpPr>
        <p:sp>
          <p:nvSpPr>
            <p:cNvPr id="2321" name="Google Shape;2321;p35"/>
            <p:cNvSpPr/>
            <p:nvPr/>
          </p:nvSpPr>
          <p:spPr>
            <a:xfrm>
              <a:off x="2981500" y="1242700"/>
              <a:ext cx="93025" cy="139875"/>
            </a:xfrm>
            <a:custGeom>
              <a:avLst/>
              <a:gdLst/>
              <a:ahLst/>
              <a:cxnLst/>
              <a:rect l="l" t="t" r="r" b="b"/>
              <a:pathLst>
                <a:path w="3721" h="5595" extrusionOk="0">
                  <a:moveTo>
                    <a:pt x="2415" y="1"/>
                  </a:moveTo>
                  <a:cubicBezTo>
                    <a:pt x="2208" y="1"/>
                    <a:pt x="2003" y="80"/>
                    <a:pt x="1838" y="268"/>
                  </a:cubicBezTo>
                  <a:cubicBezTo>
                    <a:pt x="768" y="1617"/>
                    <a:pt x="1" y="4036"/>
                    <a:pt x="1443" y="5316"/>
                  </a:cubicBezTo>
                  <a:cubicBezTo>
                    <a:pt x="1636" y="5509"/>
                    <a:pt x="1872" y="5594"/>
                    <a:pt x="2102" y="5594"/>
                  </a:cubicBezTo>
                  <a:cubicBezTo>
                    <a:pt x="2565" y="5594"/>
                    <a:pt x="3002" y="5247"/>
                    <a:pt x="3002" y="4734"/>
                  </a:cubicBezTo>
                  <a:cubicBezTo>
                    <a:pt x="3002" y="3455"/>
                    <a:pt x="2606" y="2501"/>
                    <a:pt x="3281" y="1431"/>
                  </a:cubicBezTo>
                  <a:cubicBezTo>
                    <a:pt x="3721" y="762"/>
                    <a:pt x="3057" y="1"/>
                    <a:pt x="24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2" name="Google Shape;2322;p35"/>
            <p:cNvSpPr/>
            <p:nvPr/>
          </p:nvSpPr>
          <p:spPr>
            <a:xfrm>
              <a:off x="3008250" y="1488625"/>
              <a:ext cx="56925" cy="134075"/>
            </a:xfrm>
            <a:custGeom>
              <a:avLst/>
              <a:gdLst/>
              <a:ahLst/>
              <a:cxnLst/>
              <a:rect l="l" t="t" r="r" b="b"/>
              <a:pathLst>
                <a:path w="2277" h="5363" extrusionOk="0">
                  <a:moveTo>
                    <a:pt x="1354" y="0"/>
                  </a:moveTo>
                  <a:cubicBezTo>
                    <a:pt x="1004" y="0"/>
                    <a:pt x="663" y="182"/>
                    <a:pt x="582" y="597"/>
                  </a:cubicBezTo>
                  <a:cubicBezTo>
                    <a:pt x="373" y="1969"/>
                    <a:pt x="1" y="3412"/>
                    <a:pt x="280" y="4784"/>
                  </a:cubicBezTo>
                  <a:cubicBezTo>
                    <a:pt x="367" y="5189"/>
                    <a:pt x="650" y="5362"/>
                    <a:pt x="947" y="5362"/>
                  </a:cubicBezTo>
                  <a:cubicBezTo>
                    <a:pt x="1282" y="5362"/>
                    <a:pt x="1635" y="5142"/>
                    <a:pt x="1746" y="4784"/>
                  </a:cubicBezTo>
                  <a:cubicBezTo>
                    <a:pt x="2211" y="3621"/>
                    <a:pt x="2118" y="2155"/>
                    <a:pt x="2211" y="806"/>
                  </a:cubicBezTo>
                  <a:cubicBezTo>
                    <a:pt x="2277" y="307"/>
                    <a:pt x="1808" y="0"/>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3" name="Google Shape;2323;p35"/>
            <p:cNvSpPr/>
            <p:nvPr/>
          </p:nvSpPr>
          <p:spPr>
            <a:xfrm>
              <a:off x="2913925" y="1708150"/>
              <a:ext cx="120050" cy="96675"/>
            </a:xfrm>
            <a:custGeom>
              <a:avLst/>
              <a:gdLst/>
              <a:ahLst/>
              <a:cxnLst/>
              <a:rect l="l" t="t" r="r" b="b"/>
              <a:pathLst>
                <a:path w="4802" h="3867" extrusionOk="0">
                  <a:moveTo>
                    <a:pt x="3339" y="1"/>
                  </a:moveTo>
                  <a:cubicBezTo>
                    <a:pt x="3164" y="1"/>
                    <a:pt x="2980" y="52"/>
                    <a:pt x="2797" y="168"/>
                  </a:cubicBezTo>
                  <a:cubicBezTo>
                    <a:pt x="2308" y="540"/>
                    <a:pt x="1913" y="842"/>
                    <a:pt x="1540" y="1238"/>
                  </a:cubicBezTo>
                  <a:cubicBezTo>
                    <a:pt x="1238" y="1610"/>
                    <a:pt x="866" y="2005"/>
                    <a:pt x="563" y="2401"/>
                  </a:cubicBezTo>
                  <a:cubicBezTo>
                    <a:pt x="0" y="2964"/>
                    <a:pt x="442" y="3867"/>
                    <a:pt x="1117" y="3867"/>
                  </a:cubicBezTo>
                  <a:cubicBezTo>
                    <a:pt x="1251" y="3867"/>
                    <a:pt x="1394" y="3831"/>
                    <a:pt x="1540" y="3750"/>
                  </a:cubicBezTo>
                  <a:cubicBezTo>
                    <a:pt x="2401" y="3169"/>
                    <a:pt x="3378" y="2680"/>
                    <a:pt x="4146" y="1912"/>
                  </a:cubicBezTo>
                  <a:cubicBezTo>
                    <a:pt x="4801" y="1180"/>
                    <a:pt x="4179" y="1"/>
                    <a:pt x="33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4" name="Google Shape;2324;p35"/>
            <p:cNvSpPr/>
            <p:nvPr/>
          </p:nvSpPr>
          <p:spPr>
            <a:xfrm>
              <a:off x="2994100" y="1789400"/>
              <a:ext cx="95600" cy="80850"/>
            </a:xfrm>
            <a:custGeom>
              <a:avLst/>
              <a:gdLst/>
              <a:ahLst/>
              <a:cxnLst/>
              <a:rect l="l" t="t" r="r" b="b"/>
              <a:pathLst>
                <a:path w="3824" h="3234" extrusionOk="0">
                  <a:moveTo>
                    <a:pt x="2644" y="0"/>
                  </a:moveTo>
                  <a:cubicBezTo>
                    <a:pt x="2595" y="0"/>
                    <a:pt x="2546" y="4"/>
                    <a:pt x="2498" y="12"/>
                  </a:cubicBezTo>
                  <a:cubicBezTo>
                    <a:pt x="1916" y="105"/>
                    <a:pt x="1428" y="593"/>
                    <a:pt x="1032" y="1175"/>
                  </a:cubicBezTo>
                  <a:cubicBezTo>
                    <a:pt x="660" y="1570"/>
                    <a:pt x="357" y="1943"/>
                    <a:pt x="171" y="2524"/>
                  </a:cubicBezTo>
                  <a:cubicBezTo>
                    <a:pt x="1" y="2801"/>
                    <a:pt x="220" y="3234"/>
                    <a:pt x="562" y="3234"/>
                  </a:cubicBezTo>
                  <a:cubicBezTo>
                    <a:pt x="594" y="3234"/>
                    <a:pt x="626" y="3230"/>
                    <a:pt x="660" y="3222"/>
                  </a:cubicBezTo>
                  <a:cubicBezTo>
                    <a:pt x="1730" y="2827"/>
                    <a:pt x="3172" y="2245"/>
                    <a:pt x="3568" y="1082"/>
                  </a:cubicBezTo>
                  <a:cubicBezTo>
                    <a:pt x="3824" y="463"/>
                    <a:pt x="3199" y="0"/>
                    <a:pt x="26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5" name="Google Shape;2325;p35"/>
            <p:cNvSpPr/>
            <p:nvPr/>
          </p:nvSpPr>
          <p:spPr>
            <a:xfrm>
              <a:off x="3067075" y="1594650"/>
              <a:ext cx="99100" cy="131950"/>
            </a:xfrm>
            <a:custGeom>
              <a:avLst/>
              <a:gdLst/>
              <a:ahLst/>
              <a:cxnLst/>
              <a:rect l="l" t="t" r="r" b="b"/>
              <a:pathLst>
                <a:path w="3964" h="5278" extrusionOk="0">
                  <a:moveTo>
                    <a:pt x="2543" y="0"/>
                  </a:moveTo>
                  <a:cubicBezTo>
                    <a:pt x="2281" y="0"/>
                    <a:pt x="2021" y="100"/>
                    <a:pt x="1812" y="334"/>
                  </a:cubicBezTo>
                  <a:cubicBezTo>
                    <a:pt x="835" y="1497"/>
                    <a:pt x="346" y="2963"/>
                    <a:pt x="67" y="4405"/>
                  </a:cubicBezTo>
                  <a:cubicBezTo>
                    <a:pt x="0" y="4889"/>
                    <a:pt x="377" y="5278"/>
                    <a:pt x="776" y="5278"/>
                  </a:cubicBezTo>
                  <a:cubicBezTo>
                    <a:pt x="932" y="5278"/>
                    <a:pt x="1093" y="5218"/>
                    <a:pt x="1230" y="5080"/>
                  </a:cubicBezTo>
                  <a:cubicBezTo>
                    <a:pt x="2301" y="4033"/>
                    <a:pt x="3254" y="2963"/>
                    <a:pt x="3743" y="1497"/>
                  </a:cubicBezTo>
                  <a:cubicBezTo>
                    <a:pt x="3963" y="718"/>
                    <a:pt x="3246" y="0"/>
                    <a:pt x="25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6" name="Google Shape;2326;p35"/>
            <p:cNvSpPr/>
            <p:nvPr/>
          </p:nvSpPr>
          <p:spPr>
            <a:xfrm>
              <a:off x="3097825" y="1386450"/>
              <a:ext cx="62825" cy="142025"/>
            </a:xfrm>
            <a:custGeom>
              <a:avLst/>
              <a:gdLst/>
              <a:ahLst/>
              <a:cxnLst/>
              <a:rect l="l" t="t" r="r" b="b"/>
              <a:pathLst>
                <a:path w="2513" h="5681" extrusionOk="0">
                  <a:moveTo>
                    <a:pt x="1059" y="0"/>
                  </a:moveTo>
                  <a:cubicBezTo>
                    <a:pt x="875" y="0"/>
                    <a:pt x="684" y="75"/>
                    <a:pt x="582" y="240"/>
                  </a:cubicBezTo>
                  <a:cubicBezTo>
                    <a:pt x="0" y="915"/>
                    <a:pt x="93" y="1683"/>
                    <a:pt x="280" y="2474"/>
                  </a:cubicBezTo>
                  <a:cubicBezTo>
                    <a:pt x="373" y="3428"/>
                    <a:pt x="675" y="4219"/>
                    <a:pt x="954" y="5079"/>
                  </a:cubicBezTo>
                  <a:cubicBezTo>
                    <a:pt x="1093" y="5485"/>
                    <a:pt x="1413" y="5680"/>
                    <a:pt x="1728" y="5680"/>
                  </a:cubicBezTo>
                  <a:cubicBezTo>
                    <a:pt x="2099" y="5680"/>
                    <a:pt x="2463" y="5409"/>
                    <a:pt x="2513" y="4893"/>
                  </a:cubicBezTo>
                  <a:cubicBezTo>
                    <a:pt x="2513" y="4009"/>
                    <a:pt x="2513" y="3148"/>
                    <a:pt x="2420" y="2171"/>
                  </a:cubicBezTo>
                  <a:cubicBezTo>
                    <a:pt x="2327" y="1404"/>
                    <a:pt x="2234" y="613"/>
                    <a:pt x="1443" y="147"/>
                  </a:cubicBezTo>
                  <a:cubicBezTo>
                    <a:pt x="1358" y="52"/>
                    <a:pt x="1211" y="0"/>
                    <a:pt x="1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7" name="Google Shape;2327;p35"/>
            <p:cNvSpPr/>
            <p:nvPr/>
          </p:nvSpPr>
          <p:spPr>
            <a:xfrm>
              <a:off x="3141450" y="1243125"/>
              <a:ext cx="75050" cy="76925"/>
            </a:xfrm>
            <a:custGeom>
              <a:avLst/>
              <a:gdLst/>
              <a:ahLst/>
              <a:cxnLst/>
              <a:rect l="l" t="t" r="r" b="b"/>
              <a:pathLst>
                <a:path w="3002" h="3077" extrusionOk="0">
                  <a:moveTo>
                    <a:pt x="2114" y="0"/>
                  </a:moveTo>
                  <a:cubicBezTo>
                    <a:pt x="1931" y="0"/>
                    <a:pt x="1733" y="53"/>
                    <a:pt x="1536" y="157"/>
                  </a:cubicBezTo>
                  <a:cubicBezTo>
                    <a:pt x="1163" y="344"/>
                    <a:pt x="768" y="530"/>
                    <a:pt x="489" y="925"/>
                  </a:cubicBezTo>
                  <a:cubicBezTo>
                    <a:pt x="186" y="1321"/>
                    <a:pt x="0" y="1809"/>
                    <a:pt x="0" y="2274"/>
                  </a:cubicBezTo>
                  <a:cubicBezTo>
                    <a:pt x="85" y="2637"/>
                    <a:pt x="327" y="3077"/>
                    <a:pt x="671" y="3077"/>
                  </a:cubicBezTo>
                  <a:cubicBezTo>
                    <a:pt x="702" y="3077"/>
                    <a:pt x="735" y="3073"/>
                    <a:pt x="768" y="3065"/>
                  </a:cubicBezTo>
                  <a:cubicBezTo>
                    <a:pt x="1350" y="3065"/>
                    <a:pt x="1838" y="2856"/>
                    <a:pt x="2234" y="2484"/>
                  </a:cubicBezTo>
                  <a:cubicBezTo>
                    <a:pt x="2606" y="2088"/>
                    <a:pt x="2815" y="1600"/>
                    <a:pt x="2908" y="1111"/>
                  </a:cubicBezTo>
                  <a:cubicBezTo>
                    <a:pt x="3001" y="832"/>
                    <a:pt x="2908" y="437"/>
                    <a:pt x="2606" y="157"/>
                  </a:cubicBezTo>
                  <a:cubicBezTo>
                    <a:pt x="2466" y="53"/>
                    <a:pt x="229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8" name="Google Shape;2328;p35"/>
            <p:cNvSpPr/>
            <p:nvPr/>
          </p:nvSpPr>
          <p:spPr>
            <a:xfrm>
              <a:off x="3127325" y="1715875"/>
              <a:ext cx="108350" cy="116725"/>
            </a:xfrm>
            <a:custGeom>
              <a:avLst/>
              <a:gdLst/>
              <a:ahLst/>
              <a:cxnLst/>
              <a:rect l="l" t="t" r="r" b="b"/>
              <a:pathLst>
                <a:path w="4334" h="4669" extrusionOk="0">
                  <a:moveTo>
                    <a:pt x="2998" y="1"/>
                  </a:moveTo>
                  <a:cubicBezTo>
                    <a:pt x="2703" y="1"/>
                    <a:pt x="2406" y="99"/>
                    <a:pt x="2217" y="347"/>
                  </a:cubicBezTo>
                  <a:cubicBezTo>
                    <a:pt x="1426" y="1301"/>
                    <a:pt x="751" y="2371"/>
                    <a:pt x="263" y="3534"/>
                  </a:cubicBezTo>
                  <a:cubicBezTo>
                    <a:pt x="1" y="4223"/>
                    <a:pt x="593" y="4668"/>
                    <a:pt x="1169" y="4668"/>
                  </a:cubicBezTo>
                  <a:cubicBezTo>
                    <a:pt x="1411" y="4668"/>
                    <a:pt x="1650" y="4590"/>
                    <a:pt x="1821" y="4418"/>
                  </a:cubicBezTo>
                  <a:cubicBezTo>
                    <a:pt x="2682" y="3627"/>
                    <a:pt x="3473" y="2767"/>
                    <a:pt x="4055" y="1696"/>
                  </a:cubicBezTo>
                  <a:cubicBezTo>
                    <a:pt x="4334" y="1208"/>
                    <a:pt x="4241" y="533"/>
                    <a:pt x="3752" y="231"/>
                  </a:cubicBezTo>
                  <a:cubicBezTo>
                    <a:pt x="3569" y="93"/>
                    <a:pt x="3284" y="1"/>
                    <a:pt x="2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29" name="Google Shape;2329;p35"/>
            <p:cNvSpPr/>
            <p:nvPr/>
          </p:nvSpPr>
          <p:spPr>
            <a:xfrm>
              <a:off x="3208900" y="1508450"/>
              <a:ext cx="61100" cy="141575"/>
            </a:xfrm>
            <a:custGeom>
              <a:avLst/>
              <a:gdLst/>
              <a:ahLst/>
              <a:cxnLst/>
              <a:rect l="l" t="t" r="r" b="b"/>
              <a:pathLst>
                <a:path w="2444" h="5663" extrusionOk="0">
                  <a:moveTo>
                    <a:pt x="1209" y="0"/>
                  </a:moveTo>
                  <a:cubicBezTo>
                    <a:pt x="951" y="0"/>
                    <a:pt x="704" y="113"/>
                    <a:pt x="582" y="385"/>
                  </a:cubicBezTo>
                  <a:cubicBezTo>
                    <a:pt x="1" y="1851"/>
                    <a:pt x="1" y="3596"/>
                    <a:pt x="210" y="5154"/>
                  </a:cubicBezTo>
                  <a:cubicBezTo>
                    <a:pt x="254" y="5512"/>
                    <a:pt x="529" y="5663"/>
                    <a:pt x="830" y="5663"/>
                  </a:cubicBezTo>
                  <a:cubicBezTo>
                    <a:pt x="1175" y="5663"/>
                    <a:pt x="1553" y="5465"/>
                    <a:pt x="1653" y="5154"/>
                  </a:cubicBezTo>
                  <a:cubicBezTo>
                    <a:pt x="2141" y="3782"/>
                    <a:pt x="2444" y="2037"/>
                    <a:pt x="2048" y="595"/>
                  </a:cubicBezTo>
                  <a:cubicBezTo>
                    <a:pt x="1993" y="248"/>
                    <a:pt x="1589" y="0"/>
                    <a:pt x="1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0" name="Google Shape;2330;p35"/>
            <p:cNvSpPr/>
            <p:nvPr/>
          </p:nvSpPr>
          <p:spPr>
            <a:xfrm>
              <a:off x="3201925" y="1328500"/>
              <a:ext cx="79700" cy="99925"/>
            </a:xfrm>
            <a:custGeom>
              <a:avLst/>
              <a:gdLst/>
              <a:ahLst/>
              <a:cxnLst/>
              <a:rect l="l" t="t" r="r" b="b"/>
              <a:pathLst>
                <a:path w="3188" h="3997" extrusionOk="0">
                  <a:moveTo>
                    <a:pt x="1744" y="0"/>
                  </a:moveTo>
                  <a:cubicBezTo>
                    <a:pt x="1682" y="0"/>
                    <a:pt x="1620" y="7"/>
                    <a:pt x="1559" y="23"/>
                  </a:cubicBezTo>
                  <a:cubicBezTo>
                    <a:pt x="396" y="418"/>
                    <a:pt x="280" y="1767"/>
                    <a:pt x="94" y="2838"/>
                  </a:cubicBezTo>
                  <a:cubicBezTo>
                    <a:pt x="1" y="3326"/>
                    <a:pt x="187" y="3722"/>
                    <a:pt x="675" y="3908"/>
                  </a:cubicBezTo>
                  <a:cubicBezTo>
                    <a:pt x="799" y="3966"/>
                    <a:pt x="932" y="3997"/>
                    <a:pt x="1065" y="3997"/>
                  </a:cubicBezTo>
                  <a:cubicBezTo>
                    <a:pt x="1356" y="3997"/>
                    <a:pt x="1647" y="3848"/>
                    <a:pt x="1838" y="3512"/>
                  </a:cubicBezTo>
                  <a:cubicBezTo>
                    <a:pt x="2327" y="2651"/>
                    <a:pt x="3188" y="1395"/>
                    <a:pt x="2513" y="418"/>
                  </a:cubicBezTo>
                  <a:cubicBezTo>
                    <a:pt x="2358" y="185"/>
                    <a:pt x="2056" y="0"/>
                    <a:pt x="1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1" name="Google Shape;2331;p35"/>
            <p:cNvSpPr/>
            <p:nvPr/>
          </p:nvSpPr>
          <p:spPr>
            <a:xfrm>
              <a:off x="3299050" y="1212175"/>
              <a:ext cx="69825" cy="58750"/>
            </a:xfrm>
            <a:custGeom>
              <a:avLst/>
              <a:gdLst/>
              <a:ahLst/>
              <a:cxnLst/>
              <a:rect l="l" t="t" r="r" b="b"/>
              <a:pathLst>
                <a:path w="2793" h="2350" extrusionOk="0">
                  <a:moveTo>
                    <a:pt x="1062" y="1"/>
                  </a:moveTo>
                  <a:cubicBezTo>
                    <a:pt x="711" y="1"/>
                    <a:pt x="328" y="199"/>
                    <a:pt x="94" y="511"/>
                  </a:cubicBezTo>
                  <a:cubicBezTo>
                    <a:pt x="94" y="604"/>
                    <a:pt x="1" y="814"/>
                    <a:pt x="1" y="1000"/>
                  </a:cubicBezTo>
                  <a:cubicBezTo>
                    <a:pt x="1" y="1186"/>
                    <a:pt x="94" y="1582"/>
                    <a:pt x="280" y="1768"/>
                  </a:cubicBezTo>
                  <a:cubicBezTo>
                    <a:pt x="373" y="1884"/>
                    <a:pt x="582" y="1977"/>
                    <a:pt x="675" y="1977"/>
                  </a:cubicBezTo>
                  <a:cubicBezTo>
                    <a:pt x="768" y="2070"/>
                    <a:pt x="955" y="2163"/>
                    <a:pt x="1048" y="2163"/>
                  </a:cubicBezTo>
                  <a:cubicBezTo>
                    <a:pt x="1350" y="2256"/>
                    <a:pt x="1536" y="2349"/>
                    <a:pt x="1745" y="2349"/>
                  </a:cubicBezTo>
                  <a:cubicBezTo>
                    <a:pt x="2118" y="2349"/>
                    <a:pt x="2420" y="2163"/>
                    <a:pt x="2606" y="1884"/>
                  </a:cubicBezTo>
                  <a:cubicBezTo>
                    <a:pt x="2699" y="1582"/>
                    <a:pt x="2792" y="1186"/>
                    <a:pt x="2606" y="907"/>
                  </a:cubicBezTo>
                  <a:cubicBezTo>
                    <a:pt x="2513" y="907"/>
                    <a:pt x="2513" y="907"/>
                    <a:pt x="2513" y="814"/>
                  </a:cubicBezTo>
                  <a:cubicBezTo>
                    <a:pt x="2420" y="721"/>
                    <a:pt x="2327" y="604"/>
                    <a:pt x="2118" y="418"/>
                  </a:cubicBezTo>
                  <a:cubicBezTo>
                    <a:pt x="2025" y="418"/>
                    <a:pt x="2025" y="325"/>
                    <a:pt x="1932" y="325"/>
                  </a:cubicBezTo>
                  <a:cubicBezTo>
                    <a:pt x="1745" y="232"/>
                    <a:pt x="1536" y="139"/>
                    <a:pt x="1257" y="23"/>
                  </a:cubicBezTo>
                  <a:cubicBezTo>
                    <a:pt x="1194" y="8"/>
                    <a:pt x="1128"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2" name="Google Shape;2332;p35"/>
            <p:cNvSpPr/>
            <p:nvPr/>
          </p:nvSpPr>
          <p:spPr>
            <a:xfrm>
              <a:off x="2706825" y="1804225"/>
              <a:ext cx="158375" cy="68400"/>
            </a:xfrm>
            <a:custGeom>
              <a:avLst/>
              <a:gdLst/>
              <a:ahLst/>
              <a:cxnLst/>
              <a:rect l="l" t="t" r="r" b="b"/>
              <a:pathLst>
                <a:path w="6335" h="2736" extrusionOk="0">
                  <a:moveTo>
                    <a:pt x="4869" y="0"/>
                  </a:moveTo>
                  <a:cubicBezTo>
                    <a:pt x="3613" y="0"/>
                    <a:pt x="2450" y="396"/>
                    <a:pt x="1194" y="768"/>
                  </a:cubicBezTo>
                  <a:cubicBezTo>
                    <a:pt x="1" y="1143"/>
                    <a:pt x="465" y="2736"/>
                    <a:pt x="1591" y="2736"/>
                  </a:cubicBezTo>
                  <a:cubicBezTo>
                    <a:pt x="1650" y="2736"/>
                    <a:pt x="1712" y="2731"/>
                    <a:pt x="1775" y="2722"/>
                  </a:cubicBezTo>
                  <a:cubicBezTo>
                    <a:pt x="3031" y="2513"/>
                    <a:pt x="4195" y="2420"/>
                    <a:pt x="5358" y="1838"/>
                  </a:cubicBezTo>
                  <a:cubicBezTo>
                    <a:pt x="6335" y="1466"/>
                    <a:pt x="5846" y="0"/>
                    <a:pt x="4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3" name="Google Shape;2333;p35"/>
            <p:cNvSpPr/>
            <p:nvPr/>
          </p:nvSpPr>
          <p:spPr>
            <a:xfrm>
              <a:off x="2741300" y="1735625"/>
              <a:ext cx="63425" cy="48925"/>
            </a:xfrm>
            <a:custGeom>
              <a:avLst/>
              <a:gdLst/>
              <a:ahLst/>
              <a:cxnLst/>
              <a:rect l="l" t="t" r="r" b="b"/>
              <a:pathLst>
                <a:path w="2537" h="1957" extrusionOk="0">
                  <a:moveTo>
                    <a:pt x="1614" y="0"/>
                  </a:moveTo>
                  <a:cubicBezTo>
                    <a:pt x="1561" y="0"/>
                    <a:pt x="1511" y="7"/>
                    <a:pt x="1466" y="22"/>
                  </a:cubicBezTo>
                  <a:cubicBezTo>
                    <a:pt x="1164" y="139"/>
                    <a:pt x="885" y="232"/>
                    <a:pt x="675" y="325"/>
                  </a:cubicBezTo>
                  <a:cubicBezTo>
                    <a:pt x="489" y="418"/>
                    <a:pt x="303" y="511"/>
                    <a:pt x="210" y="720"/>
                  </a:cubicBezTo>
                  <a:cubicBezTo>
                    <a:pt x="1" y="906"/>
                    <a:pt x="1" y="1186"/>
                    <a:pt x="94" y="1488"/>
                  </a:cubicBezTo>
                  <a:cubicBezTo>
                    <a:pt x="248" y="1778"/>
                    <a:pt x="602" y="1956"/>
                    <a:pt x="927" y="1956"/>
                  </a:cubicBezTo>
                  <a:cubicBezTo>
                    <a:pt x="1045" y="1956"/>
                    <a:pt x="1158" y="1933"/>
                    <a:pt x="1257" y="1883"/>
                  </a:cubicBezTo>
                  <a:cubicBezTo>
                    <a:pt x="1559" y="1674"/>
                    <a:pt x="1745" y="1581"/>
                    <a:pt x="2048" y="1488"/>
                  </a:cubicBezTo>
                  <a:cubicBezTo>
                    <a:pt x="2420" y="1302"/>
                    <a:pt x="2536" y="813"/>
                    <a:pt x="2327" y="511"/>
                  </a:cubicBezTo>
                  <a:cubicBezTo>
                    <a:pt x="2249" y="198"/>
                    <a:pt x="1891" y="0"/>
                    <a:pt x="16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4" name="Google Shape;2334;p35"/>
            <p:cNvSpPr/>
            <p:nvPr/>
          </p:nvSpPr>
          <p:spPr>
            <a:xfrm>
              <a:off x="2533100" y="1876325"/>
              <a:ext cx="75050" cy="59800"/>
            </a:xfrm>
            <a:custGeom>
              <a:avLst/>
              <a:gdLst/>
              <a:ahLst/>
              <a:cxnLst/>
              <a:rect l="l" t="t" r="r" b="b"/>
              <a:pathLst>
                <a:path w="3002" h="2392" extrusionOk="0">
                  <a:moveTo>
                    <a:pt x="2096" y="0"/>
                  </a:moveTo>
                  <a:cubicBezTo>
                    <a:pt x="2040" y="0"/>
                    <a:pt x="1984" y="8"/>
                    <a:pt x="1931" y="24"/>
                  </a:cubicBezTo>
                  <a:cubicBezTo>
                    <a:pt x="1443" y="210"/>
                    <a:pt x="1070" y="513"/>
                    <a:pt x="582" y="792"/>
                  </a:cubicBezTo>
                  <a:cubicBezTo>
                    <a:pt x="186" y="1094"/>
                    <a:pt x="0" y="1583"/>
                    <a:pt x="279" y="1955"/>
                  </a:cubicBezTo>
                  <a:cubicBezTo>
                    <a:pt x="420" y="2220"/>
                    <a:pt x="727" y="2391"/>
                    <a:pt x="1027" y="2391"/>
                  </a:cubicBezTo>
                  <a:cubicBezTo>
                    <a:pt x="1174" y="2391"/>
                    <a:pt x="1320" y="2350"/>
                    <a:pt x="1443" y="2258"/>
                  </a:cubicBezTo>
                  <a:cubicBezTo>
                    <a:pt x="1838" y="1955"/>
                    <a:pt x="2327" y="1676"/>
                    <a:pt x="2722" y="1373"/>
                  </a:cubicBezTo>
                  <a:cubicBezTo>
                    <a:pt x="2908" y="1094"/>
                    <a:pt x="3001" y="699"/>
                    <a:pt x="2815" y="420"/>
                  </a:cubicBezTo>
                  <a:cubicBezTo>
                    <a:pt x="2643" y="170"/>
                    <a:pt x="2359" y="0"/>
                    <a:pt x="2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5" name="Google Shape;2335;p35"/>
            <p:cNvSpPr/>
            <p:nvPr/>
          </p:nvSpPr>
          <p:spPr>
            <a:xfrm>
              <a:off x="2540075" y="1968275"/>
              <a:ext cx="46550" cy="83725"/>
            </a:xfrm>
            <a:custGeom>
              <a:avLst/>
              <a:gdLst/>
              <a:ahLst/>
              <a:cxnLst/>
              <a:rect l="l" t="t" r="r" b="b"/>
              <a:pathLst>
                <a:path w="1862" h="3349" extrusionOk="0">
                  <a:moveTo>
                    <a:pt x="1096" y="0"/>
                  </a:moveTo>
                  <a:cubicBezTo>
                    <a:pt x="769" y="0"/>
                    <a:pt x="474" y="211"/>
                    <a:pt x="396" y="603"/>
                  </a:cubicBezTo>
                  <a:cubicBezTo>
                    <a:pt x="210" y="1185"/>
                    <a:pt x="117" y="1767"/>
                    <a:pt x="0" y="2465"/>
                  </a:cubicBezTo>
                  <a:cubicBezTo>
                    <a:pt x="0" y="2837"/>
                    <a:pt x="117" y="3232"/>
                    <a:pt x="489" y="3325"/>
                  </a:cubicBezTo>
                  <a:cubicBezTo>
                    <a:pt x="556" y="3341"/>
                    <a:pt x="624" y="3349"/>
                    <a:pt x="689" y="3349"/>
                  </a:cubicBezTo>
                  <a:cubicBezTo>
                    <a:pt x="1010" y="3349"/>
                    <a:pt x="1296" y="3165"/>
                    <a:pt x="1373" y="2837"/>
                  </a:cubicBezTo>
                  <a:cubicBezTo>
                    <a:pt x="1559" y="2162"/>
                    <a:pt x="1745" y="1581"/>
                    <a:pt x="1861" y="999"/>
                  </a:cubicBezTo>
                  <a:cubicBezTo>
                    <a:pt x="1861" y="603"/>
                    <a:pt x="1745" y="138"/>
                    <a:pt x="1280" y="22"/>
                  </a:cubicBezTo>
                  <a:cubicBezTo>
                    <a:pt x="1218" y="7"/>
                    <a:pt x="1157"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6" name="Google Shape;2336;p35"/>
            <p:cNvSpPr/>
            <p:nvPr/>
          </p:nvSpPr>
          <p:spPr>
            <a:xfrm>
              <a:off x="2652450" y="1932650"/>
              <a:ext cx="91200" cy="63375"/>
            </a:xfrm>
            <a:custGeom>
              <a:avLst/>
              <a:gdLst/>
              <a:ahLst/>
              <a:cxnLst/>
              <a:rect l="l" t="t" r="r" b="b"/>
              <a:pathLst>
                <a:path w="3648" h="2535" extrusionOk="0">
                  <a:moveTo>
                    <a:pt x="2904" y="1"/>
                  </a:moveTo>
                  <a:cubicBezTo>
                    <a:pt x="2802" y="1"/>
                    <a:pt x="2700" y="32"/>
                    <a:pt x="2601" y="98"/>
                  </a:cubicBezTo>
                  <a:cubicBezTo>
                    <a:pt x="1903" y="400"/>
                    <a:pt x="1228" y="772"/>
                    <a:pt x="647" y="1168"/>
                  </a:cubicBezTo>
                  <a:cubicBezTo>
                    <a:pt x="0" y="1579"/>
                    <a:pt x="376" y="2535"/>
                    <a:pt x="1039" y="2535"/>
                  </a:cubicBezTo>
                  <a:cubicBezTo>
                    <a:pt x="1164" y="2535"/>
                    <a:pt x="1298" y="2501"/>
                    <a:pt x="1438" y="2424"/>
                  </a:cubicBezTo>
                  <a:cubicBezTo>
                    <a:pt x="2112" y="2028"/>
                    <a:pt x="2787" y="1656"/>
                    <a:pt x="3369" y="1168"/>
                  </a:cubicBezTo>
                  <a:cubicBezTo>
                    <a:pt x="3648" y="982"/>
                    <a:pt x="3648" y="493"/>
                    <a:pt x="3462" y="284"/>
                  </a:cubicBezTo>
                  <a:cubicBezTo>
                    <a:pt x="3281" y="103"/>
                    <a:pt x="3091" y="1"/>
                    <a:pt x="2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7" name="Google Shape;2337;p35"/>
            <p:cNvSpPr/>
            <p:nvPr/>
          </p:nvSpPr>
          <p:spPr>
            <a:xfrm>
              <a:off x="2833775" y="1862025"/>
              <a:ext cx="131750" cy="60875"/>
            </a:xfrm>
            <a:custGeom>
              <a:avLst/>
              <a:gdLst/>
              <a:ahLst/>
              <a:cxnLst/>
              <a:rect l="l" t="t" r="r" b="b"/>
              <a:pathLst>
                <a:path w="5270" h="2435" extrusionOk="0">
                  <a:moveTo>
                    <a:pt x="3847" y="1"/>
                  </a:moveTo>
                  <a:cubicBezTo>
                    <a:pt x="3792" y="1"/>
                    <a:pt x="3735" y="5"/>
                    <a:pt x="3676" y="15"/>
                  </a:cubicBezTo>
                  <a:cubicBezTo>
                    <a:pt x="2606" y="317"/>
                    <a:pt x="1536" y="689"/>
                    <a:pt x="582" y="1178"/>
                  </a:cubicBezTo>
                  <a:cubicBezTo>
                    <a:pt x="1" y="1480"/>
                    <a:pt x="280" y="2434"/>
                    <a:pt x="954" y="2434"/>
                  </a:cubicBezTo>
                  <a:cubicBezTo>
                    <a:pt x="2025" y="2341"/>
                    <a:pt x="3095" y="2155"/>
                    <a:pt x="4165" y="1852"/>
                  </a:cubicBezTo>
                  <a:cubicBezTo>
                    <a:pt x="5269" y="1587"/>
                    <a:pt x="4885" y="1"/>
                    <a:pt x="38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8" name="Google Shape;2338;p35"/>
            <p:cNvSpPr/>
            <p:nvPr/>
          </p:nvSpPr>
          <p:spPr>
            <a:xfrm>
              <a:off x="3303700" y="1632075"/>
              <a:ext cx="39000" cy="63400"/>
            </a:xfrm>
            <a:custGeom>
              <a:avLst/>
              <a:gdLst/>
              <a:ahLst/>
              <a:cxnLst/>
              <a:rect l="l" t="t" r="r" b="b"/>
              <a:pathLst>
                <a:path w="1560" h="2536" extrusionOk="0">
                  <a:moveTo>
                    <a:pt x="769" y="0"/>
                  </a:moveTo>
                  <a:cubicBezTo>
                    <a:pt x="396" y="0"/>
                    <a:pt x="187" y="303"/>
                    <a:pt x="94" y="675"/>
                  </a:cubicBezTo>
                  <a:cubicBezTo>
                    <a:pt x="94" y="884"/>
                    <a:pt x="1" y="1163"/>
                    <a:pt x="1" y="1373"/>
                  </a:cubicBezTo>
                  <a:cubicBezTo>
                    <a:pt x="1" y="1559"/>
                    <a:pt x="94" y="1838"/>
                    <a:pt x="94" y="2047"/>
                  </a:cubicBezTo>
                  <a:cubicBezTo>
                    <a:pt x="187" y="2327"/>
                    <a:pt x="582" y="2536"/>
                    <a:pt x="769" y="2536"/>
                  </a:cubicBezTo>
                  <a:cubicBezTo>
                    <a:pt x="1071" y="2536"/>
                    <a:pt x="1443" y="2327"/>
                    <a:pt x="1443" y="2047"/>
                  </a:cubicBezTo>
                  <a:cubicBezTo>
                    <a:pt x="1559" y="1838"/>
                    <a:pt x="1559" y="1559"/>
                    <a:pt x="1559" y="1373"/>
                  </a:cubicBezTo>
                  <a:lnTo>
                    <a:pt x="1559" y="675"/>
                  </a:lnTo>
                  <a:cubicBezTo>
                    <a:pt x="1443" y="396"/>
                    <a:pt x="125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39" name="Google Shape;2339;p35"/>
            <p:cNvSpPr/>
            <p:nvPr/>
          </p:nvSpPr>
          <p:spPr>
            <a:xfrm>
              <a:off x="3322900" y="1424900"/>
              <a:ext cx="58175" cy="131875"/>
            </a:xfrm>
            <a:custGeom>
              <a:avLst/>
              <a:gdLst/>
              <a:ahLst/>
              <a:cxnLst/>
              <a:rect l="l" t="t" r="r" b="b"/>
              <a:pathLst>
                <a:path w="2327" h="5275" extrusionOk="0">
                  <a:moveTo>
                    <a:pt x="1201" y="0"/>
                  </a:moveTo>
                  <a:cubicBezTo>
                    <a:pt x="953" y="0"/>
                    <a:pt x="710" y="109"/>
                    <a:pt x="582" y="354"/>
                  </a:cubicBezTo>
                  <a:cubicBezTo>
                    <a:pt x="1" y="1703"/>
                    <a:pt x="94" y="3146"/>
                    <a:pt x="94" y="4518"/>
                  </a:cubicBezTo>
                  <a:cubicBezTo>
                    <a:pt x="94" y="4997"/>
                    <a:pt x="489" y="5274"/>
                    <a:pt x="872" y="5274"/>
                  </a:cubicBezTo>
                  <a:cubicBezTo>
                    <a:pt x="1178" y="5274"/>
                    <a:pt x="1477" y="5097"/>
                    <a:pt x="1559" y="4704"/>
                  </a:cubicBezTo>
                  <a:cubicBezTo>
                    <a:pt x="1955" y="3355"/>
                    <a:pt x="2327" y="1890"/>
                    <a:pt x="1955" y="540"/>
                  </a:cubicBezTo>
                  <a:cubicBezTo>
                    <a:pt x="1887" y="204"/>
                    <a:pt x="1540" y="0"/>
                    <a:pt x="1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0" name="Google Shape;2340;p35"/>
            <p:cNvSpPr/>
            <p:nvPr/>
          </p:nvSpPr>
          <p:spPr>
            <a:xfrm>
              <a:off x="3370950" y="1270275"/>
              <a:ext cx="99850" cy="114875"/>
            </a:xfrm>
            <a:custGeom>
              <a:avLst/>
              <a:gdLst/>
              <a:ahLst/>
              <a:cxnLst/>
              <a:rect l="l" t="t" r="r" b="b"/>
              <a:pathLst>
                <a:path w="3994" h="4595" extrusionOk="0">
                  <a:moveTo>
                    <a:pt x="2843" y="0"/>
                  </a:moveTo>
                  <a:cubicBezTo>
                    <a:pt x="2623" y="0"/>
                    <a:pt x="2405" y="72"/>
                    <a:pt x="2243" y="235"/>
                  </a:cubicBezTo>
                  <a:cubicBezTo>
                    <a:pt x="1289" y="1188"/>
                    <a:pt x="707" y="2352"/>
                    <a:pt x="219" y="3631"/>
                  </a:cubicBezTo>
                  <a:cubicBezTo>
                    <a:pt x="0" y="4186"/>
                    <a:pt x="498" y="4595"/>
                    <a:pt x="976" y="4595"/>
                  </a:cubicBezTo>
                  <a:cubicBezTo>
                    <a:pt x="1159" y="4595"/>
                    <a:pt x="1339" y="4534"/>
                    <a:pt x="1475" y="4399"/>
                  </a:cubicBezTo>
                  <a:cubicBezTo>
                    <a:pt x="2452" y="3422"/>
                    <a:pt x="3220" y="2352"/>
                    <a:pt x="3708" y="1095"/>
                  </a:cubicBezTo>
                  <a:cubicBezTo>
                    <a:pt x="3993" y="475"/>
                    <a:pt x="340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1" name="Google Shape;2341;p35"/>
            <p:cNvSpPr/>
            <p:nvPr/>
          </p:nvSpPr>
          <p:spPr>
            <a:xfrm>
              <a:off x="3475850" y="1219725"/>
              <a:ext cx="123325" cy="56425"/>
            </a:xfrm>
            <a:custGeom>
              <a:avLst/>
              <a:gdLst/>
              <a:ahLst/>
              <a:cxnLst/>
              <a:rect l="l" t="t" r="r" b="b"/>
              <a:pathLst>
                <a:path w="4933" h="2257" extrusionOk="0">
                  <a:moveTo>
                    <a:pt x="2711" y="0"/>
                  </a:moveTo>
                  <a:cubicBezTo>
                    <a:pt x="2298" y="0"/>
                    <a:pt x="1885" y="23"/>
                    <a:pt x="1443" y="23"/>
                  </a:cubicBezTo>
                  <a:cubicBezTo>
                    <a:pt x="1" y="23"/>
                    <a:pt x="1" y="2164"/>
                    <a:pt x="1443" y="2257"/>
                  </a:cubicBezTo>
                  <a:cubicBezTo>
                    <a:pt x="2327" y="2257"/>
                    <a:pt x="3095" y="2257"/>
                    <a:pt x="3979" y="2047"/>
                  </a:cubicBezTo>
                  <a:cubicBezTo>
                    <a:pt x="4933" y="1954"/>
                    <a:pt x="4933" y="302"/>
                    <a:pt x="3979" y="116"/>
                  </a:cubicBezTo>
                  <a:cubicBezTo>
                    <a:pt x="3537" y="23"/>
                    <a:pt x="3124" y="0"/>
                    <a:pt x="2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342" name="Google Shape;2342;p35"/>
          <p:cNvSpPr/>
          <p:nvPr/>
        </p:nvSpPr>
        <p:spPr>
          <a:xfrm rot="10800000">
            <a:off x="-316322" y="3874334"/>
            <a:ext cx="2059089" cy="1459324"/>
          </a:xfrm>
          <a:custGeom>
            <a:avLst/>
            <a:gdLst/>
            <a:ahLst/>
            <a:cxnLst/>
            <a:rect l="l" t="t" r="r" b="b"/>
            <a:pathLst>
              <a:path w="95174" h="67452" extrusionOk="0">
                <a:moveTo>
                  <a:pt x="18389" y="0"/>
                </a:moveTo>
                <a:cubicBezTo>
                  <a:pt x="15830" y="0"/>
                  <a:pt x="13294" y="233"/>
                  <a:pt x="10842" y="956"/>
                </a:cubicBezTo>
                <a:cubicBezTo>
                  <a:pt x="6189" y="2305"/>
                  <a:pt x="1839" y="5795"/>
                  <a:pt x="862" y="10541"/>
                </a:cubicBezTo>
                <a:cubicBezTo>
                  <a:pt x="1" y="14798"/>
                  <a:pt x="2025" y="19358"/>
                  <a:pt x="5421" y="22266"/>
                </a:cubicBezTo>
                <a:cubicBezTo>
                  <a:pt x="8725" y="25081"/>
                  <a:pt x="12982" y="26546"/>
                  <a:pt x="17332" y="27314"/>
                </a:cubicBezTo>
                <a:cubicBezTo>
                  <a:pt x="24312" y="28570"/>
                  <a:pt x="32175" y="28477"/>
                  <a:pt x="37223" y="33409"/>
                </a:cubicBezTo>
                <a:cubicBezTo>
                  <a:pt x="41573" y="37690"/>
                  <a:pt x="42248" y="44366"/>
                  <a:pt x="43993" y="50182"/>
                </a:cubicBezTo>
                <a:cubicBezTo>
                  <a:pt x="45249" y="54556"/>
                  <a:pt x="47482" y="58813"/>
                  <a:pt x="51065" y="61535"/>
                </a:cubicBezTo>
                <a:cubicBezTo>
                  <a:pt x="53099" y="62968"/>
                  <a:pt x="55653" y="63788"/>
                  <a:pt x="58136" y="63788"/>
                </a:cubicBezTo>
                <a:cubicBezTo>
                  <a:pt x="60169" y="63788"/>
                  <a:pt x="62154" y="63238"/>
                  <a:pt x="63767" y="62024"/>
                </a:cubicBezTo>
                <a:cubicBezTo>
                  <a:pt x="66000" y="60279"/>
                  <a:pt x="67350" y="57464"/>
                  <a:pt x="70072" y="56673"/>
                </a:cubicBezTo>
                <a:cubicBezTo>
                  <a:pt x="70511" y="56550"/>
                  <a:pt x="70949" y="56492"/>
                  <a:pt x="71383" y="56492"/>
                </a:cubicBezTo>
                <a:cubicBezTo>
                  <a:pt x="74304" y="56492"/>
                  <a:pt x="77058" y="59084"/>
                  <a:pt x="78982" y="61535"/>
                </a:cubicBezTo>
                <a:cubicBezTo>
                  <a:pt x="81154" y="64273"/>
                  <a:pt x="83789" y="67452"/>
                  <a:pt x="87228" y="67452"/>
                </a:cubicBezTo>
                <a:cubicBezTo>
                  <a:pt x="87325" y="67452"/>
                  <a:pt x="87422" y="67449"/>
                  <a:pt x="87520" y="67444"/>
                </a:cubicBezTo>
                <a:cubicBezTo>
                  <a:pt x="90032" y="67351"/>
                  <a:pt x="92172" y="65397"/>
                  <a:pt x="93242" y="63070"/>
                </a:cubicBezTo>
                <a:cubicBezTo>
                  <a:pt x="94313" y="60860"/>
                  <a:pt x="94499" y="58232"/>
                  <a:pt x="94592" y="55719"/>
                </a:cubicBezTo>
                <a:cubicBezTo>
                  <a:pt x="95173" y="42342"/>
                  <a:pt x="93149" y="28966"/>
                  <a:pt x="90148" y="15775"/>
                </a:cubicBezTo>
                <a:cubicBezTo>
                  <a:pt x="87240" y="2491"/>
                  <a:pt x="76865" y="4539"/>
                  <a:pt x="65419" y="3655"/>
                </a:cubicBezTo>
                <a:cubicBezTo>
                  <a:pt x="52042" y="2491"/>
                  <a:pt x="38665" y="1421"/>
                  <a:pt x="25289" y="374"/>
                </a:cubicBezTo>
                <a:cubicBezTo>
                  <a:pt x="23000" y="187"/>
                  <a:pt x="20686" y="0"/>
                  <a:pt x="183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nvGrpSpPr>
          <p:cNvPr id="2343" name="Google Shape;2343;p35"/>
          <p:cNvGrpSpPr/>
          <p:nvPr/>
        </p:nvGrpSpPr>
        <p:grpSpPr>
          <a:xfrm rot="2857198">
            <a:off x="153951" y="4305965"/>
            <a:ext cx="710617" cy="698770"/>
            <a:chOff x="4452350" y="1286250"/>
            <a:chExt cx="700275" cy="688600"/>
          </a:xfrm>
        </p:grpSpPr>
        <p:sp>
          <p:nvSpPr>
            <p:cNvPr id="2344" name="Google Shape;2344;p35"/>
            <p:cNvSpPr/>
            <p:nvPr/>
          </p:nvSpPr>
          <p:spPr>
            <a:xfrm>
              <a:off x="4706525" y="1330225"/>
              <a:ext cx="446100" cy="452175"/>
            </a:xfrm>
            <a:custGeom>
              <a:avLst/>
              <a:gdLst/>
              <a:ahLst/>
              <a:cxnLst/>
              <a:rect l="l" t="t" r="r" b="b"/>
              <a:pathLst>
                <a:path w="17844" h="18087" extrusionOk="0">
                  <a:moveTo>
                    <a:pt x="11588" y="1"/>
                  </a:moveTo>
                  <a:cubicBezTo>
                    <a:pt x="9302" y="1"/>
                    <a:pt x="7157" y="1241"/>
                    <a:pt x="5537" y="2862"/>
                  </a:cubicBezTo>
                  <a:cubicBezTo>
                    <a:pt x="4862" y="3560"/>
                    <a:pt x="4188" y="4327"/>
                    <a:pt x="3606" y="5188"/>
                  </a:cubicBezTo>
                  <a:cubicBezTo>
                    <a:pt x="1559" y="8212"/>
                    <a:pt x="0" y="12377"/>
                    <a:pt x="884" y="15657"/>
                  </a:cubicBezTo>
                  <a:lnTo>
                    <a:pt x="884" y="15866"/>
                  </a:lnTo>
                  <a:cubicBezTo>
                    <a:pt x="1163" y="16634"/>
                    <a:pt x="1559" y="17215"/>
                    <a:pt x="2047" y="17518"/>
                  </a:cubicBezTo>
                  <a:cubicBezTo>
                    <a:pt x="2327" y="17797"/>
                    <a:pt x="2722" y="17890"/>
                    <a:pt x="3118" y="17983"/>
                  </a:cubicBezTo>
                  <a:cubicBezTo>
                    <a:pt x="3423" y="18054"/>
                    <a:pt x="3751" y="18086"/>
                    <a:pt x="4094" y="18086"/>
                  </a:cubicBezTo>
                  <a:cubicBezTo>
                    <a:pt x="6568" y="18086"/>
                    <a:pt x="9843" y="16411"/>
                    <a:pt x="11539" y="15471"/>
                  </a:cubicBezTo>
                  <a:cubicBezTo>
                    <a:pt x="14447" y="13819"/>
                    <a:pt x="16983" y="11004"/>
                    <a:pt x="17355" y="7724"/>
                  </a:cubicBezTo>
                  <a:cubicBezTo>
                    <a:pt x="17844" y="4420"/>
                    <a:pt x="15820" y="652"/>
                    <a:pt x="12516" y="70"/>
                  </a:cubicBezTo>
                  <a:cubicBezTo>
                    <a:pt x="12205" y="23"/>
                    <a:pt x="11895" y="1"/>
                    <a:pt x="11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5" name="Google Shape;2345;p35"/>
            <p:cNvSpPr/>
            <p:nvPr/>
          </p:nvSpPr>
          <p:spPr>
            <a:xfrm>
              <a:off x="4633825" y="1768150"/>
              <a:ext cx="150650" cy="206700"/>
            </a:xfrm>
            <a:custGeom>
              <a:avLst/>
              <a:gdLst/>
              <a:ahLst/>
              <a:cxnLst/>
              <a:rect l="l" t="t" r="r" b="b"/>
              <a:pathLst>
                <a:path w="6026" h="8268" extrusionOk="0">
                  <a:moveTo>
                    <a:pt x="4955" y="1"/>
                  </a:moveTo>
                  <a:cubicBezTo>
                    <a:pt x="4281" y="1932"/>
                    <a:pt x="3792" y="3956"/>
                    <a:pt x="3490" y="6003"/>
                  </a:cubicBezTo>
                  <a:lnTo>
                    <a:pt x="1070" y="1164"/>
                  </a:lnTo>
                  <a:cubicBezTo>
                    <a:pt x="698" y="1350"/>
                    <a:pt x="303" y="1443"/>
                    <a:pt x="0" y="1443"/>
                  </a:cubicBezTo>
                  <a:cubicBezTo>
                    <a:pt x="884" y="3863"/>
                    <a:pt x="2047" y="6003"/>
                    <a:pt x="3606" y="8027"/>
                  </a:cubicBezTo>
                  <a:cubicBezTo>
                    <a:pt x="3715" y="8197"/>
                    <a:pt x="3860" y="8268"/>
                    <a:pt x="4005" y="8268"/>
                  </a:cubicBezTo>
                  <a:cubicBezTo>
                    <a:pt x="4356" y="8268"/>
                    <a:pt x="4708" y="7857"/>
                    <a:pt x="4560" y="7445"/>
                  </a:cubicBezTo>
                  <a:lnTo>
                    <a:pt x="4560" y="7352"/>
                  </a:lnTo>
                  <a:cubicBezTo>
                    <a:pt x="4653" y="5026"/>
                    <a:pt x="5142" y="2699"/>
                    <a:pt x="6026" y="466"/>
                  </a:cubicBezTo>
                  <a:cubicBezTo>
                    <a:pt x="5630" y="373"/>
                    <a:pt x="5235" y="280"/>
                    <a:pt x="49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6" name="Google Shape;2346;p35"/>
            <p:cNvSpPr/>
            <p:nvPr/>
          </p:nvSpPr>
          <p:spPr>
            <a:xfrm>
              <a:off x="4757700" y="1448300"/>
              <a:ext cx="268800" cy="331525"/>
            </a:xfrm>
            <a:custGeom>
              <a:avLst/>
              <a:gdLst/>
              <a:ahLst/>
              <a:cxnLst/>
              <a:rect l="l" t="t" r="r" b="b"/>
              <a:pathLst>
                <a:path w="10752" h="13261" extrusionOk="0">
                  <a:moveTo>
                    <a:pt x="9910" y="1"/>
                  </a:moveTo>
                  <a:cubicBezTo>
                    <a:pt x="9808" y="1"/>
                    <a:pt x="9698" y="29"/>
                    <a:pt x="9585" y="93"/>
                  </a:cubicBezTo>
                  <a:cubicBezTo>
                    <a:pt x="8538" y="954"/>
                    <a:pt x="7468" y="1838"/>
                    <a:pt x="6398" y="2791"/>
                  </a:cubicBezTo>
                  <a:cubicBezTo>
                    <a:pt x="6096" y="3187"/>
                    <a:pt x="5723" y="3489"/>
                    <a:pt x="5421" y="3862"/>
                  </a:cubicBezTo>
                  <a:cubicBezTo>
                    <a:pt x="4467" y="4932"/>
                    <a:pt x="3490" y="6095"/>
                    <a:pt x="2722" y="7351"/>
                  </a:cubicBezTo>
                  <a:cubicBezTo>
                    <a:pt x="2420" y="7840"/>
                    <a:pt x="2141" y="8328"/>
                    <a:pt x="1838" y="8817"/>
                  </a:cubicBezTo>
                  <a:cubicBezTo>
                    <a:pt x="1071" y="10073"/>
                    <a:pt x="489" y="11422"/>
                    <a:pt x="0" y="12795"/>
                  </a:cubicBezTo>
                  <a:cubicBezTo>
                    <a:pt x="280" y="13074"/>
                    <a:pt x="675" y="13167"/>
                    <a:pt x="1071" y="13260"/>
                  </a:cubicBezTo>
                  <a:cubicBezTo>
                    <a:pt x="1559" y="11818"/>
                    <a:pt x="2234" y="10468"/>
                    <a:pt x="3002" y="9189"/>
                  </a:cubicBezTo>
                  <a:cubicBezTo>
                    <a:pt x="3188" y="8724"/>
                    <a:pt x="3490" y="8235"/>
                    <a:pt x="3769" y="7840"/>
                  </a:cubicBezTo>
                  <a:cubicBezTo>
                    <a:pt x="4560" y="6676"/>
                    <a:pt x="5421" y="5513"/>
                    <a:pt x="6398" y="4443"/>
                  </a:cubicBezTo>
                  <a:lnTo>
                    <a:pt x="7375" y="3489"/>
                  </a:lnTo>
                  <a:cubicBezTo>
                    <a:pt x="8236" y="2605"/>
                    <a:pt x="9213" y="1838"/>
                    <a:pt x="10167" y="1163"/>
                  </a:cubicBezTo>
                  <a:cubicBezTo>
                    <a:pt x="10752" y="753"/>
                    <a:pt x="10438" y="1"/>
                    <a:pt x="9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7" name="Google Shape;2347;p35"/>
            <p:cNvSpPr/>
            <p:nvPr/>
          </p:nvSpPr>
          <p:spPr>
            <a:xfrm>
              <a:off x="4791425" y="1526900"/>
              <a:ext cx="44125" cy="153800"/>
            </a:xfrm>
            <a:custGeom>
              <a:avLst/>
              <a:gdLst/>
              <a:ahLst/>
              <a:cxnLst/>
              <a:rect l="l" t="t" r="r" b="b"/>
              <a:pathLst>
                <a:path w="1765" h="6152" extrusionOk="0">
                  <a:moveTo>
                    <a:pt x="766" y="0"/>
                  </a:moveTo>
                  <a:cubicBezTo>
                    <a:pt x="541" y="0"/>
                    <a:pt x="340" y="128"/>
                    <a:pt x="303" y="438"/>
                  </a:cubicBezTo>
                  <a:cubicBezTo>
                    <a:pt x="1" y="2183"/>
                    <a:pt x="94" y="4021"/>
                    <a:pt x="489" y="5766"/>
                  </a:cubicBezTo>
                  <a:cubicBezTo>
                    <a:pt x="563" y="6034"/>
                    <a:pt x="792" y="6152"/>
                    <a:pt x="1029" y="6152"/>
                  </a:cubicBezTo>
                  <a:cubicBezTo>
                    <a:pt x="1388" y="6152"/>
                    <a:pt x="1765" y="5883"/>
                    <a:pt x="1653" y="5463"/>
                  </a:cubicBezTo>
                  <a:cubicBezTo>
                    <a:pt x="1257" y="3928"/>
                    <a:pt x="1164" y="2276"/>
                    <a:pt x="1466" y="718"/>
                  </a:cubicBezTo>
                  <a:cubicBezTo>
                    <a:pt x="1523" y="307"/>
                    <a:pt x="1115"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8" name="Google Shape;2348;p35"/>
            <p:cNvSpPr/>
            <p:nvPr/>
          </p:nvSpPr>
          <p:spPr>
            <a:xfrm>
              <a:off x="4806900" y="1629600"/>
              <a:ext cx="151225" cy="48650"/>
            </a:xfrm>
            <a:custGeom>
              <a:avLst/>
              <a:gdLst/>
              <a:ahLst/>
              <a:cxnLst/>
              <a:rect l="l" t="t" r="r" b="b"/>
              <a:pathLst>
                <a:path w="6049" h="1946" extrusionOk="0">
                  <a:moveTo>
                    <a:pt x="5105" y="0"/>
                  </a:moveTo>
                  <a:cubicBezTo>
                    <a:pt x="5075" y="0"/>
                    <a:pt x="5043" y="2"/>
                    <a:pt x="5012" y="6"/>
                  </a:cubicBezTo>
                  <a:cubicBezTo>
                    <a:pt x="3546" y="308"/>
                    <a:pt x="2104" y="495"/>
                    <a:pt x="754" y="774"/>
                  </a:cubicBezTo>
                  <a:cubicBezTo>
                    <a:pt x="1" y="885"/>
                    <a:pt x="240" y="1945"/>
                    <a:pt x="927" y="1945"/>
                  </a:cubicBezTo>
                  <a:cubicBezTo>
                    <a:pt x="962" y="1945"/>
                    <a:pt x="997" y="1942"/>
                    <a:pt x="1034" y="1937"/>
                  </a:cubicBezTo>
                  <a:cubicBezTo>
                    <a:pt x="2499" y="1658"/>
                    <a:pt x="3848" y="1355"/>
                    <a:pt x="5291" y="1169"/>
                  </a:cubicBezTo>
                  <a:cubicBezTo>
                    <a:pt x="6049" y="991"/>
                    <a:pt x="5803" y="0"/>
                    <a:pt x="5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49" name="Google Shape;2349;p35"/>
            <p:cNvSpPr/>
            <p:nvPr/>
          </p:nvSpPr>
          <p:spPr>
            <a:xfrm>
              <a:off x="4881000" y="1408875"/>
              <a:ext cx="77275" cy="149250"/>
            </a:xfrm>
            <a:custGeom>
              <a:avLst/>
              <a:gdLst/>
              <a:ahLst/>
              <a:cxnLst/>
              <a:rect l="l" t="t" r="r" b="b"/>
              <a:pathLst>
                <a:path w="3091" h="5970" extrusionOk="0">
                  <a:moveTo>
                    <a:pt x="2305" y="1"/>
                  </a:moveTo>
                  <a:cubicBezTo>
                    <a:pt x="2160" y="1"/>
                    <a:pt x="2005" y="61"/>
                    <a:pt x="1862" y="204"/>
                  </a:cubicBezTo>
                  <a:cubicBezTo>
                    <a:pt x="489" y="1670"/>
                    <a:pt x="0" y="3601"/>
                    <a:pt x="489" y="5532"/>
                  </a:cubicBezTo>
                  <a:cubicBezTo>
                    <a:pt x="571" y="5842"/>
                    <a:pt x="800" y="5969"/>
                    <a:pt x="1035" y="5969"/>
                  </a:cubicBezTo>
                  <a:cubicBezTo>
                    <a:pt x="1400" y="5969"/>
                    <a:pt x="1779" y="5663"/>
                    <a:pt x="1652" y="5252"/>
                  </a:cubicBezTo>
                  <a:cubicBezTo>
                    <a:pt x="1280" y="3694"/>
                    <a:pt x="1652" y="2158"/>
                    <a:pt x="2722" y="995"/>
                  </a:cubicBezTo>
                  <a:cubicBezTo>
                    <a:pt x="3090" y="557"/>
                    <a:pt x="2746" y="1"/>
                    <a:pt x="2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0" name="Google Shape;2350;p35"/>
            <p:cNvSpPr/>
            <p:nvPr/>
          </p:nvSpPr>
          <p:spPr>
            <a:xfrm>
              <a:off x="4904350" y="1532100"/>
              <a:ext cx="135825" cy="35300"/>
            </a:xfrm>
            <a:custGeom>
              <a:avLst/>
              <a:gdLst/>
              <a:ahLst/>
              <a:cxnLst/>
              <a:rect l="l" t="t" r="r" b="b"/>
              <a:pathLst>
                <a:path w="5433" h="1412" extrusionOk="0">
                  <a:moveTo>
                    <a:pt x="780" y="1"/>
                  </a:moveTo>
                  <a:cubicBezTo>
                    <a:pt x="194" y="1"/>
                    <a:pt x="0" y="1012"/>
                    <a:pt x="625" y="1184"/>
                  </a:cubicBezTo>
                  <a:cubicBezTo>
                    <a:pt x="1300" y="1335"/>
                    <a:pt x="1980" y="1411"/>
                    <a:pt x="2661" y="1411"/>
                  </a:cubicBezTo>
                  <a:cubicBezTo>
                    <a:pt x="3341" y="1411"/>
                    <a:pt x="4022" y="1335"/>
                    <a:pt x="4696" y="1184"/>
                  </a:cubicBezTo>
                  <a:cubicBezTo>
                    <a:pt x="5432" y="1006"/>
                    <a:pt x="5206" y="15"/>
                    <a:pt x="4510" y="15"/>
                  </a:cubicBezTo>
                  <a:cubicBezTo>
                    <a:pt x="4480" y="15"/>
                    <a:pt x="4449" y="17"/>
                    <a:pt x="4417" y="21"/>
                  </a:cubicBezTo>
                  <a:cubicBezTo>
                    <a:pt x="3835" y="172"/>
                    <a:pt x="3254" y="248"/>
                    <a:pt x="2672" y="248"/>
                  </a:cubicBezTo>
                  <a:cubicBezTo>
                    <a:pt x="2091" y="248"/>
                    <a:pt x="1509" y="172"/>
                    <a:pt x="928" y="21"/>
                  </a:cubicBezTo>
                  <a:cubicBezTo>
                    <a:pt x="876" y="7"/>
                    <a:pt x="827"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1" name="Google Shape;2351;p35"/>
            <p:cNvSpPr/>
            <p:nvPr/>
          </p:nvSpPr>
          <p:spPr>
            <a:xfrm>
              <a:off x="4452350" y="1286250"/>
              <a:ext cx="351325" cy="518575"/>
            </a:xfrm>
            <a:custGeom>
              <a:avLst/>
              <a:gdLst/>
              <a:ahLst/>
              <a:cxnLst/>
              <a:rect l="l" t="t" r="r" b="b"/>
              <a:pathLst>
                <a:path w="14053" h="20743" extrusionOk="0">
                  <a:moveTo>
                    <a:pt x="6538" y="0"/>
                  </a:moveTo>
                  <a:cubicBezTo>
                    <a:pt x="5567" y="0"/>
                    <a:pt x="4612" y="237"/>
                    <a:pt x="3770" y="759"/>
                  </a:cubicBezTo>
                  <a:cubicBezTo>
                    <a:pt x="1443" y="2015"/>
                    <a:pt x="489" y="4830"/>
                    <a:pt x="280" y="7343"/>
                  </a:cubicBezTo>
                  <a:cubicBezTo>
                    <a:pt x="1" y="11507"/>
                    <a:pt x="1560" y="17718"/>
                    <a:pt x="5235" y="20231"/>
                  </a:cubicBezTo>
                  <a:cubicBezTo>
                    <a:pt x="5795" y="20559"/>
                    <a:pt x="6355" y="20743"/>
                    <a:pt x="6915" y="20743"/>
                  </a:cubicBezTo>
                  <a:cubicBezTo>
                    <a:pt x="7029" y="20743"/>
                    <a:pt x="7144" y="20735"/>
                    <a:pt x="7259" y="20719"/>
                  </a:cubicBezTo>
                  <a:cubicBezTo>
                    <a:pt x="7562" y="20719"/>
                    <a:pt x="7957" y="20626"/>
                    <a:pt x="8329" y="20440"/>
                  </a:cubicBezTo>
                  <a:cubicBezTo>
                    <a:pt x="9400" y="19858"/>
                    <a:pt x="10284" y="18695"/>
                    <a:pt x="11051" y="17416"/>
                  </a:cubicBezTo>
                  <a:cubicBezTo>
                    <a:pt x="11912" y="15880"/>
                    <a:pt x="12703" y="14136"/>
                    <a:pt x="13075" y="12972"/>
                  </a:cubicBezTo>
                  <a:cubicBezTo>
                    <a:pt x="13773" y="11018"/>
                    <a:pt x="14052" y="8901"/>
                    <a:pt x="13773" y="6947"/>
                  </a:cubicBezTo>
                  <a:cubicBezTo>
                    <a:pt x="13564" y="5598"/>
                    <a:pt x="13192" y="4435"/>
                    <a:pt x="12401" y="3271"/>
                  </a:cubicBezTo>
                  <a:cubicBezTo>
                    <a:pt x="11178" y="1299"/>
                    <a:pt x="8813" y="0"/>
                    <a:pt x="65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2" name="Google Shape;2352;p35"/>
            <p:cNvSpPr/>
            <p:nvPr/>
          </p:nvSpPr>
          <p:spPr>
            <a:xfrm>
              <a:off x="4587875" y="1398075"/>
              <a:ext cx="72725" cy="406175"/>
            </a:xfrm>
            <a:custGeom>
              <a:avLst/>
              <a:gdLst/>
              <a:ahLst/>
              <a:cxnLst/>
              <a:rect l="l" t="t" r="r" b="b"/>
              <a:pathLst>
                <a:path w="2909" h="16247" extrusionOk="0">
                  <a:moveTo>
                    <a:pt x="1284" y="0"/>
                  </a:moveTo>
                  <a:cubicBezTo>
                    <a:pt x="1064" y="0"/>
                    <a:pt x="860" y="107"/>
                    <a:pt x="791" y="357"/>
                  </a:cubicBezTo>
                  <a:cubicBezTo>
                    <a:pt x="489" y="1706"/>
                    <a:pt x="303" y="3172"/>
                    <a:pt x="210" y="4521"/>
                  </a:cubicBezTo>
                  <a:cubicBezTo>
                    <a:pt x="93" y="5010"/>
                    <a:pt x="93" y="5498"/>
                    <a:pt x="93" y="5964"/>
                  </a:cubicBezTo>
                  <a:cubicBezTo>
                    <a:pt x="0" y="7429"/>
                    <a:pt x="93" y="8872"/>
                    <a:pt x="303" y="10337"/>
                  </a:cubicBezTo>
                  <a:cubicBezTo>
                    <a:pt x="396" y="10919"/>
                    <a:pt x="489" y="11500"/>
                    <a:pt x="582" y="11989"/>
                  </a:cubicBezTo>
                  <a:cubicBezTo>
                    <a:pt x="884" y="13431"/>
                    <a:pt x="1257" y="14897"/>
                    <a:pt x="1838" y="16246"/>
                  </a:cubicBezTo>
                  <a:cubicBezTo>
                    <a:pt x="2141" y="16246"/>
                    <a:pt x="2536" y="16153"/>
                    <a:pt x="2908" y="15967"/>
                  </a:cubicBezTo>
                  <a:cubicBezTo>
                    <a:pt x="2327" y="14501"/>
                    <a:pt x="1955" y="13059"/>
                    <a:pt x="1652" y="11593"/>
                  </a:cubicBezTo>
                  <a:cubicBezTo>
                    <a:pt x="1559" y="11105"/>
                    <a:pt x="1466" y="10523"/>
                    <a:pt x="1466" y="10035"/>
                  </a:cubicBezTo>
                  <a:cubicBezTo>
                    <a:pt x="1257" y="8592"/>
                    <a:pt x="1164" y="7243"/>
                    <a:pt x="1257" y="5777"/>
                  </a:cubicBezTo>
                  <a:lnTo>
                    <a:pt x="1257" y="4428"/>
                  </a:lnTo>
                  <a:cubicBezTo>
                    <a:pt x="1466" y="3172"/>
                    <a:pt x="1652" y="2009"/>
                    <a:pt x="1955" y="729"/>
                  </a:cubicBezTo>
                  <a:cubicBezTo>
                    <a:pt x="2072" y="305"/>
                    <a:pt x="1655"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3" name="Google Shape;2353;p35"/>
            <p:cNvSpPr/>
            <p:nvPr/>
          </p:nvSpPr>
          <p:spPr>
            <a:xfrm>
              <a:off x="4506300" y="1582700"/>
              <a:ext cx="127600" cy="119750"/>
            </a:xfrm>
            <a:custGeom>
              <a:avLst/>
              <a:gdLst/>
              <a:ahLst/>
              <a:cxnLst/>
              <a:rect l="l" t="t" r="r" b="b"/>
              <a:pathLst>
                <a:path w="5104" h="4790" extrusionOk="0">
                  <a:moveTo>
                    <a:pt x="783" y="0"/>
                  </a:moveTo>
                  <a:cubicBezTo>
                    <a:pt x="381" y="0"/>
                    <a:pt x="1" y="365"/>
                    <a:pt x="262" y="812"/>
                  </a:cubicBezTo>
                  <a:cubicBezTo>
                    <a:pt x="1239" y="2371"/>
                    <a:pt x="2403" y="3627"/>
                    <a:pt x="3938" y="4697"/>
                  </a:cubicBezTo>
                  <a:cubicBezTo>
                    <a:pt x="4033" y="4761"/>
                    <a:pt x="4131" y="4789"/>
                    <a:pt x="4225" y="4789"/>
                  </a:cubicBezTo>
                  <a:cubicBezTo>
                    <a:pt x="4710" y="4789"/>
                    <a:pt x="5104" y="4051"/>
                    <a:pt x="4520" y="3720"/>
                  </a:cubicBezTo>
                  <a:cubicBezTo>
                    <a:pt x="3263" y="2859"/>
                    <a:pt x="2193" y="1696"/>
                    <a:pt x="1333" y="323"/>
                  </a:cubicBezTo>
                  <a:cubicBezTo>
                    <a:pt x="1199" y="95"/>
                    <a:pt x="988"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4" name="Google Shape;2354;p35"/>
            <p:cNvSpPr/>
            <p:nvPr/>
          </p:nvSpPr>
          <p:spPr>
            <a:xfrm>
              <a:off x="4596175" y="1580500"/>
              <a:ext cx="112250" cy="112000"/>
            </a:xfrm>
            <a:custGeom>
              <a:avLst/>
              <a:gdLst/>
              <a:ahLst/>
              <a:cxnLst/>
              <a:rect l="l" t="t" r="r" b="b"/>
              <a:pathLst>
                <a:path w="4490" h="4480" extrusionOk="0">
                  <a:moveTo>
                    <a:pt x="3631" y="0"/>
                  </a:moveTo>
                  <a:cubicBezTo>
                    <a:pt x="3463" y="0"/>
                    <a:pt x="3292" y="65"/>
                    <a:pt x="3158" y="225"/>
                  </a:cubicBezTo>
                  <a:cubicBezTo>
                    <a:pt x="2204" y="1388"/>
                    <a:pt x="1320" y="2459"/>
                    <a:pt x="343" y="3622"/>
                  </a:cubicBezTo>
                  <a:cubicBezTo>
                    <a:pt x="0" y="4051"/>
                    <a:pt x="428" y="4479"/>
                    <a:pt x="873" y="4479"/>
                  </a:cubicBezTo>
                  <a:cubicBezTo>
                    <a:pt x="1031" y="4479"/>
                    <a:pt x="1192" y="4425"/>
                    <a:pt x="1320" y="4296"/>
                  </a:cubicBezTo>
                  <a:cubicBezTo>
                    <a:pt x="2297" y="3133"/>
                    <a:pt x="3158" y="1970"/>
                    <a:pt x="4135" y="807"/>
                  </a:cubicBezTo>
                  <a:cubicBezTo>
                    <a:pt x="4489" y="453"/>
                    <a:pt x="4073" y="0"/>
                    <a:pt x="3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5" name="Google Shape;2355;p35"/>
            <p:cNvSpPr/>
            <p:nvPr/>
          </p:nvSpPr>
          <p:spPr>
            <a:xfrm>
              <a:off x="4527375" y="1411475"/>
              <a:ext cx="94500" cy="140725"/>
            </a:xfrm>
            <a:custGeom>
              <a:avLst/>
              <a:gdLst/>
              <a:ahLst/>
              <a:cxnLst/>
              <a:rect l="l" t="t" r="r" b="b"/>
              <a:pathLst>
                <a:path w="3780" h="5629" extrusionOk="0">
                  <a:moveTo>
                    <a:pt x="647" y="1"/>
                  </a:moveTo>
                  <a:cubicBezTo>
                    <a:pt x="366" y="1"/>
                    <a:pt x="94" y="169"/>
                    <a:pt x="94" y="496"/>
                  </a:cubicBezTo>
                  <a:cubicBezTo>
                    <a:pt x="1" y="2520"/>
                    <a:pt x="978" y="4381"/>
                    <a:pt x="2630" y="5544"/>
                  </a:cubicBezTo>
                  <a:cubicBezTo>
                    <a:pt x="2722" y="5603"/>
                    <a:pt x="2816" y="5628"/>
                    <a:pt x="2907" y="5628"/>
                  </a:cubicBezTo>
                  <a:cubicBezTo>
                    <a:pt x="3391" y="5628"/>
                    <a:pt x="3779" y="4900"/>
                    <a:pt x="3211" y="4567"/>
                  </a:cubicBezTo>
                  <a:cubicBezTo>
                    <a:pt x="1932" y="3590"/>
                    <a:pt x="1164" y="2240"/>
                    <a:pt x="1257" y="589"/>
                  </a:cubicBezTo>
                  <a:cubicBezTo>
                    <a:pt x="1257" y="192"/>
                    <a:pt x="947" y="1"/>
                    <a:pt x="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6" name="Google Shape;2356;p35"/>
            <p:cNvSpPr/>
            <p:nvPr/>
          </p:nvSpPr>
          <p:spPr>
            <a:xfrm>
              <a:off x="4595325" y="1452875"/>
              <a:ext cx="111200" cy="89500"/>
            </a:xfrm>
            <a:custGeom>
              <a:avLst/>
              <a:gdLst/>
              <a:ahLst/>
              <a:cxnLst/>
              <a:rect l="l" t="t" r="r" b="b"/>
              <a:pathLst>
                <a:path w="4448" h="3580" extrusionOk="0">
                  <a:moveTo>
                    <a:pt x="3647" y="0"/>
                  </a:moveTo>
                  <a:cubicBezTo>
                    <a:pt x="3478" y="0"/>
                    <a:pt x="3310" y="82"/>
                    <a:pt x="3192" y="282"/>
                  </a:cubicBezTo>
                  <a:cubicBezTo>
                    <a:pt x="2517" y="1259"/>
                    <a:pt x="1657" y="1934"/>
                    <a:pt x="493" y="2515"/>
                  </a:cubicBezTo>
                  <a:cubicBezTo>
                    <a:pt x="1" y="2772"/>
                    <a:pt x="259" y="3579"/>
                    <a:pt x="774" y="3579"/>
                  </a:cubicBezTo>
                  <a:cubicBezTo>
                    <a:pt x="867" y="3579"/>
                    <a:pt x="968" y="3553"/>
                    <a:pt x="1075" y="3492"/>
                  </a:cubicBezTo>
                  <a:cubicBezTo>
                    <a:pt x="2331" y="2911"/>
                    <a:pt x="3285" y="2027"/>
                    <a:pt x="4169" y="864"/>
                  </a:cubicBezTo>
                  <a:cubicBezTo>
                    <a:pt x="4447" y="455"/>
                    <a:pt x="4047" y="0"/>
                    <a:pt x="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357" name="Google Shape;2357;p35"/>
          <p:cNvGrpSpPr/>
          <p:nvPr/>
        </p:nvGrpSpPr>
        <p:grpSpPr>
          <a:xfrm rot="10800000">
            <a:off x="-425374" y="-127856"/>
            <a:ext cx="2366221" cy="1459310"/>
            <a:chOff x="3095850" y="2740875"/>
            <a:chExt cx="1972838" cy="1216700"/>
          </a:xfrm>
        </p:grpSpPr>
        <p:sp>
          <p:nvSpPr>
            <p:cNvPr id="2358" name="Google Shape;2358;p35"/>
            <p:cNvSpPr/>
            <p:nvPr/>
          </p:nvSpPr>
          <p:spPr>
            <a:xfrm>
              <a:off x="3095850" y="2740875"/>
              <a:ext cx="1211125" cy="1089775"/>
            </a:xfrm>
            <a:custGeom>
              <a:avLst/>
              <a:gdLst/>
              <a:ahLst/>
              <a:cxnLst/>
              <a:rect l="l" t="t" r="r" b="b"/>
              <a:pathLst>
                <a:path w="48445" h="43591" extrusionOk="0">
                  <a:moveTo>
                    <a:pt x="47712" y="1"/>
                  </a:moveTo>
                  <a:cubicBezTo>
                    <a:pt x="47346" y="1"/>
                    <a:pt x="46979" y="245"/>
                    <a:pt x="46979" y="733"/>
                  </a:cubicBezTo>
                  <a:cubicBezTo>
                    <a:pt x="46514" y="8969"/>
                    <a:pt x="42722" y="16925"/>
                    <a:pt x="36627" y="22532"/>
                  </a:cubicBezTo>
                  <a:cubicBezTo>
                    <a:pt x="29741" y="28836"/>
                    <a:pt x="20528" y="30488"/>
                    <a:pt x="12200" y="33977"/>
                  </a:cubicBezTo>
                  <a:cubicBezTo>
                    <a:pt x="7733" y="35908"/>
                    <a:pt x="3476" y="38444"/>
                    <a:pt x="452" y="42306"/>
                  </a:cubicBezTo>
                  <a:cubicBezTo>
                    <a:pt x="0" y="42829"/>
                    <a:pt x="543" y="43591"/>
                    <a:pt x="1081" y="43591"/>
                  </a:cubicBezTo>
                  <a:cubicBezTo>
                    <a:pt x="1236" y="43591"/>
                    <a:pt x="1391" y="43527"/>
                    <a:pt x="1522" y="43376"/>
                  </a:cubicBezTo>
                  <a:cubicBezTo>
                    <a:pt x="7640" y="35420"/>
                    <a:pt x="18109" y="33791"/>
                    <a:pt x="26833" y="30185"/>
                  </a:cubicBezTo>
                  <a:cubicBezTo>
                    <a:pt x="34673" y="26998"/>
                    <a:pt x="41163" y="21461"/>
                    <a:pt x="44955" y="13808"/>
                  </a:cubicBezTo>
                  <a:cubicBezTo>
                    <a:pt x="46979" y="9737"/>
                    <a:pt x="48143" y="5293"/>
                    <a:pt x="48445" y="733"/>
                  </a:cubicBezTo>
                  <a:cubicBezTo>
                    <a:pt x="48445" y="245"/>
                    <a:pt x="48079" y="1"/>
                    <a:pt x="477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59" name="Google Shape;2359;p35"/>
            <p:cNvSpPr/>
            <p:nvPr/>
          </p:nvSpPr>
          <p:spPr>
            <a:xfrm>
              <a:off x="3303325" y="2880600"/>
              <a:ext cx="1035075" cy="1066625"/>
            </a:xfrm>
            <a:custGeom>
              <a:avLst/>
              <a:gdLst/>
              <a:ahLst/>
              <a:cxnLst/>
              <a:rect l="l" t="t" r="r" b="b"/>
              <a:pathLst>
                <a:path w="41403" h="42665" extrusionOk="0">
                  <a:moveTo>
                    <a:pt x="40147" y="1"/>
                  </a:moveTo>
                  <a:cubicBezTo>
                    <a:pt x="39726" y="1"/>
                    <a:pt x="39253" y="377"/>
                    <a:pt x="39378" y="960"/>
                  </a:cubicBezTo>
                  <a:cubicBezTo>
                    <a:pt x="40541" y="8521"/>
                    <a:pt x="38308" y="16361"/>
                    <a:pt x="33446" y="22270"/>
                  </a:cubicBezTo>
                  <a:cubicBezTo>
                    <a:pt x="31120" y="25178"/>
                    <a:pt x="28212" y="27621"/>
                    <a:pt x="24838" y="29249"/>
                  </a:cubicBezTo>
                  <a:cubicBezTo>
                    <a:pt x="20558" y="31389"/>
                    <a:pt x="15905" y="32367"/>
                    <a:pt x="11462" y="34018"/>
                  </a:cubicBezTo>
                  <a:cubicBezTo>
                    <a:pt x="7181" y="35554"/>
                    <a:pt x="3203" y="37880"/>
                    <a:pt x="411" y="41579"/>
                  </a:cubicBezTo>
                  <a:cubicBezTo>
                    <a:pt x="0" y="42122"/>
                    <a:pt x="508" y="42665"/>
                    <a:pt x="1046" y="42665"/>
                  </a:cubicBezTo>
                  <a:cubicBezTo>
                    <a:pt x="1269" y="42665"/>
                    <a:pt x="1497" y="42572"/>
                    <a:pt x="1668" y="42347"/>
                  </a:cubicBezTo>
                  <a:cubicBezTo>
                    <a:pt x="7670" y="34484"/>
                    <a:pt x="18441" y="34484"/>
                    <a:pt x="26583" y="30040"/>
                  </a:cubicBezTo>
                  <a:cubicBezTo>
                    <a:pt x="33074" y="26458"/>
                    <a:pt x="37913" y="20060"/>
                    <a:pt x="39960" y="12965"/>
                  </a:cubicBezTo>
                  <a:cubicBezTo>
                    <a:pt x="41216" y="9010"/>
                    <a:pt x="41402" y="4729"/>
                    <a:pt x="40728" y="565"/>
                  </a:cubicBezTo>
                  <a:cubicBezTo>
                    <a:pt x="40690" y="171"/>
                    <a:pt x="40430" y="1"/>
                    <a:pt x="40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0" name="Google Shape;2360;p35"/>
            <p:cNvSpPr/>
            <p:nvPr/>
          </p:nvSpPr>
          <p:spPr>
            <a:xfrm>
              <a:off x="3644325" y="2826700"/>
              <a:ext cx="943575" cy="1110700"/>
            </a:xfrm>
            <a:custGeom>
              <a:avLst/>
              <a:gdLst/>
              <a:ahLst/>
              <a:cxnLst/>
              <a:rect l="l" t="t" r="r" b="b"/>
              <a:pathLst>
                <a:path w="37743" h="44428" extrusionOk="0">
                  <a:moveTo>
                    <a:pt x="35585" y="0"/>
                  </a:moveTo>
                  <a:cubicBezTo>
                    <a:pt x="35127" y="0"/>
                    <a:pt x="34665" y="348"/>
                    <a:pt x="34834" y="883"/>
                  </a:cubicBezTo>
                  <a:cubicBezTo>
                    <a:pt x="36975" y="8141"/>
                    <a:pt x="35905" y="16005"/>
                    <a:pt x="32229" y="22588"/>
                  </a:cubicBezTo>
                  <a:cubicBezTo>
                    <a:pt x="30391" y="25799"/>
                    <a:pt x="27948" y="28707"/>
                    <a:pt x="25040" y="31033"/>
                  </a:cubicBezTo>
                  <a:cubicBezTo>
                    <a:pt x="21667" y="33732"/>
                    <a:pt x="17689" y="35197"/>
                    <a:pt x="13618" y="36453"/>
                  </a:cubicBezTo>
                  <a:cubicBezTo>
                    <a:pt x="8872" y="37919"/>
                    <a:pt x="4103" y="39454"/>
                    <a:pt x="520" y="43153"/>
                  </a:cubicBezTo>
                  <a:cubicBezTo>
                    <a:pt x="1" y="43673"/>
                    <a:pt x="516" y="44428"/>
                    <a:pt x="1089" y="44428"/>
                  </a:cubicBezTo>
                  <a:cubicBezTo>
                    <a:pt x="1260" y="44428"/>
                    <a:pt x="1435" y="44361"/>
                    <a:pt x="1590" y="44200"/>
                  </a:cubicBezTo>
                  <a:cubicBezTo>
                    <a:pt x="5173" y="40432"/>
                    <a:pt x="10221" y="39082"/>
                    <a:pt x="15060" y="37617"/>
                  </a:cubicBezTo>
                  <a:cubicBezTo>
                    <a:pt x="18945" y="36360"/>
                    <a:pt x="22714" y="34802"/>
                    <a:pt x="25924" y="32196"/>
                  </a:cubicBezTo>
                  <a:cubicBezTo>
                    <a:pt x="31833" y="27636"/>
                    <a:pt x="35905" y="20564"/>
                    <a:pt x="37068" y="13190"/>
                  </a:cubicBezTo>
                  <a:cubicBezTo>
                    <a:pt x="37742" y="8932"/>
                    <a:pt x="37463" y="4652"/>
                    <a:pt x="36300" y="488"/>
                  </a:cubicBezTo>
                  <a:cubicBezTo>
                    <a:pt x="36181" y="148"/>
                    <a:pt x="35884" y="0"/>
                    <a:pt x="355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1" name="Google Shape;2361;p35"/>
            <p:cNvSpPr/>
            <p:nvPr/>
          </p:nvSpPr>
          <p:spPr>
            <a:xfrm>
              <a:off x="3956825" y="2885300"/>
              <a:ext cx="927100" cy="1072275"/>
            </a:xfrm>
            <a:custGeom>
              <a:avLst/>
              <a:gdLst/>
              <a:ahLst/>
              <a:cxnLst/>
              <a:rect l="l" t="t" r="r" b="b"/>
              <a:pathLst>
                <a:path w="37084" h="42891" extrusionOk="0">
                  <a:moveTo>
                    <a:pt x="32659" y="0"/>
                  </a:moveTo>
                  <a:cubicBezTo>
                    <a:pt x="32184" y="0"/>
                    <a:pt x="31669" y="550"/>
                    <a:pt x="31942" y="1145"/>
                  </a:cubicBezTo>
                  <a:cubicBezTo>
                    <a:pt x="37084" y="10450"/>
                    <a:pt x="35804" y="22291"/>
                    <a:pt x="28453" y="30038"/>
                  </a:cubicBezTo>
                  <a:cubicBezTo>
                    <a:pt x="25056" y="33621"/>
                    <a:pt x="20799" y="36040"/>
                    <a:pt x="16030" y="37204"/>
                  </a:cubicBezTo>
                  <a:cubicBezTo>
                    <a:pt x="10796" y="38367"/>
                    <a:pt x="5096" y="38274"/>
                    <a:pt x="629" y="41484"/>
                  </a:cubicBezTo>
                  <a:cubicBezTo>
                    <a:pt x="0" y="41961"/>
                    <a:pt x="340" y="42890"/>
                    <a:pt x="905" y="42890"/>
                  </a:cubicBezTo>
                  <a:cubicBezTo>
                    <a:pt x="1030" y="42890"/>
                    <a:pt x="1165" y="42845"/>
                    <a:pt x="1304" y="42740"/>
                  </a:cubicBezTo>
                  <a:cubicBezTo>
                    <a:pt x="5282" y="39925"/>
                    <a:pt x="10516" y="39832"/>
                    <a:pt x="15169" y="38855"/>
                  </a:cubicBezTo>
                  <a:cubicBezTo>
                    <a:pt x="19054" y="38088"/>
                    <a:pt x="22730" y="36622"/>
                    <a:pt x="25917" y="34202"/>
                  </a:cubicBezTo>
                  <a:cubicBezTo>
                    <a:pt x="32315" y="29457"/>
                    <a:pt x="36293" y="22082"/>
                    <a:pt x="36595" y="14149"/>
                  </a:cubicBezTo>
                  <a:cubicBezTo>
                    <a:pt x="36688" y="9287"/>
                    <a:pt x="35525" y="4541"/>
                    <a:pt x="33199" y="377"/>
                  </a:cubicBezTo>
                  <a:cubicBezTo>
                    <a:pt x="33076" y="111"/>
                    <a:pt x="32872" y="0"/>
                    <a:pt x="32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362" name="Google Shape;2362;p35"/>
            <p:cNvSpPr/>
            <p:nvPr/>
          </p:nvSpPr>
          <p:spPr>
            <a:xfrm>
              <a:off x="4509563" y="3168313"/>
              <a:ext cx="559125" cy="775225"/>
            </a:xfrm>
            <a:custGeom>
              <a:avLst/>
              <a:gdLst/>
              <a:ahLst/>
              <a:cxnLst/>
              <a:rect l="l" t="t" r="r" b="b"/>
              <a:pathLst>
                <a:path w="22365" h="31009" extrusionOk="0">
                  <a:moveTo>
                    <a:pt x="19626" y="0"/>
                  </a:moveTo>
                  <a:cubicBezTo>
                    <a:pt x="19168" y="0"/>
                    <a:pt x="18706" y="348"/>
                    <a:pt x="18875" y="883"/>
                  </a:cubicBezTo>
                  <a:cubicBezTo>
                    <a:pt x="20923" y="7188"/>
                    <a:pt x="20039" y="14167"/>
                    <a:pt x="16177" y="19680"/>
                  </a:cubicBezTo>
                  <a:cubicBezTo>
                    <a:pt x="14525" y="22100"/>
                    <a:pt x="12292" y="24240"/>
                    <a:pt x="9779" y="25799"/>
                  </a:cubicBezTo>
                  <a:cubicBezTo>
                    <a:pt x="6964" y="27544"/>
                    <a:pt x="3754" y="28311"/>
                    <a:pt x="753" y="29661"/>
                  </a:cubicBezTo>
                  <a:cubicBezTo>
                    <a:pt x="1" y="30006"/>
                    <a:pt x="492" y="31008"/>
                    <a:pt x="1201" y="31008"/>
                  </a:cubicBezTo>
                  <a:cubicBezTo>
                    <a:pt x="1304" y="31008"/>
                    <a:pt x="1412" y="30987"/>
                    <a:pt x="1521" y="30940"/>
                  </a:cubicBezTo>
                  <a:cubicBezTo>
                    <a:pt x="4824" y="29475"/>
                    <a:pt x="8221" y="28614"/>
                    <a:pt x="11222" y="26567"/>
                  </a:cubicBezTo>
                  <a:cubicBezTo>
                    <a:pt x="13850" y="24822"/>
                    <a:pt x="15967" y="22588"/>
                    <a:pt x="17712" y="20076"/>
                  </a:cubicBezTo>
                  <a:cubicBezTo>
                    <a:pt x="21504" y="14353"/>
                    <a:pt x="22365" y="6978"/>
                    <a:pt x="20341" y="488"/>
                  </a:cubicBezTo>
                  <a:cubicBezTo>
                    <a:pt x="20222" y="148"/>
                    <a:pt x="19925" y="0"/>
                    <a:pt x="196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363" name="Google Shape;2363;p3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800"/>
              <a:buNone/>
              <a:defRPr>
                <a:solidFill>
                  <a:schemeClr val="accent1"/>
                </a:solidFill>
              </a:defRPr>
            </a:lvl1pPr>
            <a:lvl2pPr lvl="1" algn="ctr" rtl="0">
              <a:lnSpc>
                <a:spcPct val="100000"/>
              </a:lnSpc>
              <a:spcBef>
                <a:spcPts val="0"/>
              </a:spcBef>
              <a:spcAft>
                <a:spcPts val="0"/>
              </a:spcAft>
              <a:buClr>
                <a:schemeClr val="accent1"/>
              </a:buClr>
              <a:buSzPts val="2800"/>
              <a:buNone/>
              <a:defRPr>
                <a:solidFill>
                  <a:schemeClr val="accent1"/>
                </a:solidFill>
              </a:defRPr>
            </a:lvl2pPr>
            <a:lvl3pPr lvl="2" algn="ctr" rtl="0">
              <a:lnSpc>
                <a:spcPct val="100000"/>
              </a:lnSpc>
              <a:spcBef>
                <a:spcPts val="0"/>
              </a:spcBef>
              <a:spcAft>
                <a:spcPts val="0"/>
              </a:spcAft>
              <a:buClr>
                <a:schemeClr val="accent1"/>
              </a:buClr>
              <a:buSzPts val="2800"/>
              <a:buNone/>
              <a:defRPr>
                <a:solidFill>
                  <a:schemeClr val="accent1"/>
                </a:solidFill>
              </a:defRPr>
            </a:lvl3pPr>
            <a:lvl4pPr lvl="3" algn="ctr" rtl="0">
              <a:lnSpc>
                <a:spcPct val="100000"/>
              </a:lnSpc>
              <a:spcBef>
                <a:spcPts val="0"/>
              </a:spcBef>
              <a:spcAft>
                <a:spcPts val="0"/>
              </a:spcAft>
              <a:buClr>
                <a:schemeClr val="accent1"/>
              </a:buClr>
              <a:buSzPts val="2800"/>
              <a:buNone/>
              <a:defRPr>
                <a:solidFill>
                  <a:schemeClr val="accent1"/>
                </a:solidFill>
              </a:defRPr>
            </a:lvl4pPr>
            <a:lvl5pPr lvl="4" algn="ctr" rtl="0">
              <a:lnSpc>
                <a:spcPct val="100000"/>
              </a:lnSpc>
              <a:spcBef>
                <a:spcPts val="0"/>
              </a:spcBef>
              <a:spcAft>
                <a:spcPts val="0"/>
              </a:spcAft>
              <a:buClr>
                <a:schemeClr val="accent1"/>
              </a:buClr>
              <a:buSzPts val="2800"/>
              <a:buNone/>
              <a:defRPr>
                <a:solidFill>
                  <a:schemeClr val="accent1"/>
                </a:solidFill>
              </a:defRPr>
            </a:lvl5pPr>
            <a:lvl6pPr lvl="5" algn="ctr" rtl="0">
              <a:lnSpc>
                <a:spcPct val="100000"/>
              </a:lnSpc>
              <a:spcBef>
                <a:spcPts val="0"/>
              </a:spcBef>
              <a:spcAft>
                <a:spcPts val="0"/>
              </a:spcAft>
              <a:buClr>
                <a:schemeClr val="accent1"/>
              </a:buClr>
              <a:buSzPts val="2800"/>
              <a:buNone/>
              <a:defRPr>
                <a:solidFill>
                  <a:schemeClr val="accent1"/>
                </a:solidFill>
              </a:defRPr>
            </a:lvl6pPr>
            <a:lvl7pPr lvl="6" algn="ctr" rtl="0">
              <a:lnSpc>
                <a:spcPct val="100000"/>
              </a:lnSpc>
              <a:spcBef>
                <a:spcPts val="0"/>
              </a:spcBef>
              <a:spcAft>
                <a:spcPts val="0"/>
              </a:spcAft>
              <a:buClr>
                <a:schemeClr val="accent1"/>
              </a:buClr>
              <a:buSzPts val="2800"/>
              <a:buNone/>
              <a:defRPr>
                <a:solidFill>
                  <a:schemeClr val="accent1"/>
                </a:solidFill>
              </a:defRPr>
            </a:lvl7pPr>
            <a:lvl8pPr lvl="7" algn="ctr" rtl="0">
              <a:lnSpc>
                <a:spcPct val="100000"/>
              </a:lnSpc>
              <a:spcBef>
                <a:spcPts val="0"/>
              </a:spcBef>
              <a:spcAft>
                <a:spcPts val="0"/>
              </a:spcAft>
              <a:buClr>
                <a:schemeClr val="accent1"/>
              </a:buClr>
              <a:buSzPts val="2800"/>
              <a:buNone/>
              <a:defRPr>
                <a:solidFill>
                  <a:schemeClr val="accent1"/>
                </a:solidFill>
              </a:defRPr>
            </a:lvl8pPr>
            <a:lvl9pPr lvl="8" algn="ctr" rtl="0">
              <a:lnSpc>
                <a:spcPct val="100000"/>
              </a:lnSpc>
              <a:spcBef>
                <a:spcPts val="0"/>
              </a:spcBef>
              <a:spcAft>
                <a:spcPts val="0"/>
              </a:spcAft>
              <a:buClr>
                <a:schemeClr val="accent1"/>
              </a:buClr>
              <a:buSzPts val="2800"/>
              <a:buNone/>
              <a:defRPr>
                <a:solidFill>
                  <a:schemeClr val="accent1"/>
                </a:solidFill>
              </a:defRPr>
            </a:lvl9pPr>
          </a:lstStyle>
          <a:p>
            <a:endParaRPr/>
          </a:p>
        </p:txBody>
      </p:sp>
    </p:spTree>
    <p:extLst>
      <p:ext uri="{BB962C8B-B14F-4D97-AF65-F5344CB8AC3E}">
        <p14:creationId xmlns:p14="http://schemas.microsoft.com/office/powerpoint/2010/main" val="1195445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805898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39370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49430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85213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030304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82691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25813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19049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17/02/2025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68023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571188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580995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17/02/2025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17/02/2025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ags" Target="../tags/tag1.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17/02/2025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27000" r="-27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8BB48B6-9552-4C80-A013-F237408909B2}" type="datetimeFigureOut">
              <a:rPr lang="zh-CN" altLang="en-US" smtClean="0"/>
              <a:t>2025/2/17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116420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文本框 11"/>
          <p:cNvSpPr txBox="1"/>
          <p:nvPr userDrawn="1"/>
        </p:nvSpPr>
        <p:spPr>
          <a:xfrm>
            <a:off x="2973229" y="1764507"/>
            <a:ext cx="3547586" cy="1131079"/>
          </a:xfrm>
          <a:prstGeom prst="rect">
            <a:avLst/>
          </a:prstGeom>
          <a:noFill/>
        </p:spPr>
        <p:txBody>
          <a:bodyPr wrap="square" rtlCol="0" anchor="t">
            <a:spAutoFit/>
          </a:bodyPr>
          <a:lstStyle/>
          <a:p>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sz="1350"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185534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1pPr>
            <a:lvl2pPr lvl="1">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2pPr>
            <a:lvl3pPr lvl="2">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3pPr>
            <a:lvl4pPr lvl="3">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4pPr>
            <a:lvl5pPr lvl="4">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5pPr>
            <a:lvl6pPr lvl="5">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6pPr>
            <a:lvl7pPr lvl="6">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7pPr>
            <a:lvl8pPr lvl="7">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8pPr>
            <a:lvl9pPr lvl="8">
              <a:spcBef>
                <a:spcPts val="0"/>
              </a:spcBef>
              <a:spcAft>
                <a:spcPts val="0"/>
              </a:spcAft>
              <a:buClr>
                <a:schemeClr val="accent1"/>
              </a:buClr>
              <a:buSzPts val="2800"/>
              <a:buFont typeface="Knewave"/>
              <a:buNone/>
              <a:defRPr sz="2800">
                <a:solidFill>
                  <a:schemeClr val="accent1"/>
                </a:solidFill>
                <a:latin typeface="Knewave"/>
                <a:ea typeface="Knewave"/>
                <a:cs typeface="Knewave"/>
                <a:sym typeface="Knewav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1pPr>
            <a:lvl2pPr marL="914400" lvl="1"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2pPr>
            <a:lvl3pPr marL="1371600" lvl="2"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3pPr>
            <a:lvl4pPr marL="1828800" lvl="3"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4pPr>
            <a:lvl5pPr marL="2286000" lvl="4"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5pPr>
            <a:lvl6pPr marL="2743200" lvl="5"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6pPr>
            <a:lvl7pPr marL="3200400" lvl="6"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7pPr>
            <a:lvl8pPr marL="3657600" lvl="7" indent="-317500">
              <a:lnSpc>
                <a:spcPct val="100000"/>
              </a:lnSpc>
              <a:spcBef>
                <a:spcPts val="1600"/>
              </a:spcBef>
              <a:spcAft>
                <a:spcPts val="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8pPr>
            <a:lvl9pPr marL="4114800" lvl="8" indent="-317500">
              <a:lnSpc>
                <a:spcPct val="100000"/>
              </a:lnSpc>
              <a:spcBef>
                <a:spcPts val="1600"/>
              </a:spcBef>
              <a:spcAft>
                <a:spcPts val="1600"/>
              </a:spcAft>
              <a:buClr>
                <a:schemeClr val="accent1"/>
              </a:buClr>
              <a:buSzPts val="1400"/>
              <a:buFont typeface="Barlow Semi Condensed"/>
              <a:buChar char="■"/>
              <a:defRPr>
                <a:solidFill>
                  <a:schemeClr val="accent1"/>
                </a:solidFill>
                <a:latin typeface="Barlow Semi Condensed"/>
                <a:ea typeface="Barlow Semi Condensed"/>
                <a:cs typeface="Barlow Semi Condensed"/>
                <a:sym typeface="Barlow Semi Condensed"/>
              </a:defRPr>
            </a:lvl9pPr>
          </a:lstStyle>
          <a:p>
            <a:endParaRPr/>
          </a:p>
        </p:txBody>
      </p:sp>
    </p:spTree>
    <p:extLst>
      <p:ext uri="{BB962C8B-B14F-4D97-AF65-F5344CB8AC3E}">
        <p14:creationId xmlns:p14="http://schemas.microsoft.com/office/powerpoint/2010/main" val="1135950541"/>
      </p:ext>
    </p:extLst>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4FA68B-851B-4497-92DD-AD9676CFD6C7}" type="datetimeFigureOut">
              <a:rPr lang="zh-CN" altLang="en-US" smtClean="0"/>
              <a:t>2025/2/17</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66423366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4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18" Type="http://schemas.microsoft.com/office/2007/relationships/hdphoto" Target="../media/hdphoto5.wdp"/><Relationship Id="rId26" Type="http://schemas.openxmlformats.org/officeDocument/2006/relationships/image" Target="../media/image35.png"/><Relationship Id="rId3" Type="http://schemas.openxmlformats.org/officeDocument/2006/relationships/slideLayout" Target="../slideLayouts/slideLayout37.xml"/><Relationship Id="rId21" Type="http://schemas.openxmlformats.org/officeDocument/2006/relationships/image" Target="../media/image31.jpeg"/><Relationship Id="rId7" Type="http://schemas.openxmlformats.org/officeDocument/2006/relationships/image" Target="../media/image21.png"/><Relationship Id="rId12" Type="http://schemas.openxmlformats.org/officeDocument/2006/relationships/image" Target="../media/image25.png"/><Relationship Id="rId17" Type="http://schemas.openxmlformats.org/officeDocument/2006/relationships/image" Target="../media/image28.png"/><Relationship Id="rId25" Type="http://schemas.openxmlformats.org/officeDocument/2006/relationships/image" Target="../media/image34.png"/><Relationship Id="rId2" Type="http://schemas.openxmlformats.org/officeDocument/2006/relationships/audio" Target="../media/media1.mp3"/><Relationship Id="rId16" Type="http://schemas.microsoft.com/office/2007/relationships/hdphoto" Target="../media/hdphoto4.wdp"/><Relationship Id="rId20" Type="http://schemas.openxmlformats.org/officeDocument/2006/relationships/image" Target="../media/image30.jpeg"/><Relationship Id="rId1" Type="http://schemas.microsoft.com/office/2007/relationships/media" Target="../media/media1.mp3"/><Relationship Id="rId6" Type="http://schemas.microsoft.com/office/2007/relationships/hdphoto" Target="../media/hdphoto1.wdp"/><Relationship Id="rId11" Type="http://schemas.openxmlformats.org/officeDocument/2006/relationships/image" Target="../media/image24.jpeg"/><Relationship Id="rId24" Type="http://schemas.microsoft.com/office/2007/relationships/hdphoto" Target="../media/hdphoto6.wdp"/><Relationship Id="rId5" Type="http://schemas.openxmlformats.org/officeDocument/2006/relationships/image" Target="../media/image20.png"/><Relationship Id="rId15" Type="http://schemas.openxmlformats.org/officeDocument/2006/relationships/image" Target="../media/image27.png"/><Relationship Id="rId23" Type="http://schemas.openxmlformats.org/officeDocument/2006/relationships/image" Target="../media/image33.png"/><Relationship Id="rId10" Type="http://schemas.openxmlformats.org/officeDocument/2006/relationships/image" Target="../media/image23.png"/><Relationship Id="rId19" Type="http://schemas.openxmlformats.org/officeDocument/2006/relationships/image" Target="../media/image29.jpeg"/><Relationship Id="rId4" Type="http://schemas.openxmlformats.org/officeDocument/2006/relationships/audio" Target="../media/audio1.wav"/><Relationship Id="rId9" Type="http://schemas.microsoft.com/office/2007/relationships/hdphoto" Target="../media/hdphoto2.wdp"/><Relationship Id="rId14" Type="http://schemas.microsoft.com/office/2007/relationships/hdphoto" Target="../media/hdphoto3.wdp"/><Relationship Id="rId22" Type="http://schemas.openxmlformats.org/officeDocument/2006/relationships/image" Target="../media/image32.jpeg"/><Relationship Id="rId27"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4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microsoft.com/office/2007/relationships/hdphoto" Target="../media/hdphoto7.wdp"/><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391228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dirty="0" err="1">
                <a:latin typeface="Arial-Rounded" pitchFamily="34" charset="0"/>
                <a:ea typeface="Arial-Rounded" pitchFamily="34" charset="0"/>
                <a:cs typeface="Arial-Rounded" pitchFamily="34" charset="0"/>
              </a:rPr>
              <a:t>Tiết</a:t>
            </a:r>
            <a:r>
              <a:rPr lang="en-US" dirty="0">
                <a:latin typeface="Arial-Rounded" pitchFamily="34" charset="0"/>
                <a:ea typeface="Arial-Rounded" pitchFamily="34" charset="0"/>
                <a:cs typeface="Arial-Rounded" pitchFamily="34" charset="0"/>
              </a:rPr>
              <a:t> 3</a:t>
            </a:r>
          </a:p>
        </p:txBody>
      </p:sp>
    </p:spTree>
    <p:extLst>
      <p:ext uri="{BB962C8B-B14F-4D97-AF65-F5344CB8AC3E}">
        <p14:creationId xmlns:p14="http://schemas.microsoft.com/office/powerpoint/2010/main" val="3493687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26675" y="-172350"/>
            <a:ext cx="2025000" cy="1316250"/>
          </a:xfrm>
          <a:prstGeom prst="rect">
            <a:avLst/>
          </a:prstGeom>
        </p:spPr>
      </p:pic>
      <p:pic>
        <p:nvPicPr>
          <p:cNvPr id="5" name="图片 4"/>
          <p:cNvPicPr>
            <a:picLocks noChangeAspect="1"/>
          </p:cNvPicPr>
          <p:nvPr/>
        </p:nvPicPr>
        <p:blipFill>
          <a:blip r:embed="rId2"/>
          <a:stretch>
            <a:fillRect/>
          </a:stretch>
        </p:blipFill>
        <p:spPr>
          <a:xfrm>
            <a:off x="0" y="0"/>
            <a:ext cx="2025000" cy="1316250"/>
          </a:xfrm>
          <a:prstGeom prst="rect">
            <a:avLst/>
          </a:prstGeom>
        </p:spPr>
      </p:pic>
      <p:pic>
        <p:nvPicPr>
          <p:cNvPr id="6" name="图片 5"/>
          <p:cNvPicPr>
            <a:picLocks noChangeAspect="1"/>
          </p:cNvPicPr>
          <p:nvPr/>
        </p:nvPicPr>
        <p:blipFill>
          <a:blip r:embed="rId3"/>
          <a:stretch>
            <a:fillRect/>
          </a:stretch>
        </p:blipFill>
        <p:spPr>
          <a:xfrm>
            <a:off x="-49809" y="0"/>
            <a:ext cx="1215000" cy="793125"/>
          </a:xfrm>
          <a:prstGeom prst="rect">
            <a:avLst/>
          </a:prstGeom>
        </p:spPr>
      </p:pic>
      <p:pic>
        <p:nvPicPr>
          <p:cNvPr id="7" name="图片 6"/>
          <p:cNvPicPr>
            <a:picLocks noChangeAspect="1"/>
          </p:cNvPicPr>
          <p:nvPr/>
        </p:nvPicPr>
        <p:blipFill>
          <a:blip r:embed="rId4"/>
          <a:stretch>
            <a:fillRect/>
          </a:stretch>
        </p:blipFill>
        <p:spPr>
          <a:xfrm flipV="1">
            <a:off x="-85088" y="4646546"/>
            <a:ext cx="9247500" cy="34289"/>
          </a:xfrm>
          <a:prstGeom prst="rect">
            <a:avLst/>
          </a:prstGeom>
        </p:spPr>
      </p:pic>
      <p:pic>
        <p:nvPicPr>
          <p:cNvPr id="10" name="图片 9"/>
          <p:cNvPicPr>
            <a:picLocks noChangeAspect="1"/>
          </p:cNvPicPr>
          <p:nvPr/>
        </p:nvPicPr>
        <p:blipFill>
          <a:blip r:embed="rId4"/>
          <a:stretch>
            <a:fillRect/>
          </a:stretch>
        </p:blipFill>
        <p:spPr>
          <a:xfrm flipV="1">
            <a:off x="-85088" y="4763668"/>
            <a:ext cx="9247500" cy="34289"/>
          </a:xfrm>
          <a:prstGeom prst="rect">
            <a:avLst/>
          </a:prstGeom>
        </p:spPr>
      </p:pic>
      <p:pic>
        <p:nvPicPr>
          <p:cNvPr id="11" name="图片 10"/>
          <p:cNvPicPr>
            <a:picLocks noChangeAspect="1"/>
          </p:cNvPicPr>
          <p:nvPr/>
        </p:nvPicPr>
        <p:blipFill>
          <a:blip r:embed="rId4"/>
          <a:stretch>
            <a:fillRect/>
          </a:stretch>
        </p:blipFill>
        <p:spPr>
          <a:xfrm flipV="1">
            <a:off x="-85088" y="4880789"/>
            <a:ext cx="9247500" cy="34289"/>
          </a:xfrm>
          <a:prstGeom prst="rect">
            <a:avLst/>
          </a:prstGeom>
        </p:spPr>
      </p:pic>
      <p:pic>
        <p:nvPicPr>
          <p:cNvPr id="12" name="图片 11"/>
          <p:cNvPicPr>
            <a:picLocks noChangeAspect="1"/>
          </p:cNvPicPr>
          <p:nvPr/>
        </p:nvPicPr>
        <p:blipFill>
          <a:blip r:embed="rId4"/>
          <a:stretch>
            <a:fillRect/>
          </a:stretch>
        </p:blipFill>
        <p:spPr>
          <a:xfrm flipV="1">
            <a:off x="-85088" y="4997910"/>
            <a:ext cx="9247500" cy="34289"/>
          </a:xfrm>
          <a:prstGeom prst="rect">
            <a:avLst/>
          </a:prstGeom>
        </p:spPr>
      </p:pic>
      <p:pic>
        <p:nvPicPr>
          <p:cNvPr id="9" name="图片 8"/>
          <p:cNvPicPr>
            <a:picLocks noChangeAspect="1"/>
          </p:cNvPicPr>
          <p:nvPr/>
        </p:nvPicPr>
        <p:blipFill>
          <a:blip r:embed="rId5"/>
          <a:stretch>
            <a:fillRect/>
          </a:stretch>
        </p:blipFill>
        <p:spPr>
          <a:xfrm>
            <a:off x="2444403" y="541633"/>
            <a:ext cx="4255194" cy="4239943"/>
          </a:xfrm>
          <a:prstGeom prst="rect">
            <a:avLst/>
          </a:prstGeom>
        </p:spPr>
      </p:pic>
      <p:pic>
        <p:nvPicPr>
          <p:cNvPr id="8" name="图片 7"/>
          <p:cNvPicPr>
            <a:picLocks noChangeAspect="1"/>
          </p:cNvPicPr>
          <p:nvPr/>
        </p:nvPicPr>
        <p:blipFill>
          <a:blip r:embed="rId6"/>
          <a:stretch>
            <a:fillRect/>
          </a:stretch>
        </p:blipFill>
        <p:spPr>
          <a:xfrm>
            <a:off x="2609530" y="2823466"/>
            <a:ext cx="3924941" cy="2174444"/>
          </a:xfrm>
          <a:prstGeom prst="rect">
            <a:avLst/>
          </a:prstGeom>
        </p:spPr>
      </p:pic>
      <p:pic>
        <p:nvPicPr>
          <p:cNvPr id="16" name="图片 15"/>
          <p:cNvPicPr>
            <a:picLocks noChangeAspect="1"/>
          </p:cNvPicPr>
          <p:nvPr/>
        </p:nvPicPr>
        <p:blipFill>
          <a:blip r:embed="rId7"/>
          <a:stretch>
            <a:fillRect/>
          </a:stretch>
        </p:blipFill>
        <p:spPr>
          <a:xfrm>
            <a:off x="271951" y="686884"/>
            <a:ext cx="194063" cy="295313"/>
          </a:xfrm>
          <a:prstGeom prst="rect">
            <a:avLst/>
          </a:prstGeom>
        </p:spPr>
      </p:pic>
      <p:pic>
        <p:nvPicPr>
          <p:cNvPr id="17" name="图片 16"/>
          <p:cNvPicPr>
            <a:picLocks noChangeAspect="1"/>
          </p:cNvPicPr>
          <p:nvPr/>
        </p:nvPicPr>
        <p:blipFill>
          <a:blip r:embed="rId8"/>
          <a:stretch>
            <a:fillRect/>
          </a:stretch>
        </p:blipFill>
        <p:spPr>
          <a:xfrm>
            <a:off x="1003566" y="825075"/>
            <a:ext cx="143438" cy="270000"/>
          </a:xfrm>
          <a:prstGeom prst="rect">
            <a:avLst/>
          </a:prstGeom>
        </p:spPr>
      </p:pic>
      <p:pic>
        <p:nvPicPr>
          <p:cNvPr id="18" name="图片 17"/>
          <p:cNvPicPr>
            <a:picLocks noChangeAspect="1"/>
          </p:cNvPicPr>
          <p:nvPr/>
        </p:nvPicPr>
        <p:blipFill>
          <a:blip r:embed="rId9"/>
          <a:stretch>
            <a:fillRect/>
          </a:stretch>
        </p:blipFill>
        <p:spPr>
          <a:xfrm>
            <a:off x="1217204" y="367650"/>
            <a:ext cx="75938" cy="236250"/>
          </a:xfrm>
          <a:prstGeom prst="rect">
            <a:avLst/>
          </a:prstGeom>
        </p:spPr>
      </p:pic>
      <p:sp>
        <p:nvSpPr>
          <p:cNvPr id="19" name="文本框 18"/>
          <p:cNvSpPr txBox="1"/>
          <p:nvPr/>
        </p:nvSpPr>
        <p:spPr>
          <a:xfrm>
            <a:off x="3263183" y="1901592"/>
            <a:ext cx="2550959" cy="715581"/>
          </a:xfrm>
          <a:prstGeom prst="rect">
            <a:avLst/>
          </a:prstGeom>
          <a:noFill/>
        </p:spPr>
        <p:txBody>
          <a:bodyPr wrap="square" rtlCol="0">
            <a:spAutoFit/>
          </a:bodyPr>
          <a:lstStyle/>
          <a:p>
            <a:pPr algn="ctr" defTabSz="685800"/>
            <a:r>
              <a:rPr lang="en-US" altLang="zh-CN" sz="4050" b="1" dirty="0" err="1">
                <a:solidFill>
                  <a:srgbClr val="FFA4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Khởi</a:t>
            </a:r>
            <a:r>
              <a:rPr lang="en-US" altLang="zh-CN" sz="4050" b="1" dirty="0">
                <a:solidFill>
                  <a:srgbClr val="FFA4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zh-CN" sz="4050" b="1" dirty="0" err="1">
                <a:solidFill>
                  <a:srgbClr val="FFA4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động</a:t>
            </a:r>
            <a:endParaRPr lang="en-US" altLang="zh-CN" sz="4050" b="1" dirty="0">
              <a:solidFill>
                <a:srgbClr val="FFA4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r="83500" b="67837"/>
          <a:stretch>
            <a:fillRect/>
          </a:stretch>
        </p:blipFill>
        <p:spPr>
          <a:xfrm>
            <a:off x="0" y="0"/>
            <a:ext cx="841248" cy="92166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81842" t="-10451" b="9413"/>
          <a:stretch>
            <a:fillRect/>
          </a:stretch>
        </p:blipFill>
        <p:spPr>
          <a:xfrm>
            <a:off x="8160298" y="4479288"/>
            <a:ext cx="983702" cy="664212"/>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24897" r="20119" b="33391"/>
          <a:stretch>
            <a:fillRect/>
          </a:stretch>
        </p:blipFill>
        <p:spPr>
          <a:xfrm flipH="1">
            <a:off x="-171330" y="4767610"/>
            <a:ext cx="1707521" cy="375890"/>
          </a:xfrm>
          <a:prstGeom prst="rect">
            <a:avLst/>
          </a:prstGeom>
        </p:spPr>
      </p:pic>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73100" r="2958" b="67481"/>
          <a:stretch>
            <a:fillRect/>
          </a:stretch>
        </p:blipFill>
        <p:spPr>
          <a:xfrm>
            <a:off x="7757277" y="1"/>
            <a:ext cx="1386723" cy="1058618"/>
          </a:xfrm>
          <a:prstGeom prst="rect">
            <a:avLst/>
          </a:prstGeom>
        </p:spPr>
      </p:pic>
      <p:grpSp>
        <p:nvGrpSpPr>
          <p:cNvPr id="16" name="组合 15"/>
          <p:cNvGrpSpPr/>
          <p:nvPr/>
        </p:nvGrpSpPr>
        <p:grpSpPr>
          <a:xfrm>
            <a:off x="4380689" y="818181"/>
            <a:ext cx="382622" cy="63238"/>
            <a:chOff x="5878446" y="1252785"/>
            <a:chExt cx="849635" cy="140423"/>
          </a:xfrm>
        </p:grpSpPr>
        <p:sp>
          <p:nvSpPr>
            <p:cNvPr id="12" name="椭圆 11"/>
            <p:cNvSpPr/>
            <p:nvPr/>
          </p:nvSpPr>
          <p:spPr>
            <a:xfrm>
              <a:off x="5878446" y="1254658"/>
              <a:ext cx="138550" cy="138550"/>
            </a:xfrm>
            <a:prstGeom prst="ellipse">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FFFFFF"/>
                </a:solidFill>
                <a:latin typeface="Calibri"/>
                <a:ea typeface="微软雅黑"/>
              </a:endParaRPr>
            </a:p>
          </p:txBody>
        </p:sp>
        <p:sp>
          <p:nvSpPr>
            <p:cNvPr id="13" name="椭圆 12"/>
            <p:cNvSpPr/>
            <p:nvPr/>
          </p:nvSpPr>
          <p:spPr>
            <a:xfrm>
              <a:off x="6118512" y="1254658"/>
              <a:ext cx="138550" cy="138550"/>
            </a:xfrm>
            <a:prstGeom prst="ellipse">
              <a:avLst/>
            </a:prstGeom>
            <a:solidFill>
              <a:srgbClr val="FAB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FFFFFF"/>
                </a:solidFill>
                <a:latin typeface="Calibri"/>
                <a:ea typeface="微软雅黑"/>
              </a:endParaRPr>
            </a:p>
          </p:txBody>
        </p:sp>
        <p:sp>
          <p:nvSpPr>
            <p:cNvPr id="14" name="椭圆 13"/>
            <p:cNvSpPr/>
            <p:nvPr/>
          </p:nvSpPr>
          <p:spPr>
            <a:xfrm>
              <a:off x="6358578" y="1252785"/>
              <a:ext cx="138550" cy="138550"/>
            </a:xfrm>
            <a:prstGeom prst="ellipse">
              <a:avLst/>
            </a:prstGeom>
            <a:solidFill>
              <a:srgbClr val="B6B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FFFFFF"/>
                </a:solidFill>
                <a:latin typeface="Calibri"/>
                <a:ea typeface="微软雅黑"/>
              </a:endParaRPr>
            </a:p>
          </p:txBody>
        </p:sp>
        <p:sp>
          <p:nvSpPr>
            <p:cNvPr id="15" name="椭圆 14"/>
            <p:cNvSpPr/>
            <p:nvPr/>
          </p:nvSpPr>
          <p:spPr>
            <a:xfrm>
              <a:off x="6589531" y="1252785"/>
              <a:ext cx="138550" cy="138550"/>
            </a:xfrm>
            <a:prstGeom prst="ellipse">
              <a:avLst/>
            </a:prstGeom>
            <a:solidFill>
              <a:srgbClr val="FDE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zh-CN" altLang="en-US" sz="1350">
                <a:solidFill>
                  <a:srgbClr val="FFFFFF"/>
                </a:solidFill>
                <a:latin typeface="Calibri"/>
                <a:ea typeface="微软雅黑"/>
              </a:endParaRPr>
            </a:p>
          </p:txBody>
        </p:sp>
      </p:grpSp>
      <p:pic>
        <p:nvPicPr>
          <p:cNvPr id="29" name="图片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76336" y="1819936"/>
            <a:ext cx="2657671" cy="2657671"/>
          </a:xfrm>
          <a:prstGeom prst="rect">
            <a:avLst/>
          </a:prstGeom>
        </p:spPr>
      </p:pic>
      <p:grpSp>
        <p:nvGrpSpPr>
          <p:cNvPr id="34" name="Group 33"/>
          <p:cNvGrpSpPr/>
          <p:nvPr/>
        </p:nvGrpSpPr>
        <p:grpSpPr>
          <a:xfrm>
            <a:off x="943468" y="398420"/>
            <a:ext cx="7508618" cy="1758815"/>
            <a:chOff x="1596571" y="1090906"/>
            <a:chExt cx="10011490" cy="2345086"/>
          </a:xfrm>
          <a:solidFill>
            <a:srgbClr val="89FFD8"/>
          </a:solidFill>
        </p:grpSpPr>
        <p:sp>
          <p:nvSpPr>
            <p:cNvPr id="2" name="Oval 1"/>
            <p:cNvSpPr/>
            <p:nvPr/>
          </p:nvSpPr>
          <p:spPr>
            <a:xfrm>
              <a:off x="1596571" y="1090907"/>
              <a:ext cx="3487927"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a typeface="微软雅黑"/>
              </a:endParaRPr>
            </a:p>
          </p:txBody>
        </p:sp>
        <p:sp>
          <p:nvSpPr>
            <p:cNvPr id="31" name="Oval 30"/>
            <p:cNvSpPr/>
            <p:nvPr/>
          </p:nvSpPr>
          <p:spPr>
            <a:xfrm>
              <a:off x="4498666" y="1090906"/>
              <a:ext cx="1904691"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a typeface="微软雅黑"/>
              </a:endParaRPr>
            </a:p>
          </p:txBody>
        </p:sp>
        <p:sp>
          <p:nvSpPr>
            <p:cNvPr id="32" name="Oval 31"/>
            <p:cNvSpPr/>
            <p:nvPr/>
          </p:nvSpPr>
          <p:spPr>
            <a:xfrm>
              <a:off x="5869002" y="1090906"/>
              <a:ext cx="3787490"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a typeface="微软雅黑"/>
              </a:endParaRPr>
            </a:p>
          </p:txBody>
        </p:sp>
        <p:sp>
          <p:nvSpPr>
            <p:cNvPr id="33" name="Oval 32"/>
            <p:cNvSpPr/>
            <p:nvPr/>
          </p:nvSpPr>
          <p:spPr>
            <a:xfrm>
              <a:off x="8762285" y="1174099"/>
              <a:ext cx="2845776" cy="22618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a typeface="微软雅黑"/>
              </a:endParaRPr>
            </a:p>
          </p:txBody>
        </p:sp>
      </p:grpSp>
      <p:sp>
        <p:nvSpPr>
          <p:cNvPr id="18" name="文本框 80">
            <a:extLst>
              <a:ext uri="{FF2B5EF4-FFF2-40B4-BE49-F238E27FC236}">
                <a16:creationId xmlns:a16="http://schemas.microsoft.com/office/drawing/2014/main" id="{3EE2DB40-547A-4C19-9173-429714D71B13}"/>
              </a:ext>
            </a:extLst>
          </p:cNvPr>
          <p:cNvSpPr txBox="1"/>
          <p:nvPr/>
        </p:nvSpPr>
        <p:spPr>
          <a:xfrm>
            <a:off x="276336" y="925746"/>
            <a:ext cx="8675111" cy="715581"/>
          </a:xfrm>
          <a:prstGeom prst="rect">
            <a:avLst/>
          </a:prstGeom>
          <a:noFill/>
        </p:spPr>
        <p:txBody>
          <a:bodyPr wrap="square" rtlCol="0">
            <a:spAutoFit/>
          </a:bodyPr>
          <a:lstStyle/>
          <a:p>
            <a:pPr algn="ctr" defTabSz="685800">
              <a:buClr>
                <a:srgbClr val="000000"/>
              </a:buClr>
              <a:defRPr/>
            </a:pP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Tìm</a:t>
            </a:r>
            <a:r>
              <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đường</a:t>
            </a:r>
            <a:r>
              <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về</a:t>
            </a:r>
            <a:r>
              <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nhà</a:t>
            </a:r>
            <a:r>
              <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cho</a:t>
            </a:r>
            <a:r>
              <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Bọ </a:t>
            </a:r>
            <a:r>
              <a:rPr lang="en-US" sz="405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rùa</a:t>
            </a:r>
            <a:endParaRPr lang="en-US" sz="405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endParaRPr>
          </a:p>
        </p:txBody>
      </p:sp>
      <p:sp>
        <p:nvSpPr>
          <p:cNvPr id="19" name="椭圆 31">
            <a:extLst>
              <a:ext uri="{FF2B5EF4-FFF2-40B4-BE49-F238E27FC236}">
                <a16:creationId xmlns:a16="http://schemas.microsoft.com/office/drawing/2014/main" id="{E298D769-6E12-47D6-B46A-DFA375DD737F}"/>
              </a:ext>
            </a:extLst>
          </p:cNvPr>
          <p:cNvSpPr/>
          <p:nvPr/>
        </p:nvSpPr>
        <p:spPr>
          <a:xfrm flipH="1">
            <a:off x="2893980" y="2383197"/>
            <a:ext cx="5758169" cy="219217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defTabSz="685800">
              <a:defRPr/>
            </a:pPr>
            <a:endParaRPr lang="zh-CN" altLang="en-US" sz="135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文本框 80">
            <a:extLst>
              <a:ext uri="{FF2B5EF4-FFF2-40B4-BE49-F238E27FC236}">
                <a16:creationId xmlns:a16="http://schemas.microsoft.com/office/drawing/2014/main" id="{6C88FC47-514D-4942-8566-171B7A5F661D}"/>
              </a:ext>
            </a:extLst>
          </p:cNvPr>
          <p:cNvSpPr txBox="1"/>
          <p:nvPr/>
        </p:nvSpPr>
        <p:spPr>
          <a:xfrm>
            <a:off x="3264056" y="2497496"/>
            <a:ext cx="5104743" cy="1938992"/>
          </a:xfrm>
          <a:prstGeom prst="rect">
            <a:avLst/>
          </a:prstGeom>
          <a:noFill/>
        </p:spPr>
        <p:txBody>
          <a:bodyPr wrap="square" rtlCol="0">
            <a:spAutoFit/>
          </a:bodyPr>
          <a:lstStyle/>
          <a:p>
            <a:pPr algn="just" defTabSz="685800">
              <a:buClr>
                <a:srgbClr val="000000"/>
              </a:buClr>
              <a:defRPr/>
            </a:pP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Em</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hãy</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tìm</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những</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từ</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chỉ</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tình</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cảm</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bạn</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bè</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để</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giúp</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chú</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bọ</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rùa</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tìm</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được</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đường</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về</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nhà</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với</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mẹ</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 </a:t>
            </a:r>
            <a:r>
              <a:rPr lang="en-US" sz="3000" kern="0" dirty="0" err="1">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nhé</a:t>
            </a:r>
            <a:r>
              <a:rPr lang="en-US" sz="3000" kern="0" dirty="0">
                <a:ln w="0"/>
                <a:solidFill>
                  <a:srgbClr val="000000"/>
                </a:solidFill>
                <a:effectLst>
                  <a:outerShdw blurRad="38100" dist="19050" dir="2700000" algn="tl" rotWithShape="0">
                    <a:srgbClr val="000000">
                      <a:alpha val="40000"/>
                    </a:srgbClr>
                  </a:outerShdw>
                </a:effectLst>
                <a:latin typeface="Calibri" panose="020F0502020204030204" pitchFamily="34" charset="0"/>
                <a:ea typeface="杨任东竹石体-Semibold"/>
                <a:cs typeface="Calibri" panose="020F0502020204030204" pitchFamily="34" charset="0"/>
                <a:sym typeface="Arial"/>
              </a:rPr>
              <a:t>.</a:t>
            </a:r>
          </a:p>
        </p:txBody>
      </p:sp>
    </p:spTree>
    <p:extLst>
      <p:ext uri="{BB962C8B-B14F-4D97-AF65-F5344CB8AC3E}">
        <p14:creationId xmlns:p14="http://schemas.microsoft.com/office/powerpoint/2010/main" val="2288068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9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mph" presetSubtype="0" fill="hold" nodeType="click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18">
                                            <p:txEl>
                                              <p:pRg st="0" end="0"/>
                                            </p:txEl>
                                          </p:spTgt>
                                        </p:tgtEl>
                                        <p:attrNameLst>
                                          <p:attrName>ppt_x</p:attrName>
                                          <p:attrName>ppt_y</p:attrName>
                                        </p:attrNameLst>
                                      </p:cBhvr>
                                    </p:animMotion>
                                    <p:animRot by="1500000">
                                      <p:cBhvr>
                                        <p:cTn id="16" dur="125" fill="hold">
                                          <p:stCondLst>
                                            <p:cond delay="0"/>
                                          </p:stCondLst>
                                        </p:cTn>
                                        <p:tgtEl>
                                          <p:spTgt spid="18">
                                            <p:txEl>
                                              <p:pRg st="0" end="0"/>
                                            </p:txEl>
                                          </p:spTgt>
                                        </p:tgtEl>
                                        <p:attrNameLst>
                                          <p:attrName>r</p:attrName>
                                        </p:attrNameLst>
                                      </p:cBhvr>
                                    </p:animRot>
                                    <p:animRot by="-1500000">
                                      <p:cBhvr>
                                        <p:cTn id="17" dur="125" fill="hold">
                                          <p:stCondLst>
                                            <p:cond delay="125"/>
                                          </p:stCondLst>
                                        </p:cTn>
                                        <p:tgtEl>
                                          <p:spTgt spid="18">
                                            <p:txEl>
                                              <p:pRg st="0" end="0"/>
                                            </p:txEl>
                                          </p:spTgt>
                                        </p:tgtEl>
                                        <p:attrNameLst>
                                          <p:attrName>r</p:attrName>
                                        </p:attrNameLst>
                                      </p:cBhvr>
                                    </p:animRot>
                                    <p:animRot by="-1500000">
                                      <p:cBhvr>
                                        <p:cTn id="18" dur="125" fill="hold">
                                          <p:stCondLst>
                                            <p:cond delay="250"/>
                                          </p:stCondLst>
                                        </p:cTn>
                                        <p:tgtEl>
                                          <p:spTgt spid="18">
                                            <p:txEl>
                                              <p:pRg st="0" end="0"/>
                                            </p:txEl>
                                          </p:spTgt>
                                        </p:tgtEl>
                                        <p:attrNameLst>
                                          <p:attrName>r</p:attrName>
                                        </p:attrNameLst>
                                      </p:cBhvr>
                                    </p:animRot>
                                    <p:animRot by="1500000">
                                      <p:cBhvr>
                                        <p:cTn id="19" dur="125" fill="hold">
                                          <p:stCondLst>
                                            <p:cond delay="375"/>
                                          </p:stCondLst>
                                        </p:cTn>
                                        <p:tgtEl>
                                          <p:spTgt spid="18">
                                            <p:txEl>
                                              <p:pRg st="0" end="0"/>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7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9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ldLvl="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6" name="Picture 10" descr="Cartoon Cloud PNG Images | Vector and PSD Files | Free Download on Pngtre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1389">
                        <a14:foregroundMark x1="23889" y1="53611" x2="56111" y2="26944"/>
                        <a14:foregroundMark x1="60278" y1="26944" x2="90833" y2="70833"/>
                        <a14:foregroundMark x1="45278" y1="48611" x2="91389" y2="48611"/>
                        <a14:foregroundMark x1="68611" y1="26944" x2="78333" y2="62222"/>
                        <a14:foregroundMark x1="32778" y1="55278" x2="89167" y2="64444"/>
                        <a14:foregroundMark x1="19167" y1="54167" x2="30556" y2="41111"/>
                      </a14:backgroundRemoval>
                    </a14:imgEffect>
                  </a14:imgLayer>
                </a14:imgProps>
              </a:ext>
              <a:ext uri="{28A0092B-C50C-407E-A947-70E740481C1C}">
                <a14:useLocalDpi xmlns:a14="http://schemas.microsoft.com/office/drawing/2010/main" val="0"/>
              </a:ext>
            </a:extLst>
          </a:blip>
          <a:srcRect l="10214" t="17370" b="20785"/>
          <a:stretch/>
        </p:blipFill>
        <p:spPr bwMode="auto">
          <a:xfrm>
            <a:off x="212726" y="169857"/>
            <a:ext cx="808457" cy="40681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Cartoon Cloud PNG Images | Vector and PSD Files | Free Download on Pngtre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1389">
                        <a14:foregroundMark x1="23889" y1="53611" x2="56111" y2="26944"/>
                        <a14:foregroundMark x1="60278" y1="26944" x2="90833" y2="70833"/>
                        <a14:foregroundMark x1="45278" y1="48611" x2="91389" y2="48611"/>
                        <a14:foregroundMark x1="68611" y1="26944" x2="78333" y2="62222"/>
                        <a14:foregroundMark x1="32778" y1="55278" x2="89167" y2="64444"/>
                        <a14:foregroundMark x1="19167" y1="54167" x2="30556" y2="41111"/>
                      </a14:backgroundRemoval>
                    </a14:imgEffect>
                  </a14:imgLayer>
                </a14:imgProps>
              </a:ext>
              <a:ext uri="{28A0092B-C50C-407E-A947-70E740481C1C}">
                <a14:useLocalDpi xmlns:a14="http://schemas.microsoft.com/office/drawing/2010/main" val="0"/>
              </a:ext>
            </a:extLst>
          </a:blip>
          <a:srcRect l="10214" t="17370" b="20785"/>
          <a:stretch/>
        </p:blipFill>
        <p:spPr bwMode="auto">
          <a:xfrm>
            <a:off x="1700118" y="64805"/>
            <a:ext cx="1084031" cy="54548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oogle Shape;2455;p42"/>
          <p:cNvGrpSpPr/>
          <p:nvPr/>
        </p:nvGrpSpPr>
        <p:grpSpPr>
          <a:xfrm rot="11431929">
            <a:off x="575577" y="593536"/>
            <a:ext cx="8716244" cy="5139929"/>
            <a:chOff x="-5099623" y="-3940765"/>
            <a:chExt cx="9821112" cy="6938540"/>
          </a:xfrm>
          <a:solidFill>
            <a:srgbClr val="E4E75C"/>
          </a:solidFill>
        </p:grpSpPr>
        <p:sp>
          <p:nvSpPr>
            <p:cNvPr id="3" name="Google Shape;2456;p42"/>
            <p:cNvSpPr/>
            <p:nvPr/>
          </p:nvSpPr>
          <p:spPr>
            <a:xfrm rot="8214870" flipV="1">
              <a:off x="-186507" y="-2323902"/>
              <a:ext cx="3842417" cy="465415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91425" tIns="91425" rIns="91425" bIns="91425" anchor="ctr" anchorCtr="0">
              <a:noAutofit/>
            </a:bodyPr>
            <a:lstStyle/>
            <a:p>
              <a:pPr defTabSz="685800">
                <a:buClr>
                  <a:srgbClr val="000000"/>
                </a:buClr>
                <a:defRPr/>
              </a:pPr>
              <a:endParaRPr sz="1867" kern="0">
                <a:solidFill>
                  <a:srgbClr val="000000"/>
                </a:solidFill>
                <a:latin typeface="Arial"/>
                <a:cs typeface="Arial"/>
                <a:sym typeface="Arial"/>
              </a:endParaRPr>
            </a:p>
          </p:txBody>
        </p:sp>
        <p:sp>
          <p:nvSpPr>
            <p:cNvPr id="4" name="Google Shape;2457;p42"/>
            <p:cNvSpPr/>
            <p:nvPr/>
          </p:nvSpPr>
          <p:spPr>
            <a:xfrm rot="21185255" flipV="1">
              <a:off x="-4526093" y="-433302"/>
              <a:ext cx="5991006" cy="343107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91425" tIns="91425" rIns="91425" bIns="91425" anchor="ctr" anchorCtr="0">
              <a:noAutofit/>
            </a:bodyPr>
            <a:lstStyle/>
            <a:p>
              <a:pPr defTabSz="685800">
                <a:buClr>
                  <a:srgbClr val="000000"/>
                </a:buClr>
                <a:defRPr/>
              </a:pPr>
              <a:endParaRPr sz="1867" kern="0">
                <a:solidFill>
                  <a:srgbClr val="000000"/>
                </a:solidFill>
                <a:latin typeface="Arial"/>
                <a:cs typeface="Arial"/>
                <a:sym typeface="Arial"/>
              </a:endParaRPr>
            </a:p>
          </p:txBody>
        </p:sp>
        <p:sp>
          <p:nvSpPr>
            <p:cNvPr id="5" name="Google Shape;2458;p42"/>
            <p:cNvSpPr/>
            <p:nvPr/>
          </p:nvSpPr>
          <p:spPr>
            <a:xfrm rot="11008865">
              <a:off x="-4890889" y="-3940765"/>
              <a:ext cx="9612378" cy="5148562"/>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grpFill/>
            <a:ln>
              <a:noFill/>
            </a:ln>
          </p:spPr>
          <p:txBody>
            <a:bodyPr spcFirstLastPara="1" wrap="square" lIns="91425" tIns="91425" rIns="91425" bIns="91425" anchor="ctr" anchorCtr="0">
              <a:noAutofit/>
            </a:bodyPr>
            <a:lstStyle/>
            <a:p>
              <a:pPr defTabSz="685800">
                <a:buClr>
                  <a:srgbClr val="000000"/>
                </a:buClr>
                <a:defRPr/>
              </a:pPr>
              <a:endParaRPr sz="1867" kern="0">
                <a:solidFill>
                  <a:srgbClr val="000000"/>
                </a:solidFill>
                <a:latin typeface="Arial"/>
                <a:cs typeface="Arial"/>
                <a:sym typeface="Arial"/>
              </a:endParaRPr>
            </a:p>
          </p:txBody>
        </p:sp>
        <p:sp>
          <p:nvSpPr>
            <p:cNvPr id="6" name="Google Shape;2457;p42"/>
            <p:cNvSpPr/>
            <p:nvPr/>
          </p:nvSpPr>
          <p:spPr>
            <a:xfrm rot="10996911" flipV="1">
              <a:off x="-4253896" y="-696226"/>
              <a:ext cx="5991006" cy="3431077"/>
            </a:xfrm>
            <a:custGeom>
              <a:avLst/>
              <a:gdLst/>
              <a:ahLst/>
              <a:cxnLst/>
              <a:rect l="l" t="t" r="r" b="b"/>
              <a:pathLst>
                <a:path w="136676" h="62189" extrusionOk="0">
                  <a:moveTo>
                    <a:pt x="115053" y="1"/>
                  </a:moveTo>
                  <a:cubicBezTo>
                    <a:pt x="109301" y="1"/>
                    <a:pt x="103535" y="2453"/>
                    <a:pt x="98779" y="5873"/>
                  </a:cubicBezTo>
                  <a:cubicBezTo>
                    <a:pt x="92567" y="10316"/>
                    <a:pt x="87635" y="16342"/>
                    <a:pt x="82192" y="21669"/>
                  </a:cubicBezTo>
                  <a:cubicBezTo>
                    <a:pt x="76771" y="27089"/>
                    <a:pt x="70467" y="32045"/>
                    <a:pt x="62906" y="33394"/>
                  </a:cubicBezTo>
                  <a:cubicBezTo>
                    <a:pt x="61199" y="33725"/>
                    <a:pt x="59492" y="33864"/>
                    <a:pt x="57783" y="33864"/>
                  </a:cubicBezTo>
                  <a:cubicBezTo>
                    <a:pt x="50478" y="33864"/>
                    <a:pt x="43152" y="31318"/>
                    <a:pt x="35780" y="30300"/>
                  </a:cubicBezTo>
                  <a:cubicBezTo>
                    <a:pt x="33808" y="30038"/>
                    <a:pt x="31800" y="29897"/>
                    <a:pt x="29791" y="29897"/>
                  </a:cubicBezTo>
                  <a:cubicBezTo>
                    <a:pt x="23600" y="29897"/>
                    <a:pt x="17390" y="31232"/>
                    <a:pt x="12121" y="34464"/>
                  </a:cubicBezTo>
                  <a:cubicBezTo>
                    <a:pt x="4071" y="39396"/>
                    <a:pt x="2327" y="46864"/>
                    <a:pt x="0" y="55192"/>
                  </a:cubicBezTo>
                  <a:cubicBezTo>
                    <a:pt x="7166" y="57728"/>
                    <a:pt x="16587" y="57635"/>
                    <a:pt x="24241" y="58403"/>
                  </a:cubicBezTo>
                  <a:cubicBezTo>
                    <a:pt x="32756" y="59263"/>
                    <a:pt x="41201" y="60054"/>
                    <a:pt x="49738" y="60636"/>
                  </a:cubicBezTo>
                  <a:cubicBezTo>
                    <a:pt x="64803" y="61688"/>
                    <a:pt x="79962" y="62188"/>
                    <a:pt x="95130" y="62188"/>
                  </a:cubicBezTo>
                  <a:cubicBezTo>
                    <a:pt x="96734" y="62188"/>
                    <a:pt x="98338" y="62182"/>
                    <a:pt x="99942" y="62171"/>
                  </a:cubicBezTo>
                  <a:cubicBezTo>
                    <a:pt x="105665" y="62171"/>
                    <a:pt x="111667" y="61985"/>
                    <a:pt x="116901" y="59566"/>
                  </a:cubicBezTo>
                  <a:cubicBezTo>
                    <a:pt x="124555" y="56076"/>
                    <a:pt x="129510" y="48329"/>
                    <a:pt x="132511" y="40466"/>
                  </a:cubicBezTo>
                  <a:cubicBezTo>
                    <a:pt x="135233" y="33208"/>
                    <a:pt x="136676" y="25159"/>
                    <a:pt x="134931" y="17505"/>
                  </a:cubicBezTo>
                  <a:cubicBezTo>
                    <a:pt x="133186" y="9944"/>
                    <a:pt x="127765" y="2849"/>
                    <a:pt x="120298" y="732"/>
                  </a:cubicBezTo>
                  <a:cubicBezTo>
                    <a:pt x="118570" y="230"/>
                    <a:pt x="116812" y="1"/>
                    <a:pt x="115053" y="1"/>
                  </a:cubicBezTo>
                  <a:close/>
                </a:path>
              </a:pathLst>
            </a:custGeom>
            <a:grpFill/>
            <a:ln>
              <a:noFill/>
            </a:ln>
          </p:spPr>
          <p:txBody>
            <a:bodyPr spcFirstLastPara="1" wrap="square" lIns="91425" tIns="91425" rIns="91425" bIns="91425" anchor="ctr" anchorCtr="0">
              <a:noAutofit/>
            </a:bodyPr>
            <a:lstStyle/>
            <a:p>
              <a:pPr defTabSz="685800">
                <a:buClr>
                  <a:srgbClr val="000000"/>
                </a:buClr>
                <a:defRPr/>
              </a:pPr>
              <a:endParaRPr sz="1867" kern="0">
                <a:solidFill>
                  <a:srgbClr val="000000"/>
                </a:solidFill>
                <a:latin typeface="Arial"/>
                <a:cs typeface="Arial"/>
                <a:sym typeface="Arial"/>
              </a:endParaRPr>
            </a:p>
          </p:txBody>
        </p:sp>
        <p:sp>
          <p:nvSpPr>
            <p:cNvPr id="7" name="Google Shape;2458;p42"/>
            <p:cNvSpPr/>
            <p:nvPr/>
          </p:nvSpPr>
          <p:spPr>
            <a:xfrm rot="11043376">
              <a:off x="-5099623" y="-2988316"/>
              <a:ext cx="5361705" cy="3281677"/>
            </a:xfrm>
            <a:custGeom>
              <a:avLst/>
              <a:gdLst/>
              <a:ahLst/>
              <a:cxnLst/>
              <a:rect l="l" t="t" r="r" b="b"/>
              <a:pathLst>
                <a:path w="77074" h="68148" extrusionOk="0">
                  <a:moveTo>
                    <a:pt x="47214" y="1"/>
                  </a:moveTo>
                  <a:cubicBezTo>
                    <a:pt x="42852" y="1"/>
                    <a:pt x="38491" y="193"/>
                    <a:pt x="34129" y="379"/>
                  </a:cubicBezTo>
                  <a:cubicBezTo>
                    <a:pt x="26754" y="775"/>
                    <a:pt x="19007" y="1263"/>
                    <a:pt x="13098" y="5520"/>
                  </a:cubicBezTo>
                  <a:cubicBezTo>
                    <a:pt x="5816" y="10662"/>
                    <a:pt x="3118" y="20153"/>
                    <a:pt x="1745" y="28970"/>
                  </a:cubicBezTo>
                  <a:cubicBezTo>
                    <a:pt x="396" y="38090"/>
                    <a:pt x="0" y="47395"/>
                    <a:pt x="582" y="56608"/>
                  </a:cubicBezTo>
                  <a:cubicBezTo>
                    <a:pt x="675" y="58748"/>
                    <a:pt x="1466" y="67937"/>
                    <a:pt x="4746" y="68147"/>
                  </a:cubicBezTo>
                  <a:cubicBezTo>
                    <a:pt x="4756" y="68147"/>
                    <a:pt x="4766" y="68147"/>
                    <a:pt x="4776" y="68147"/>
                  </a:cubicBezTo>
                  <a:cubicBezTo>
                    <a:pt x="6359" y="68147"/>
                    <a:pt x="10696" y="60766"/>
                    <a:pt x="13470" y="59795"/>
                  </a:cubicBezTo>
                  <a:cubicBezTo>
                    <a:pt x="15586" y="59111"/>
                    <a:pt x="17785" y="58889"/>
                    <a:pt x="19992" y="58889"/>
                  </a:cubicBezTo>
                  <a:cubicBezTo>
                    <a:pt x="21836" y="58889"/>
                    <a:pt x="23686" y="59044"/>
                    <a:pt x="25498" y="59213"/>
                  </a:cubicBezTo>
                  <a:cubicBezTo>
                    <a:pt x="27665" y="59424"/>
                    <a:pt x="29833" y="59661"/>
                    <a:pt x="31972" y="59661"/>
                  </a:cubicBezTo>
                  <a:cubicBezTo>
                    <a:pt x="33851" y="59661"/>
                    <a:pt x="35708" y="59478"/>
                    <a:pt x="37525" y="58934"/>
                  </a:cubicBezTo>
                  <a:cubicBezTo>
                    <a:pt x="42946" y="57282"/>
                    <a:pt x="47203" y="52350"/>
                    <a:pt x="48087" y="46721"/>
                  </a:cubicBezTo>
                  <a:cubicBezTo>
                    <a:pt x="48668" y="43138"/>
                    <a:pt x="47901" y="39346"/>
                    <a:pt x="49157" y="36066"/>
                  </a:cubicBezTo>
                  <a:cubicBezTo>
                    <a:pt x="51274" y="30343"/>
                    <a:pt x="57881" y="28016"/>
                    <a:pt x="63604" y="25969"/>
                  </a:cubicBezTo>
                  <a:cubicBezTo>
                    <a:pt x="69420" y="24038"/>
                    <a:pt x="75817" y="20642"/>
                    <a:pt x="76585" y="14640"/>
                  </a:cubicBezTo>
                  <a:cubicBezTo>
                    <a:pt x="77074" y="10662"/>
                    <a:pt x="74654" y="6777"/>
                    <a:pt x="71444" y="4543"/>
                  </a:cubicBezTo>
                  <a:cubicBezTo>
                    <a:pt x="68140" y="2333"/>
                    <a:pt x="64185" y="1356"/>
                    <a:pt x="60300" y="775"/>
                  </a:cubicBezTo>
                  <a:cubicBezTo>
                    <a:pt x="55938" y="193"/>
                    <a:pt x="51576" y="1"/>
                    <a:pt x="47214" y="1"/>
                  </a:cubicBezTo>
                  <a:close/>
                </a:path>
              </a:pathLst>
            </a:custGeom>
            <a:grpFill/>
            <a:ln>
              <a:noFill/>
            </a:ln>
          </p:spPr>
          <p:txBody>
            <a:bodyPr spcFirstLastPara="1" wrap="square" lIns="91425" tIns="91425" rIns="91425" bIns="91425" anchor="ctr" anchorCtr="0">
              <a:noAutofit/>
            </a:bodyPr>
            <a:lstStyle/>
            <a:p>
              <a:pPr defTabSz="685800">
                <a:buClr>
                  <a:srgbClr val="000000"/>
                </a:buClr>
                <a:defRPr/>
              </a:pPr>
              <a:endParaRPr sz="1867" kern="0">
                <a:solidFill>
                  <a:srgbClr val="000000"/>
                </a:solidFill>
                <a:latin typeface="Arial"/>
                <a:cs typeface="Arial"/>
                <a:sym typeface="Arial"/>
              </a:endParaRPr>
            </a:p>
          </p:txBody>
        </p:sp>
      </p:grpSp>
      <p:pic>
        <p:nvPicPr>
          <p:cNvPr id="8" name="Picture 7"/>
          <p:cNvPicPr>
            <a:picLocks noChangeAspect="1"/>
          </p:cNvPicPr>
          <p:nvPr/>
        </p:nvPicPr>
        <p:blipFill>
          <a:blip r:embed="rId7"/>
          <a:stretch>
            <a:fillRect/>
          </a:stretch>
        </p:blipFill>
        <p:spPr>
          <a:xfrm>
            <a:off x="6913145" y="701685"/>
            <a:ext cx="2008976" cy="2383377"/>
          </a:xfrm>
          <a:prstGeom prst="rect">
            <a:avLst/>
          </a:prstGeom>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ackgroundRemoval t="0" b="100000" l="0" r="97331">
                        <a14:foregroundMark x1="56515" y1="90084" x2="58085" y2="84370"/>
                        <a14:backgroundMark x1="28414" y1="54286" x2="31083" y2="54790"/>
                        <a14:backgroundMark x1="34851" y1="52437" x2="40659" y2="49244"/>
                        <a14:backgroundMark x1="3768" y1="11092" x2="10675" y2="8403"/>
                        <a14:backgroundMark x1="21664" y1="3697" x2="27002" y2="10420"/>
                        <a14:backgroundMark x1="45369" y1="16134" x2="49608" y2="22689"/>
                        <a14:backgroundMark x1="69702" y1="26555" x2="78022" y2="29916"/>
                        <a14:backgroundMark x1="40188" y1="10924" x2="46154" y2="14958"/>
                        <a14:backgroundMark x1="4867" y1="5210" x2="6279" y2="672"/>
                        <a14:backgroundMark x1="7692" y1="4706" x2="10047" y2="3697"/>
                      </a14:backgroundRemoval>
                    </a14:imgEffect>
                  </a14:imgLayer>
                </a14:imgProps>
              </a:ext>
            </a:extLst>
          </a:blip>
          <a:stretch>
            <a:fillRect/>
          </a:stretch>
        </p:blipFill>
        <p:spPr>
          <a:xfrm rot="718302">
            <a:off x="6334019" y="2662418"/>
            <a:ext cx="1674942" cy="1564506"/>
          </a:xfrm>
          <a:prstGeom prst="rect">
            <a:avLst/>
          </a:prstGeom>
        </p:spPr>
      </p:pic>
      <p:grpSp>
        <p:nvGrpSpPr>
          <p:cNvPr id="11" name="Group 10"/>
          <p:cNvGrpSpPr/>
          <p:nvPr/>
        </p:nvGrpSpPr>
        <p:grpSpPr>
          <a:xfrm>
            <a:off x="876874" y="1037308"/>
            <a:ext cx="5862917" cy="3876572"/>
            <a:chOff x="1060431" y="1128440"/>
            <a:chExt cx="7817223" cy="5168762"/>
          </a:xfrm>
        </p:grpSpPr>
        <p:sp>
          <p:nvSpPr>
            <p:cNvPr id="12" name="Rectangle: Rounded Corners 43">
              <a:extLst>
                <a:ext uri="{FF2B5EF4-FFF2-40B4-BE49-F238E27FC236}">
                  <a16:creationId xmlns:a16="http://schemas.microsoft.com/office/drawing/2014/main" id="{9D645240-D005-4810-AC9C-C05A048A4394}"/>
                </a:ext>
              </a:extLst>
            </p:cNvPr>
            <p:cNvSpPr/>
            <p:nvPr/>
          </p:nvSpPr>
          <p:spPr>
            <a:xfrm>
              <a:off x="1501667" y="1128440"/>
              <a:ext cx="6938679" cy="412586"/>
            </a:xfrm>
            <a:custGeom>
              <a:avLst/>
              <a:gdLst>
                <a:gd name="connsiteX0" fmla="*/ 0 w 6938679"/>
                <a:gd name="connsiteY0" fmla="*/ 68766 h 412586"/>
                <a:gd name="connsiteX1" fmla="*/ 68766 w 6938679"/>
                <a:gd name="connsiteY1" fmla="*/ 0 h 412586"/>
                <a:gd name="connsiteX2" fmla="*/ 703540 w 6938679"/>
                <a:gd name="connsiteY2" fmla="*/ 0 h 412586"/>
                <a:gd name="connsiteX3" fmla="*/ 1134279 w 6938679"/>
                <a:gd name="connsiteY3" fmla="*/ 0 h 412586"/>
                <a:gd name="connsiteX4" fmla="*/ 1565018 w 6938679"/>
                <a:gd name="connsiteY4" fmla="*/ 0 h 412586"/>
                <a:gd name="connsiteX5" fmla="*/ 2267804 w 6938679"/>
                <a:gd name="connsiteY5" fmla="*/ 0 h 412586"/>
                <a:gd name="connsiteX6" fmla="*/ 2902577 w 6938679"/>
                <a:gd name="connsiteY6" fmla="*/ 0 h 412586"/>
                <a:gd name="connsiteX7" fmla="*/ 3265305 w 6938679"/>
                <a:gd name="connsiteY7" fmla="*/ 0 h 412586"/>
                <a:gd name="connsiteX8" fmla="*/ 3764056 w 6938679"/>
                <a:gd name="connsiteY8" fmla="*/ 0 h 412586"/>
                <a:gd name="connsiteX9" fmla="*/ 4398830 w 6938679"/>
                <a:gd name="connsiteY9" fmla="*/ 0 h 412586"/>
                <a:gd name="connsiteX10" fmla="*/ 5033603 w 6938679"/>
                <a:gd name="connsiteY10" fmla="*/ 0 h 412586"/>
                <a:gd name="connsiteX11" fmla="*/ 5396331 w 6938679"/>
                <a:gd name="connsiteY11" fmla="*/ 0 h 412586"/>
                <a:gd name="connsiteX12" fmla="*/ 5759059 w 6938679"/>
                <a:gd name="connsiteY12" fmla="*/ 0 h 412586"/>
                <a:gd name="connsiteX13" fmla="*/ 6121787 w 6938679"/>
                <a:gd name="connsiteY13" fmla="*/ 0 h 412586"/>
                <a:gd name="connsiteX14" fmla="*/ 6869913 w 6938679"/>
                <a:gd name="connsiteY14" fmla="*/ 0 h 412586"/>
                <a:gd name="connsiteX15" fmla="*/ 6938679 w 6938679"/>
                <a:gd name="connsiteY15" fmla="*/ 68766 h 412586"/>
                <a:gd name="connsiteX16" fmla="*/ 6938679 w 6938679"/>
                <a:gd name="connsiteY16" fmla="*/ 343820 h 412586"/>
                <a:gd name="connsiteX17" fmla="*/ 6869913 w 6938679"/>
                <a:gd name="connsiteY17" fmla="*/ 412586 h 412586"/>
                <a:gd name="connsiteX18" fmla="*/ 6439174 w 6938679"/>
                <a:gd name="connsiteY18" fmla="*/ 412586 h 412586"/>
                <a:gd name="connsiteX19" fmla="*/ 5872411 w 6938679"/>
                <a:gd name="connsiteY19" fmla="*/ 412586 h 412586"/>
                <a:gd name="connsiteX20" fmla="*/ 5441672 w 6938679"/>
                <a:gd name="connsiteY20" fmla="*/ 412586 h 412586"/>
                <a:gd name="connsiteX21" fmla="*/ 4942921 w 6938679"/>
                <a:gd name="connsiteY21" fmla="*/ 412586 h 412586"/>
                <a:gd name="connsiteX22" fmla="*/ 4376159 w 6938679"/>
                <a:gd name="connsiteY22" fmla="*/ 412586 h 412586"/>
                <a:gd name="connsiteX23" fmla="*/ 3809397 w 6938679"/>
                <a:gd name="connsiteY23" fmla="*/ 412586 h 412586"/>
                <a:gd name="connsiteX24" fmla="*/ 3106612 w 6938679"/>
                <a:gd name="connsiteY24" fmla="*/ 412586 h 412586"/>
                <a:gd name="connsiteX25" fmla="*/ 2471838 w 6938679"/>
                <a:gd name="connsiteY25" fmla="*/ 412586 h 412586"/>
                <a:gd name="connsiteX26" fmla="*/ 2109110 w 6938679"/>
                <a:gd name="connsiteY26" fmla="*/ 412586 h 412586"/>
                <a:gd name="connsiteX27" fmla="*/ 1406325 w 6938679"/>
                <a:gd name="connsiteY27" fmla="*/ 412586 h 412586"/>
                <a:gd name="connsiteX28" fmla="*/ 703540 w 6938679"/>
                <a:gd name="connsiteY28" fmla="*/ 412586 h 412586"/>
                <a:gd name="connsiteX29" fmla="*/ 68766 w 6938679"/>
                <a:gd name="connsiteY29" fmla="*/ 412586 h 412586"/>
                <a:gd name="connsiteX30" fmla="*/ 0 w 6938679"/>
                <a:gd name="connsiteY30" fmla="*/ 343820 h 412586"/>
                <a:gd name="connsiteX31" fmla="*/ 0 w 6938679"/>
                <a:gd name="connsiteY31"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938679" h="412586" fill="none" extrusionOk="0">
                  <a:moveTo>
                    <a:pt x="0" y="68766"/>
                  </a:moveTo>
                  <a:cubicBezTo>
                    <a:pt x="1493" y="31459"/>
                    <a:pt x="39728" y="-292"/>
                    <a:pt x="68766" y="0"/>
                  </a:cubicBezTo>
                  <a:cubicBezTo>
                    <a:pt x="263348" y="-46030"/>
                    <a:pt x="524735" y="61596"/>
                    <a:pt x="703540" y="0"/>
                  </a:cubicBezTo>
                  <a:cubicBezTo>
                    <a:pt x="882345" y="-61596"/>
                    <a:pt x="944110" y="25568"/>
                    <a:pt x="1134279" y="0"/>
                  </a:cubicBezTo>
                  <a:cubicBezTo>
                    <a:pt x="1324448" y="-25568"/>
                    <a:pt x="1371887" y="921"/>
                    <a:pt x="1565018" y="0"/>
                  </a:cubicBezTo>
                  <a:cubicBezTo>
                    <a:pt x="1758149" y="-921"/>
                    <a:pt x="1975692" y="69425"/>
                    <a:pt x="2267804" y="0"/>
                  </a:cubicBezTo>
                  <a:cubicBezTo>
                    <a:pt x="2559916" y="-69425"/>
                    <a:pt x="2635922" y="15193"/>
                    <a:pt x="2902577" y="0"/>
                  </a:cubicBezTo>
                  <a:cubicBezTo>
                    <a:pt x="3169232" y="-15193"/>
                    <a:pt x="3093344" y="3828"/>
                    <a:pt x="3265305" y="0"/>
                  </a:cubicBezTo>
                  <a:cubicBezTo>
                    <a:pt x="3437266" y="-3828"/>
                    <a:pt x="3537296" y="22926"/>
                    <a:pt x="3764056" y="0"/>
                  </a:cubicBezTo>
                  <a:cubicBezTo>
                    <a:pt x="3990816" y="-22926"/>
                    <a:pt x="4235637" y="72093"/>
                    <a:pt x="4398830" y="0"/>
                  </a:cubicBezTo>
                  <a:cubicBezTo>
                    <a:pt x="4562023" y="-72093"/>
                    <a:pt x="4782938" y="1754"/>
                    <a:pt x="5033603" y="0"/>
                  </a:cubicBezTo>
                  <a:cubicBezTo>
                    <a:pt x="5284268" y="-1754"/>
                    <a:pt x="5263793" y="40253"/>
                    <a:pt x="5396331" y="0"/>
                  </a:cubicBezTo>
                  <a:cubicBezTo>
                    <a:pt x="5528869" y="-40253"/>
                    <a:pt x="5645649" y="7295"/>
                    <a:pt x="5759059" y="0"/>
                  </a:cubicBezTo>
                  <a:cubicBezTo>
                    <a:pt x="5872469" y="-7295"/>
                    <a:pt x="6004058" y="18917"/>
                    <a:pt x="6121787" y="0"/>
                  </a:cubicBezTo>
                  <a:cubicBezTo>
                    <a:pt x="6239516" y="-18917"/>
                    <a:pt x="6506020" y="37817"/>
                    <a:pt x="6869913" y="0"/>
                  </a:cubicBezTo>
                  <a:cubicBezTo>
                    <a:pt x="6906522" y="-585"/>
                    <a:pt x="6940049" y="29175"/>
                    <a:pt x="6938679" y="68766"/>
                  </a:cubicBezTo>
                  <a:cubicBezTo>
                    <a:pt x="6952264" y="127501"/>
                    <a:pt x="6910348" y="260503"/>
                    <a:pt x="6938679" y="343820"/>
                  </a:cubicBezTo>
                  <a:cubicBezTo>
                    <a:pt x="6943261" y="381485"/>
                    <a:pt x="6907277" y="407774"/>
                    <a:pt x="6869913" y="412586"/>
                  </a:cubicBezTo>
                  <a:cubicBezTo>
                    <a:pt x="6713859" y="461134"/>
                    <a:pt x="6533140" y="404635"/>
                    <a:pt x="6439174" y="412586"/>
                  </a:cubicBezTo>
                  <a:cubicBezTo>
                    <a:pt x="6345208" y="420537"/>
                    <a:pt x="6038293" y="399098"/>
                    <a:pt x="5872411" y="412586"/>
                  </a:cubicBezTo>
                  <a:cubicBezTo>
                    <a:pt x="5706529" y="426074"/>
                    <a:pt x="5640076" y="374549"/>
                    <a:pt x="5441672" y="412586"/>
                  </a:cubicBezTo>
                  <a:cubicBezTo>
                    <a:pt x="5243268" y="450623"/>
                    <a:pt x="5112113" y="408768"/>
                    <a:pt x="4942921" y="412586"/>
                  </a:cubicBezTo>
                  <a:cubicBezTo>
                    <a:pt x="4773729" y="416404"/>
                    <a:pt x="4541485" y="378214"/>
                    <a:pt x="4376159" y="412586"/>
                  </a:cubicBezTo>
                  <a:cubicBezTo>
                    <a:pt x="4210833" y="446958"/>
                    <a:pt x="4021487" y="371685"/>
                    <a:pt x="3809397" y="412586"/>
                  </a:cubicBezTo>
                  <a:cubicBezTo>
                    <a:pt x="3597307" y="453487"/>
                    <a:pt x="3299749" y="397466"/>
                    <a:pt x="3106612" y="412586"/>
                  </a:cubicBezTo>
                  <a:cubicBezTo>
                    <a:pt x="2913476" y="427706"/>
                    <a:pt x="2605749" y="365626"/>
                    <a:pt x="2471838" y="412586"/>
                  </a:cubicBezTo>
                  <a:cubicBezTo>
                    <a:pt x="2337927" y="459546"/>
                    <a:pt x="2248524" y="387019"/>
                    <a:pt x="2109110" y="412586"/>
                  </a:cubicBezTo>
                  <a:cubicBezTo>
                    <a:pt x="1969696" y="438153"/>
                    <a:pt x="1667906" y="330346"/>
                    <a:pt x="1406325" y="412586"/>
                  </a:cubicBezTo>
                  <a:cubicBezTo>
                    <a:pt x="1144745" y="494826"/>
                    <a:pt x="1004698" y="389402"/>
                    <a:pt x="703540" y="412586"/>
                  </a:cubicBezTo>
                  <a:cubicBezTo>
                    <a:pt x="402382" y="435770"/>
                    <a:pt x="362968" y="380981"/>
                    <a:pt x="68766" y="412586"/>
                  </a:cubicBezTo>
                  <a:cubicBezTo>
                    <a:pt x="34776" y="411580"/>
                    <a:pt x="7728" y="376269"/>
                    <a:pt x="0" y="343820"/>
                  </a:cubicBezTo>
                  <a:cubicBezTo>
                    <a:pt x="-26465" y="253215"/>
                    <a:pt x="29267" y="143055"/>
                    <a:pt x="0" y="68766"/>
                  </a:cubicBezTo>
                  <a:close/>
                </a:path>
                <a:path w="6938679" h="412586" stroke="0" extrusionOk="0">
                  <a:moveTo>
                    <a:pt x="0" y="68766"/>
                  </a:moveTo>
                  <a:cubicBezTo>
                    <a:pt x="-6828" y="28771"/>
                    <a:pt x="31865" y="820"/>
                    <a:pt x="68766" y="0"/>
                  </a:cubicBezTo>
                  <a:cubicBezTo>
                    <a:pt x="227591" y="-35812"/>
                    <a:pt x="540671" y="23194"/>
                    <a:pt x="703540" y="0"/>
                  </a:cubicBezTo>
                  <a:cubicBezTo>
                    <a:pt x="866409" y="-23194"/>
                    <a:pt x="1095328" y="38096"/>
                    <a:pt x="1338313" y="0"/>
                  </a:cubicBezTo>
                  <a:cubicBezTo>
                    <a:pt x="1581298" y="-38096"/>
                    <a:pt x="1831587" y="16554"/>
                    <a:pt x="1973087" y="0"/>
                  </a:cubicBezTo>
                  <a:cubicBezTo>
                    <a:pt x="2114587" y="-16554"/>
                    <a:pt x="2498553" y="70470"/>
                    <a:pt x="2675872" y="0"/>
                  </a:cubicBezTo>
                  <a:cubicBezTo>
                    <a:pt x="2853191" y="-70470"/>
                    <a:pt x="2988529" y="27343"/>
                    <a:pt x="3106612" y="0"/>
                  </a:cubicBezTo>
                  <a:cubicBezTo>
                    <a:pt x="3224695" y="-27343"/>
                    <a:pt x="3548885" y="9315"/>
                    <a:pt x="3673374" y="0"/>
                  </a:cubicBezTo>
                  <a:cubicBezTo>
                    <a:pt x="3797863" y="-9315"/>
                    <a:pt x="4011095" y="41834"/>
                    <a:pt x="4172125" y="0"/>
                  </a:cubicBezTo>
                  <a:cubicBezTo>
                    <a:pt x="4333155" y="-41834"/>
                    <a:pt x="4491639" y="33331"/>
                    <a:pt x="4602864" y="0"/>
                  </a:cubicBezTo>
                  <a:cubicBezTo>
                    <a:pt x="4714089" y="-33331"/>
                    <a:pt x="4998767" y="8975"/>
                    <a:pt x="5237638" y="0"/>
                  </a:cubicBezTo>
                  <a:cubicBezTo>
                    <a:pt x="5476509" y="-8975"/>
                    <a:pt x="5436279" y="34094"/>
                    <a:pt x="5600366" y="0"/>
                  </a:cubicBezTo>
                  <a:cubicBezTo>
                    <a:pt x="5764453" y="-34094"/>
                    <a:pt x="5841646" y="6552"/>
                    <a:pt x="5963093" y="0"/>
                  </a:cubicBezTo>
                  <a:cubicBezTo>
                    <a:pt x="6084540" y="-6552"/>
                    <a:pt x="6605734" y="83966"/>
                    <a:pt x="6869913" y="0"/>
                  </a:cubicBezTo>
                  <a:cubicBezTo>
                    <a:pt x="6910187" y="-2676"/>
                    <a:pt x="6941453" y="31357"/>
                    <a:pt x="6938679" y="68766"/>
                  </a:cubicBezTo>
                  <a:cubicBezTo>
                    <a:pt x="6962941" y="168718"/>
                    <a:pt x="6918266" y="269384"/>
                    <a:pt x="6938679" y="343820"/>
                  </a:cubicBezTo>
                  <a:cubicBezTo>
                    <a:pt x="6931303" y="386849"/>
                    <a:pt x="6908994" y="410264"/>
                    <a:pt x="6869913" y="412586"/>
                  </a:cubicBezTo>
                  <a:cubicBezTo>
                    <a:pt x="6625002" y="422525"/>
                    <a:pt x="6461306" y="346081"/>
                    <a:pt x="6303151" y="412586"/>
                  </a:cubicBezTo>
                  <a:cubicBezTo>
                    <a:pt x="6144996" y="479091"/>
                    <a:pt x="6004617" y="366322"/>
                    <a:pt x="5804400" y="412586"/>
                  </a:cubicBezTo>
                  <a:cubicBezTo>
                    <a:pt x="5604183" y="458850"/>
                    <a:pt x="5419463" y="389963"/>
                    <a:pt x="5169626" y="412586"/>
                  </a:cubicBezTo>
                  <a:cubicBezTo>
                    <a:pt x="4919789" y="435209"/>
                    <a:pt x="4864076" y="362955"/>
                    <a:pt x="4738887" y="412586"/>
                  </a:cubicBezTo>
                  <a:cubicBezTo>
                    <a:pt x="4613698" y="462217"/>
                    <a:pt x="4494853" y="370636"/>
                    <a:pt x="4308148" y="412586"/>
                  </a:cubicBezTo>
                  <a:cubicBezTo>
                    <a:pt x="4121443" y="454536"/>
                    <a:pt x="3921720" y="359552"/>
                    <a:pt x="3741385" y="412586"/>
                  </a:cubicBezTo>
                  <a:cubicBezTo>
                    <a:pt x="3561050" y="465620"/>
                    <a:pt x="3392233" y="347736"/>
                    <a:pt x="3174623" y="412586"/>
                  </a:cubicBezTo>
                  <a:cubicBezTo>
                    <a:pt x="2957013" y="477436"/>
                    <a:pt x="2953751" y="381490"/>
                    <a:pt x="2811895" y="412586"/>
                  </a:cubicBezTo>
                  <a:cubicBezTo>
                    <a:pt x="2670039" y="443682"/>
                    <a:pt x="2485643" y="380316"/>
                    <a:pt x="2381156" y="412586"/>
                  </a:cubicBezTo>
                  <a:cubicBezTo>
                    <a:pt x="2276669" y="444856"/>
                    <a:pt x="2122258" y="399007"/>
                    <a:pt x="2018428" y="412586"/>
                  </a:cubicBezTo>
                  <a:cubicBezTo>
                    <a:pt x="1914598" y="426165"/>
                    <a:pt x="1797953" y="400004"/>
                    <a:pt x="1587689" y="412586"/>
                  </a:cubicBezTo>
                  <a:cubicBezTo>
                    <a:pt x="1377425" y="425168"/>
                    <a:pt x="1259503" y="343604"/>
                    <a:pt x="952915" y="412586"/>
                  </a:cubicBezTo>
                  <a:cubicBezTo>
                    <a:pt x="646327" y="481568"/>
                    <a:pt x="327608" y="354110"/>
                    <a:pt x="68766" y="412586"/>
                  </a:cubicBezTo>
                  <a:cubicBezTo>
                    <a:pt x="32803" y="411150"/>
                    <a:pt x="6547" y="377333"/>
                    <a:pt x="0" y="343820"/>
                  </a:cubicBezTo>
                  <a:cubicBezTo>
                    <a:pt x="-28328" y="272806"/>
                    <a:pt x="5855" y="145996"/>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3" name="Rectangle: Rounded Corners 43">
              <a:extLst>
                <a:ext uri="{FF2B5EF4-FFF2-40B4-BE49-F238E27FC236}">
                  <a16:creationId xmlns:a16="http://schemas.microsoft.com/office/drawing/2014/main" id="{9D645240-D005-4810-AC9C-C05A048A4394}"/>
                </a:ext>
              </a:extLst>
            </p:cNvPr>
            <p:cNvSpPr/>
            <p:nvPr/>
          </p:nvSpPr>
          <p:spPr>
            <a:xfrm rot="5400000">
              <a:off x="2905659" y="1851508"/>
              <a:ext cx="1033547" cy="412586"/>
            </a:xfrm>
            <a:custGeom>
              <a:avLst/>
              <a:gdLst>
                <a:gd name="connsiteX0" fmla="*/ 0 w 1033547"/>
                <a:gd name="connsiteY0" fmla="*/ 68766 h 412586"/>
                <a:gd name="connsiteX1" fmla="*/ 68766 w 1033547"/>
                <a:gd name="connsiteY1" fmla="*/ 0 h 412586"/>
                <a:gd name="connsiteX2" fmla="*/ 498853 w 1033547"/>
                <a:gd name="connsiteY2" fmla="*/ 0 h 412586"/>
                <a:gd name="connsiteX3" fmla="*/ 964781 w 1033547"/>
                <a:gd name="connsiteY3" fmla="*/ 0 h 412586"/>
                <a:gd name="connsiteX4" fmla="*/ 1033547 w 1033547"/>
                <a:gd name="connsiteY4" fmla="*/ 68766 h 412586"/>
                <a:gd name="connsiteX5" fmla="*/ 1033547 w 1033547"/>
                <a:gd name="connsiteY5" fmla="*/ 343820 h 412586"/>
                <a:gd name="connsiteX6" fmla="*/ 964781 w 1033547"/>
                <a:gd name="connsiteY6" fmla="*/ 412586 h 412586"/>
                <a:gd name="connsiteX7" fmla="*/ 498853 w 1033547"/>
                <a:gd name="connsiteY7" fmla="*/ 412586 h 412586"/>
                <a:gd name="connsiteX8" fmla="*/ 68766 w 1033547"/>
                <a:gd name="connsiteY8" fmla="*/ 412586 h 412586"/>
                <a:gd name="connsiteX9" fmla="*/ 0 w 1033547"/>
                <a:gd name="connsiteY9" fmla="*/ 343820 h 412586"/>
                <a:gd name="connsiteX10" fmla="*/ 0 w 1033547"/>
                <a:gd name="connsiteY10"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3547" h="412586" fill="none" extrusionOk="0">
                  <a:moveTo>
                    <a:pt x="0" y="68766"/>
                  </a:moveTo>
                  <a:cubicBezTo>
                    <a:pt x="2296" y="28112"/>
                    <a:pt x="33562" y="569"/>
                    <a:pt x="68766" y="0"/>
                  </a:cubicBezTo>
                  <a:cubicBezTo>
                    <a:pt x="253269" y="-27023"/>
                    <a:pt x="333427" y="42762"/>
                    <a:pt x="498853" y="0"/>
                  </a:cubicBezTo>
                  <a:cubicBezTo>
                    <a:pt x="664279" y="-42762"/>
                    <a:pt x="742520" y="5193"/>
                    <a:pt x="964781" y="0"/>
                  </a:cubicBezTo>
                  <a:cubicBezTo>
                    <a:pt x="1007509" y="9756"/>
                    <a:pt x="1026472" y="25904"/>
                    <a:pt x="1033547" y="68766"/>
                  </a:cubicBezTo>
                  <a:cubicBezTo>
                    <a:pt x="1034430" y="128171"/>
                    <a:pt x="1006759" y="218798"/>
                    <a:pt x="1033547" y="343820"/>
                  </a:cubicBezTo>
                  <a:cubicBezTo>
                    <a:pt x="1037848" y="386176"/>
                    <a:pt x="1004828" y="414712"/>
                    <a:pt x="964781" y="412586"/>
                  </a:cubicBezTo>
                  <a:cubicBezTo>
                    <a:pt x="827560" y="419220"/>
                    <a:pt x="635513" y="380818"/>
                    <a:pt x="498853" y="412586"/>
                  </a:cubicBezTo>
                  <a:cubicBezTo>
                    <a:pt x="362193" y="444354"/>
                    <a:pt x="211515" y="386217"/>
                    <a:pt x="68766" y="412586"/>
                  </a:cubicBezTo>
                  <a:cubicBezTo>
                    <a:pt x="39129" y="409450"/>
                    <a:pt x="-3342" y="380194"/>
                    <a:pt x="0" y="343820"/>
                  </a:cubicBezTo>
                  <a:cubicBezTo>
                    <a:pt x="-5205" y="243305"/>
                    <a:pt x="6467" y="145771"/>
                    <a:pt x="0" y="68766"/>
                  </a:cubicBezTo>
                  <a:close/>
                </a:path>
                <a:path w="1033547" h="412586" stroke="0" extrusionOk="0">
                  <a:moveTo>
                    <a:pt x="0" y="68766"/>
                  </a:moveTo>
                  <a:cubicBezTo>
                    <a:pt x="-6828" y="28771"/>
                    <a:pt x="31865" y="820"/>
                    <a:pt x="68766" y="0"/>
                  </a:cubicBezTo>
                  <a:cubicBezTo>
                    <a:pt x="269890" y="-31908"/>
                    <a:pt x="313717" y="2240"/>
                    <a:pt x="525734" y="0"/>
                  </a:cubicBezTo>
                  <a:cubicBezTo>
                    <a:pt x="737751" y="-2240"/>
                    <a:pt x="852192" y="21726"/>
                    <a:pt x="964781" y="0"/>
                  </a:cubicBezTo>
                  <a:cubicBezTo>
                    <a:pt x="1004411" y="1803"/>
                    <a:pt x="1025791" y="28426"/>
                    <a:pt x="1033547" y="68766"/>
                  </a:cubicBezTo>
                  <a:cubicBezTo>
                    <a:pt x="1057345" y="190231"/>
                    <a:pt x="1003475" y="253402"/>
                    <a:pt x="1033547" y="343820"/>
                  </a:cubicBezTo>
                  <a:cubicBezTo>
                    <a:pt x="1035934" y="383026"/>
                    <a:pt x="999015" y="413254"/>
                    <a:pt x="964781" y="412586"/>
                  </a:cubicBezTo>
                  <a:cubicBezTo>
                    <a:pt x="826733" y="441035"/>
                    <a:pt x="646034" y="358375"/>
                    <a:pt x="507813" y="412586"/>
                  </a:cubicBezTo>
                  <a:cubicBezTo>
                    <a:pt x="369592" y="466797"/>
                    <a:pt x="157505" y="365639"/>
                    <a:pt x="68766" y="412586"/>
                  </a:cubicBezTo>
                  <a:cubicBezTo>
                    <a:pt x="32188" y="416146"/>
                    <a:pt x="902" y="382441"/>
                    <a:pt x="0" y="343820"/>
                  </a:cubicBezTo>
                  <a:cubicBezTo>
                    <a:pt x="-1719" y="222847"/>
                    <a:pt x="12424" y="152897"/>
                    <a:pt x="0" y="68766"/>
                  </a:cubicBezTo>
                  <a:close/>
                </a:path>
              </a:pathLst>
            </a:custGeom>
            <a:pattFill prst="pct90">
              <a:fgClr>
                <a:srgbClr val="00B05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4" name="Rectangle: Rounded Corners 43">
              <a:extLst>
                <a:ext uri="{FF2B5EF4-FFF2-40B4-BE49-F238E27FC236}">
                  <a16:creationId xmlns:a16="http://schemas.microsoft.com/office/drawing/2014/main" id="{9D645240-D005-4810-AC9C-C05A048A4394}"/>
                </a:ext>
              </a:extLst>
            </p:cNvPr>
            <p:cNvSpPr/>
            <p:nvPr/>
          </p:nvSpPr>
          <p:spPr>
            <a:xfrm>
              <a:off x="3216140" y="2161988"/>
              <a:ext cx="2945418" cy="412586"/>
            </a:xfrm>
            <a:custGeom>
              <a:avLst/>
              <a:gdLst>
                <a:gd name="connsiteX0" fmla="*/ 0 w 2945418"/>
                <a:gd name="connsiteY0" fmla="*/ 68766 h 412586"/>
                <a:gd name="connsiteX1" fmla="*/ 68766 w 2945418"/>
                <a:gd name="connsiteY1" fmla="*/ 0 h 412586"/>
                <a:gd name="connsiteX2" fmla="*/ 658422 w 2945418"/>
                <a:gd name="connsiteY2" fmla="*/ 0 h 412586"/>
                <a:gd name="connsiteX3" fmla="*/ 1163842 w 2945418"/>
                <a:gd name="connsiteY3" fmla="*/ 0 h 412586"/>
                <a:gd name="connsiteX4" fmla="*/ 1669261 w 2945418"/>
                <a:gd name="connsiteY4" fmla="*/ 0 h 412586"/>
                <a:gd name="connsiteX5" fmla="*/ 2230838 w 2945418"/>
                <a:gd name="connsiteY5" fmla="*/ 0 h 412586"/>
                <a:gd name="connsiteX6" fmla="*/ 2876652 w 2945418"/>
                <a:gd name="connsiteY6" fmla="*/ 0 h 412586"/>
                <a:gd name="connsiteX7" fmla="*/ 2945418 w 2945418"/>
                <a:gd name="connsiteY7" fmla="*/ 68766 h 412586"/>
                <a:gd name="connsiteX8" fmla="*/ 2945418 w 2945418"/>
                <a:gd name="connsiteY8" fmla="*/ 343820 h 412586"/>
                <a:gd name="connsiteX9" fmla="*/ 2876652 w 2945418"/>
                <a:gd name="connsiteY9" fmla="*/ 412586 h 412586"/>
                <a:gd name="connsiteX10" fmla="*/ 2343154 w 2945418"/>
                <a:gd name="connsiteY10" fmla="*/ 412586 h 412586"/>
                <a:gd name="connsiteX11" fmla="*/ 1781576 w 2945418"/>
                <a:gd name="connsiteY11" fmla="*/ 412586 h 412586"/>
                <a:gd name="connsiteX12" fmla="*/ 1248078 w 2945418"/>
                <a:gd name="connsiteY12" fmla="*/ 412586 h 412586"/>
                <a:gd name="connsiteX13" fmla="*/ 742659 w 2945418"/>
                <a:gd name="connsiteY13" fmla="*/ 412586 h 412586"/>
                <a:gd name="connsiteX14" fmla="*/ 68766 w 2945418"/>
                <a:gd name="connsiteY14" fmla="*/ 412586 h 412586"/>
                <a:gd name="connsiteX15" fmla="*/ 0 w 2945418"/>
                <a:gd name="connsiteY15" fmla="*/ 343820 h 412586"/>
                <a:gd name="connsiteX16" fmla="*/ 0 w 2945418"/>
                <a:gd name="connsiteY16"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45418" h="412586" fill="none" extrusionOk="0">
                  <a:moveTo>
                    <a:pt x="0" y="68766"/>
                  </a:moveTo>
                  <a:cubicBezTo>
                    <a:pt x="1392" y="20971"/>
                    <a:pt x="32820" y="4812"/>
                    <a:pt x="68766" y="0"/>
                  </a:cubicBezTo>
                  <a:cubicBezTo>
                    <a:pt x="273534" y="-3006"/>
                    <a:pt x="367877" y="3941"/>
                    <a:pt x="658422" y="0"/>
                  </a:cubicBezTo>
                  <a:cubicBezTo>
                    <a:pt x="948967" y="-3941"/>
                    <a:pt x="1005506" y="30356"/>
                    <a:pt x="1163842" y="0"/>
                  </a:cubicBezTo>
                  <a:cubicBezTo>
                    <a:pt x="1322178" y="-30356"/>
                    <a:pt x="1502503" y="966"/>
                    <a:pt x="1669261" y="0"/>
                  </a:cubicBezTo>
                  <a:cubicBezTo>
                    <a:pt x="1836019" y="-966"/>
                    <a:pt x="1998274" y="65514"/>
                    <a:pt x="2230838" y="0"/>
                  </a:cubicBezTo>
                  <a:cubicBezTo>
                    <a:pt x="2463402" y="-65514"/>
                    <a:pt x="2653800" y="4701"/>
                    <a:pt x="2876652" y="0"/>
                  </a:cubicBezTo>
                  <a:cubicBezTo>
                    <a:pt x="2907678" y="3441"/>
                    <a:pt x="2953242" y="25741"/>
                    <a:pt x="2945418" y="68766"/>
                  </a:cubicBezTo>
                  <a:cubicBezTo>
                    <a:pt x="2974832" y="185175"/>
                    <a:pt x="2928131" y="235861"/>
                    <a:pt x="2945418" y="343820"/>
                  </a:cubicBezTo>
                  <a:cubicBezTo>
                    <a:pt x="2942068" y="387267"/>
                    <a:pt x="2920744" y="419214"/>
                    <a:pt x="2876652" y="412586"/>
                  </a:cubicBezTo>
                  <a:cubicBezTo>
                    <a:pt x="2729512" y="461186"/>
                    <a:pt x="2483504" y="404504"/>
                    <a:pt x="2343154" y="412586"/>
                  </a:cubicBezTo>
                  <a:cubicBezTo>
                    <a:pt x="2202804" y="420668"/>
                    <a:pt x="2049539" y="352158"/>
                    <a:pt x="1781576" y="412586"/>
                  </a:cubicBezTo>
                  <a:cubicBezTo>
                    <a:pt x="1513613" y="473014"/>
                    <a:pt x="1413391" y="375975"/>
                    <a:pt x="1248078" y="412586"/>
                  </a:cubicBezTo>
                  <a:cubicBezTo>
                    <a:pt x="1082765" y="449197"/>
                    <a:pt x="951707" y="408627"/>
                    <a:pt x="742659" y="412586"/>
                  </a:cubicBezTo>
                  <a:cubicBezTo>
                    <a:pt x="533611" y="416545"/>
                    <a:pt x="404696" y="342005"/>
                    <a:pt x="68766" y="412586"/>
                  </a:cubicBezTo>
                  <a:cubicBezTo>
                    <a:pt x="26357" y="404310"/>
                    <a:pt x="2993" y="383652"/>
                    <a:pt x="0" y="343820"/>
                  </a:cubicBezTo>
                  <a:cubicBezTo>
                    <a:pt x="-31367" y="281463"/>
                    <a:pt x="3934" y="133240"/>
                    <a:pt x="0" y="68766"/>
                  </a:cubicBezTo>
                  <a:close/>
                </a:path>
                <a:path w="2945418" h="412586" stroke="0" extrusionOk="0">
                  <a:moveTo>
                    <a:pt x="0" y="68766"/>
                  </a:moveTo>
                  <a:cubicBezTo>
                    <a:pt x="-6828" y="28771"/>
                    <a:pt x="31865" y="820"/>
                    <a:pt x="68766" y="0"/>
                  </a:cubicBezTo>
                  <a:cubicBezTo>
                    <a:pt x="228376" y="-4958"/>
                    <a:pt x="425653" y="29070"/>
                    <a:pt x="658422" y="0"/>
                  </a:cubicBezTo>
                  <a:cubicBezTo>
                    <a:pt x="891191" y="-29070"/>
                    <a:pt x="1097572" y="39019"/>
                    <a:pt x="1248078" y="0"/>
                  </a:cubicBezTo>
                  <a:cubicBezTo>
                    <a:pt x="1398584" y="-39019"/>
                    <a:pt x="1702136" y="70516"/>
                    <a:pt x="1837734" y="0"/>
                  </a:cubicBezTo>
                  <a:cubicBezTo>
                    <a:pt x="1973332" y="-70516"/>
                    <a:pt x="2412091" y="2198"/>
                    <a:pt x="2876652" y="0"/>
                  </a:cubicBezTo>
                  <a:cubicBezTo>
                    <a:pt x="2904470" y="-2411"/>
                    <a:pt x="2955976" y="27997"/>
                    <a:pt x="2945418" y="68766"/>
                  </a:cubicBezTo>
                  <a:cubicBezTo>
                    <a:pt x="2956869" y="144913"/>
                    <a:pt x="2915442" y="244583"/>
                    <a:pt x="2945418" y="343820"/>
                  </a:cubicBezTo>
                  <a:cubicBezTo>
                    <a:pt x="2947519" y="385347"/>
                    <a:pt x="2914179" y="410942"/>
                    <a:pt x="2876652" y="412586"/>
                  </a:cubicBezTo>
                  <a:cubicBezTo>
                    <a:pt x="2664695" y="423370"/>
                    <a:pt x="2606088" y="362058"/>
                    <a:pt x="2343154" y="412586"/>
                  </a:cubicBezTo>
                  <a:cubicBezTo>
                    <a:pt x="2080220" y="463114"/>
                    <a:pt x="2042711" y="377331"/>
                    <a:pt x="1865813" y="412586"/>
                  </a:cubicBezTo>
                  <a:cubicBezTo>
                    <a:pt x="1688915" y="447841"/>
                    <a:pt x="1523511" y="355205"/>
                    <a:pt x="1276157" y="412586"/>
                  </a:cubicBezTo>
                  <a:cubicBezTo>
                    <a:pt x="1028803" y="469967"/>
                    <a:pt x="905213" y="381141"/>
                    <a:pt x="770737" y="412586"/>
                  </a:cubicBezTo>
                  <a:cubicBezTo>
                    <a:pt x="636261" y="444031"/>
                    <a:pt x="374776" y="341750"/>
                    <a:pt x="68766" y="412586"/>
                  </a:cubicBezTo>
                  <a:cubicBezTo>
                    <a:pt x="32463" y="414861"/>
                    <a:pt x="10537" y="379444"/>
                    <a:pt x="0" y="343820"/>
                  </a:cubicBezTo>
                  <a:cubicBezTo>
                    <a:pt x="-27217" y="258672"/>
                    <a:pt x="17013" y="140310"/>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5" name="Rectangle: Rounded Corners 43">
              <a:extLst>
                <a:ext uri="{FF2B5EF4-FFF2-40B4-BE49-F238E27FC236}">
                  <a16:creationId xmlns:a16="http://schemas.microsoft.com/office/drawing/2014/main" id="{9D645240-D005-4810-AC9C-C05A048A4394}"/>
                </a:ext>
              </a:extLst>
            </p:cNvPr>
            <p:cNvSpPr/>
            <p:nvPr/>
          </p:nvSpPr>
          <p:spPr>
            <a:xfrm rot="5400000">
              <a:off x="7124411" y="2063567"/>
              <a:ext cx="2219283" cy="412586"/>
            </a:xfrm>
            <a:custGeom>
              <a:avLst/>
              <a:gdLst>
                <a:gd name="connsiteX0" fmla="*/ 0 w 2219283"/>
                <a:gd name="connsiteY0" fmla="*/ 68766 h 412586"/>
                <a:gd name="connsiteX1" fmla="*/ 68766 w 2219283"/>
                <a:gd name="connsiteY1" fmla="*/ 0 h 412586"/>
                <a:gd name="connsiteX2" fmla="*/ 568386 w 2219283"/>
                <a:gd name="connsiteY2" fmla="*/ 0 h 412586"/>
                <a:gd name="connsiteX3" fmla="*/ 1109642 w 2219283"/>
                <a:gd name="connsiteY3" fmla="*/ 0 h 412586"/>
                <a:gd name="connsiteX4" fmla="*/ 1588444 w 2219283"/>
                <a:gd name="connsiteY4" fmla="*/ 0 h 412586"/>
                <a:gd name="connsiteX5" fmla="*/ 2150517 w 2219283"/>
                <a:gd name="connsiteY5" fmla="*/ 0 h 412586"/>
                <a:gd name="connsiteX6" fmla="*/ 2219283 w 2219283"/>
                <a:gd name="connsiteY6" fmla="*/ 68766 h 412586"/>
                <a:gd name="connsiteX7" fmla="*/ 2219283 w 2219283"/>
                <a:gd name="connsiteY7" fmla="*/ 343820 h 412586"/>
                <a:gd name="connsiteX8" fmla="*/ 2150517 w 2219283"/>
                <a:gd name="connsiteY8" fmla="*/ 412586 h 412586"/>
                <a:gd name="connsiteX9" fmla="*/ 1692532 w 2219283"/>
                <a:gd name="connsiteY9" fmla="*/ 412586 h 412586"/>
                <a:gd name="connsiteX10" fmla="*/ 1151277 w 2219283"/>
                <a:gd name="connsiteY10" fmla="*/ 412586 h 412586"/>
                <a:gd name="connsiteX11" fmla="*/ 672474 w 2219283"/>
                <a:gd name="connsiteY11" fmla="*/ 412586 h 412586"/>
                <a:gd name="connsiteX12" fmla="*/ 68766 w 2219283"/>
                <a:gd name="connsiteY12" fmla="*/ 412586 h 412586"/>
                <a:gd name="connsiteX13" fmla="*/ 0 w 2219283"/>
                <a:gd name="connsiteY13" fmla="*/ 343820 h 412586"/>
                <a:gd name="connsiteX14" fmla="*/ 0 w 2219283"/>
                <a:gd name="connsiteY14"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283" h="412586" fill="none" extrusionOk="0">
                  <a:moveTo>
                    <a:pt x="0" y="68766"/>
                  </a:moveTo>
                  <a:cubicBezTo>
                    <a:pt x="4750" y="40544"/>
                    <a:pt x="23713" y="-4884"/>
                    <a:pt x="68766" y="0"/>
                  </a:cubicBezTo>
                  <a:cubicBezTo>
                    <a:pt x="314788" y="-33184"/>
                    <a:pt x="386804" y="30071"/>
                    <a:pt x="568386" y="0"/>
                  </a:cubicBezTo>
                  <a:cubicBezTo>
                    <a:pt x="749968" y="-30071"/>
                    <a:pt x="924181" y="32984"/>
                    <a:pt x="1109642" y="0"/>
                  </a:cubicBezTo>
                  <a:cubicBezTo>
                    <a:pt x="1295103" y="-32984"/>
                    <a:pt x="1443063" y="37533"/>
                    <a:pt x="1588444" y="0"/>
                  </a:cubicBezTo>
                  <a:cubicBezTo>
                    <a:pt x="1733825" y="-37533"/>
                    <a:pt x="2007345" y="40212"/>
                    <a:pt x="2150517" y="0"/>
                  </a:cubicBezTo>
                  <a:cubicBezTo>
                    <a:pt x="2184719" y="8197"/>
                    <a:pt x="2209859" y="26601"/>
                    <a:pt x="2219283" y="68766"/>
                  </a:cubicBezTo>
                  <a:cubicBezTo>
                    <a:pt x="2247724" y="141275"/>
                    <a:pt x="2204163" y="227631"/>
                    <a:pt x="2219283" y="343820"/>
                  </a:cubicBezTo>
                  <a:cubicBezTo>
                    <a:pt x="2220558" y="388054"/>
                    <a:pt x="2189906" y="410810"/>
                    <a:pt x="2150517" y="412586"/>
                  </a:cubicBezTo>
                  <a:cubicBezTo>
                    <a:pt x="1992817" y="446591"/>
                    <a:pt x="1914394" y="397197"/>
                    <a:pt x="1692532" y="412586"/>
                  </a:cubicBezTo>
                  <a:cubicBezTo>
                    <a:pt x="1470671" y="427975"/>
                    <a:pt x="1288868" y="365643"/>
                    <a:pt x="1151277" y="412586"/>
                  </a:cubicBezTo>
                  <a:cubicBezTo>
                    <a:pt x="1013686" y="459529"/>
                    <a:pt x="885345" y="374496"/>
                    <a:pt x="672474" y="412586"/>
                  </a:cubicBezTo>
                  <a:cubicBezTo>
                    <a:pt x="459603" y="450676"/>
                    <a:pt x="238401" y="376649"/>
                    <a:pt x="68766" y="412586"/>
                  </a:cubicBezTo>
                  <a:cubicBezTo>
                    <a:pt x="27332" y="411603"/>
                    <a:pt x="5259" y="375113"/>
                    <a:pt x="0" y="343820"/>
                  </a:cubicBezTo>
                  <a:cubicBezTo>
                    <a:pt x="-24491" y="244065"/>
                    <a:pt x="29412" y="130796"/>
                    <a:pt x="0" y="68766"/>
                  </a:cubicBezTo>
                  <a:close/>
                </a:path>
                <a:path w="2219283" h="412586" stroke="0" extrusionOk="0">
                  <a:moveTo>
                    <a:pt x="0" y="68766"/>
                  </a:moveTo>
                  <a:cubicBezTo>
                    <a:pt x="-6828" y="28771"/>
                    <a:pt x="31865" y="820"/>
                    <a:pt x="68766" y="0"/>
                  </a:cubicBezTo>
                  <a:cubicBezTo>
                    <a:pt x="338518" y="-64697"/>
                    <a:pt x="361254" y="42060"/>
                    <a:pt x="610021" y="0"/>
                  </a:cubicBezTo>
                  <a:cubicBezTo>
                    <a:pt x="858789" y="-42060"/>
                    <a:pt x="901986" y="32133"/>
                    <a:pt x="1151277" y="0"/>
                  </a:cubicBezTo>
                  <a:cubicBezTo>
                    <a:pt x="1400568" y="-32133"/>
                    <a:pt x="1449683" y="20528"/>
                    <a:pt x="1692532" y="0"/>
                  </a:cubicBezTo>
                  <a:cubicBezTo>
                    <a:pt x="1935381" y="-20528"/>
                    <a:pt x="1952912" y="20386"/>
                    <a:pt x="2150517" y="0"/>
                  </a:cubicBezTo>
                  <a:cubicBezTo>
                    <a:pt x="2178335" y="-2411"/>
                    <a:pt x="2229841" y="27997"/>
                    <a:pt x="2219283" y="68766"/>
                  </a:cubicBezTo>
                  <a:cubicBezTo>
                    <a:pt x="2230734" y="144913"/>
                    <a:pt x="2189307" y="244583"/>
                    <a:pt x="2219283" y="343820"/>
                  </a:cubicBezTo>
                  <a:cubicBezTo>
                    <a:pt x="2221384" y="385347"/>
                    <a:pt x="2188044" y="410942"/>
                    <a:pt x="2150517" y="412586"/>
                  </a:cubicBezTo>
                  <a:cubicBezTo>
                    <a:pt x="1955396" y="434288"/>
                    <a:pt x="1821118" y="386970"/>
                    <a:pt x="1650897" y="412586"/>
                  </a:cubicBezTo>
                  <a:cubicBezTo>
                    <a:pt x="1480676" y="438202"/>
                    <a:pt x="1380205" y="410930"/>
                    <a:pt x="1192912" y="412586"/>
                  </a:cubicBezTo>
                  <a:cubicBezTo>
                    <a:pt x="1005619" y="414242"/>
                    <a:pt x="908883" y="389606"/>
                    <a:pt x="651656" y="412586"/>
                  </a:cubicBezTo>
                  <a:cubicBezTo>
                    <a:pt x="394429" y="435566"/>
                    <a:pt x="343372" y="386049"/>
                    <a:pt x="68766" y="412586"/>
                  </a:cubicBezTo>
                  <a:cubicBezTo>
                    <a:pt x="36375" y="412326"/>
                    <a:pt x="988" y="387161"/>
                    <a:pt x="0" y="343820"/>
                  </a:cubicBezTo>
                  <a:cubicBezTo>
                    <a:pt x="-25248" y="252820"/>
                    <a:pt x="25442" y="180422"/>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6" name="Rectangle: Rounded Corners 43">
              <a:extLst>
                <a:ext uri="{FF2B5EF4-FFF2-40B4-BE49-F238E27FC236}">
                  <a16:creationId xmlns:a16="http://schemas.microsoft.com/office/drawing/2014/main" id="{9D645240-D005-4810-AC9C-C05A048A4394}"/>
                </a:ext>
              </a:extLst>
            </p:cNvPr>
            <p:cNvSpPr/>
            <p:nvPr/>
          </p:nvSpPr>
          <p:spPr>
            <a:xfrm>
              <a:off x="1060431" y="2998693"/>
              <a:ext cx="7379915" cy="412586"/>
            </a:xfrm>
            <a:custGeom>
              <a:avLst/>
              <a:gdLst>
                <a:gd name="connsiteX0" fmla="*/ 0 w 7379915"/>
                <a:gd name="connsiteY0" fmla="*/ 68766 h 412586"/>
                <a:gd name="connsiteX1" fmla="*/ 68766 w 7379915"/>
                <a:gd name="connsiteY1" fmla="*/ 0 h 412586"/>
                <a:gd name="connsiteX2" fmla="*/ 481025 w 7379915"/>
                <a:gd name="connsiteY2" fmla="*/ 0 h 412586"/>
                <a:gd name="connsiteX3" fmla="*/ 1110555 w 7379915"/>
                <a:gd name="connsiteY3" fmla="*/ 0 h 412586"/>
                <a:gd name="connsiteX4" fmla="*/ 1450390 w 7379915"/>
                <a:gd name="connsiteY4" fmla="*/ 0 h 412586"/>
                <a:gd name="connsiteX5" fmla="*/ 1935072 w 7379915"/>
                <a:gd name="connsiteY5" fmla="*/ 0 h 412586"/>
                <a:gd name="connsiteX6" fmla="*/ 2564603 w 7379915"/>
                <a:gd name="connsiteY6" fmla="*/ 0 h 412586"/>
                <a:gd name="connsiteX7" fmla="*/ 3194133 w 7379915"/>
                <a:gd name="connsiteY7" fmla="*/ 0 h 412586"/>
                <a:gd name="connsiteX8" fmla="*/ 3533968 w 7379915"/>
                <a:gd name="connsiteY8" fmla="*/ 0 h 412586"/>
                <a:gd name="connsiteX9" fmla="*/ 3873803 w 7379915"/>
                <a:gd name="connsiteY9" fmla="*/ 0 h 412586"/>
                <a:gd name="connsiteX10" fmla="*/ 4213638 w 7379915"/>
                <a:gd name="connsiteY10" fmla="*/ 0 h 412586"/>
                <a:gd name="connsiteX11" fmla="*/ 4625896 w 7379915"/>
                <a:gd name="connsiteY11" fmla="*/ 0 h 412586"/>
                <a:gd name="connsiteX12" fmla="*/ 5255426 w 7379915"/>
                <a:gd name="connsiteY12" fmla="*/ 0 h 412586"/>
                <a:gd name="connsiteX13" fmla="*/ 5595261 w 7379915"/>
                <a:gd name="connsiteY13" fmla="*/ 0 h 412586"/>
                <a:gd name="connsiteX14" fmla="*/ 6079944 w 7379915"/>
                <a:gd name="connsiteY14" fmla="*/ 0 h 412586"/>
                <a:gd name="connsiteX15" fmla="*/ 6492203 w 7379915"/>
                <a:gd name="connsiteY15" fmla="*/ 0 h 412586"/>
                <a:gd name="connsiteX16" fmla="*/ 7311149 w 7379915"/>
                <a:gd name="connsiteY16" fmla="*/ 0 h 412586"/>
                <a:gd name="connsiteX17" fmla="*/ 7379915 w 7379915"/>
                <a:gd name="connsiteY17" fmla="*/ 68766 h 412586"/>
                <a:gd name="connsiteX18" fmla="*/ 7379915 w 7379915"/>
                <a:gd name="connsiteY18" fmla="*/ 343820 h 412586"/>
                <a:gd name="connsiteX19" fmla="*/ 7311149 w 7379915"/>
                <a:gd name="connsiteY19" fmla="*/ 412586 h 412586"/>
                <a:gd name="connsiteX20" fmla="*/ 6754043 w 7379915"/>
                <a:gd name="connsiteY20" fmla="*/ 412586 h 412586"/>
                <a:gd name="connsiteX21" fmla="*/ 6052089 w 7379915"/>
                <a:gd name="connsiteY21" fmla="*/ 412586 h 412586"/>
                <a:gd name="connsiteX22" fmla="*/ 5422558 w 7379915"/>
                <a:gd name="connsiteY22" fmla="*/ 412586 h 412586"/>
                <a:gd name="connsiteX23" fmla="*/ 5082723 w 7379915"/>
                <a:gd name="connsiteY23" fmla="*/ 412586 h 412586"/>
                <a:gd name="connsiteX24" fmla="*/ 4380769 w 7379915"/>
                <a:gd name="connsiteY24" fmla="*/ 412586 h 412586"/>
                <a:gd name="connsiteX25" fmla="*/ 3678815 w 7379915"/>
                <a:gd name="connsiteY25" fmla="*/ 412586 h 412586"/>
                <a:gd name="connsiteX26" fmla="*/ 3266557 w 7379915"/>
                <a:gd name="connsiteY26" fmla="*/ 412586 h 412586"/>
                <a:gd name="connsiteX27" fmla="*/ 2564603 w 7379915"/>
                <a:gd name="connsiteY27" fmla="*/ 412586 h 412586"/>
                <a:gd name="connsiteX28" fmla="*/ 2007496 w 7379915"/>
                <a:gd name="connsiteY28" fmla="*/ 412586 h 412586"/>
                <a:gd name="connsiteX29" fmla="*/ 1667661 w 7379915"/>
                <a:gd name="connsiteY29" fmla="*/ 412586 h 412586"/>
                <a:gd name="connsiteX30" fmla="*/ 965707 w 7379915"/>
                <a:gd name="connsiteY30" fmla="*/ 412586 h 412586"/>
                <a:gd name="connsiteX31" fmla="*/ 68766 w 7379915"/>
                <a:gd name="connsiteY31" fmla="*/ 412586 h 412586"/>
                <a:gd name="connsiteX32" fmla="*/ 0 w 7379915"/>
                <a:gd name="connsiteY32" fmla="*/ 343820 h 412586"/>
                <a:gd name="connsiteX33" fmla="*/ 0 w 7379915"/>
                <a:gd name="connsiteY33"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379915" h="412586" fill="none" extrusionOk="0">
                  <a:moveTo>
                    <a:pt x="0" y="68766"/>
                  </a:moveTo>
                  <a:cubicBezTo>
                    <a:pt x="8474" y="35380"/>
                    <a:pt x="39449" y="-1987"/>
                    <a:pt x="68766" y="0"/>
                  </a:cubicBezTo>
                  <a:cubicBezTo>
                    <a:pt x="233086" y="-46502"/>
                    <a:pt x="313425" y="14249"/>
                    <a:pt x="481025" y="0"/>
                  </a:cubicBezTo>
                  <a:cubicBezTo>
                    <a:pt x="648625" y="-14249"/>
                    <a:pt x="972582" y="73545"/>
                    <a:pt x="1110555" y="0"/>
                  </a:cubicBezTo>
                  <a:cubicBezTo>
                    <a:pt x="1248528" y="-73545"/>
                    <a:pt x="1379975" y="22316"/>
                    <a:pt x="1450390" y="0"/>
                  </a:cubicBezTo>
                  <a:cubicBezTo>
                    <a:pt x="1520806" y="-22316"/>
                    <a:pt x="1823380" y="5525"/>
                    <a:pt x="1935072" y="0"/>
                  </a:cubicBezTo>
                  <a:cubicBezTo>
                    <a:pt x="2046764" y="-5525"/>
                    <a:pt x="2275507" y="14121"/>
                    <a:pt x="2564603" y="0"/>
                  </a:cubicBezTo>
                  <a:cubicBezTo>
                    <a:pt x="2853699" y="-14121"/>
                    <a:pt x="2896044" y="10785"/>
                    <a:pt x="3194133" y="0"/>
                  </a:cubicBezTo>
                  <a:cubicBezTo>
                    <a:pt x="3492222" y="-10785"/>
                    <a:pt x="3423562" y="18802"/>
                    <a:pt x="3533968" y="0"/>
                  </a:cubicBezTo>
                  <a:cubicBezTo>
                    <a:pt x="3644375" y="-18802"/>
                    <a:pt x="3779006" y="31494"/>
                    <a:pt x="3873803" y="0"/>
                  </a:cubicBezTo>
                  <a:cubicBezTo>
                    <a:pt x="3968601" y="-31494"/>
                    <a:pt x="4143480" y="26710"/>
                    <a:pt x="4213638" y="0"/>
                  </a:cubicBezTo>
                  <a:cubicBezTo>
                    <a:pt x="4283797" y="-26710"/>
                    <a:pt x="4542128" y="46247"/>
                    <a:pt x="4625896" y="0"/>
                  </a:cubicBezTo>
                  <a:cubicBezTo>
                    <a:pt x="4709664" y="-46247"/>
                    <a:pt x="4968929" y="25048"/>
                    <a:pt x="5255426" y="0"/>
                  </a:cubicBezTo>
                  <a:cubicBezTo>
                    <a:pt x="5541923" y="-25048"/>
                    <a:pt x="5486716" y="24956"/>
                    <a:pt x="5595261" y="0"/>
                  </a:cubicBezTo>
                  <a:cubicBezTo>
                    <a:pt x="5703806" y="-24956"/>
                    <a:pt x="5927725" y="23295"/>
                    <a:pt x="6079944" y="0"/>
                  </a:cubicBezTo>
                  <a:cubicBezTo>
                    <a:pt x="6232163" y="-23295"/>
                    <a:pt x="6320394" y="31599"/>
                    <a:pt x="6492203" y="0"/>
                  </a:cubicBezTo>
                  <a:cubicBezTo>
                    <a:pt x="6664012" y="-31599"/>
                    <a:pt x="7103441" y="10539"/>
                    <a:pt x="7311149" y="0"/>
                  </a:cubicBezTo>
                  <a:cubicBezTo>
                    <a:pt x="7347597" y="-3886"/>
                    <a:pt x="7388822" y="32237"/>
                    <a:pt x="7379915" y="68766"/>
                  </a:cubicBezTo>
                  <a:cubicBezTo>
                    <a:pt x="7409568" y="154995"/>
                    <a:pt x="7365293" y="280013"/>
                    <a:pt x="7379915" y="343820"/>
                  </a:cubicBezTo>
                  <a:cubicBezTo>
                    <a:pt x="7376368" y="379444"/>
                    <a:pt x="7351416" y="404824"/>
                    <a:pt x="7311149" y="412586"/>
                  </a:cubicBezTo>
                  <a:cubicBezTo>
                    <a:pt x="7189683" y="472230"/>
                    <a:pt x="6983485" y="408982"/>
                    <a:pt x="6754043" y="412586"/>
                  </a:cubicBezTo>
                  <a:cubicBezTo>
                    <a:pt x="6524601" y="416190"/>
                    <a:pt x="6267780" y="345458"/>
                    <a:pt x="6052089" y="412586"/>
                  </a:cubicBezTo>
                  <a:cubicBezTo>
                    <a:pt x="5836398" y="479714"/>
                    <a:pt x="5672481" y="397316"/>
                    <a:pt x="5422558" y="412586"/>
                  </a:cubicBezTo>
                  <a:cubicBezTo>
                    <a:pt x="5172635" y="427856"/>
                    <a:pt x="5192466" y="384513"/>
                    <a:pt x="5082723" y="412586"/>
                  </a:cubicBezTo>
                  <a:cubicBezTo>
                    <a:pt x="4972980" y="440659"/>
                    <a:pt x="4729437" y="333513"/>
                    <a:pt x="4380769" y="412586"/>
                  </a:cubicBezTo>
                  <a:cubicBezTo>
                    <a:pt x="4032101" y="491659"/>
                    <a:pt x="3929839" y="376169"/>
                    <a:pt x="3678815" y="412586"/>
                  </a:cubicBezTo>
                  <a:cubicBezTo>
                    <a:pt x="3427791" y="449003"/>
                    <a:pt x="3439510" y="386244"/>
                    <a:pt x="3266557" y="412586"/>
                  </a:cubicBezTo>
                  <a:cubicBezTo>
                    <a:pt x="3093604" y="438928"/>
                    <a:pt x="2914372" y="359959"/>
                    <a:pt x="2564603" y="412586"/>
                  </a:cubicBezTo>
                  <a:cubicBezTo>
                    <a:pt x="2214834" y="465213"/>
                    <a:pt x="2245982" y="394489"/>
                    <a:pt x="2007496" y="412586"/>
                  </a:cubicBezTo>
                  <a:cubicBezTo>
                    <a:pt x="1769010" y="430683"/>
                    <a:pt x="1743210" y="404519"/>
                    <a:pt x="1667661" y="412586"/>
                  </a:cubicBezTo>
                  <a:cubicBezTo>
                    <a:pt x="1592113" y="420653"/>
                    <a:pt x="1183524" y="360333"/>
                    <a:pt x="965707" y="412586"/>
                  </a:cubicBezTo>
                  <a:cubicBezTo>
                    <a:pt x="747890" y="464839"/>
                    <a:pt x="322082" y="320809"/>
                    <a:pt x="68766" y="412586"/>
                  </a:cubicBezTo>
                  <a:cubicBezTo>
                    <a:pt x="26598" y="411272"/>
                    <a:pt x="6080" y="383148"/>
                    <a:pt x="0" y="343820"/>
                  </a:cubicBezTo>
                  <a:cubicBezTo>
                    <a:pt x="-8022" y="270690"/>
                    <a:pt x="15659" y="186831"/>
                    <a:pt x="0" y="68766"/>
                  </a:cubicBezTo>
                  <a:close/>
                </a:path>
                <a:path w="7379915" h="412586" stroke="0" extrusionOk="0">
                  <a:moveTo>
                    <a:pt x="0" y="68766"/>
                  </a:moveTo>
                  <a:cubicBezTo>
                    <a:pt x="-6828" y="28771"/>
                    <a:pt x="31865" y="820"/>
                    <a:pt x="68766" y="0"/>
                  </a:cubicBezTo>
                  <a:cubicBezTo>
                    <a:pt x="231353" y="-67997"/>
                    <a:pt x="534591" y="23118"/>
                    <a:pt x="698296" y="0"/>
                  </a:cubicBezTo>
                  <a:cubicBezTo>
                    <a:pt x="862001" y="-23118"/>
                    <a:pt x="1062301" y="19862"/>
                    <a:pt x="1327826" y="0"/>
                  </a:cubicBezTo>
                  <a:cubicBezTo>
                    <a:pt x="1593351" y="-19862"/>
                    <a:pt x="1776798" y="28217"/>
                    <a:pt x="1957357" y="0"/>
                  </a:cubicBezTo>
                  <a:cubicBezTo>
                    <a:pt x="2137916" y="-28217"/>
                    <a:pt x="2493734" y="53916"/>
                    <a:pt x="2659311" y="0"/>
                  </a:cubicBezTo>
                  <a:cubicBezTo>
                    <a:pt x="2824888" y="-53916"/>
                    <a:pt x="2909257" y="11208"/>
                    <a:pt x="3071569" y="0"/>
                  </a:cubicBezTo>
                  <a:cubicBezTo>
                    <a:pt x="3233881" y="-11208"/>
                    <a:pt x="3352149" y="8457"/>
                    <a:pt x="3628676" y="0"/>
                  </a:cubicBezTo>
                  <a:cubicBezTo>
                    <a:pt x="3905203" y="-8457"/>
                    <a:pt x="3942975" y="31880"/>
                    <a:pt x="4113358" y="0"/>
                  </a:cubicBezTo>
                  <a:cubicBezTo>
                    <a:pt x="4283741" y="-31880"/>
                    <a:pt x="4396535" y="6008"/>
                    <a:pt x="4525617" y="0"/>
                  </a:cubicBezTo>
                  <a:cubicBezTo>
                    <a:pt x="4654699" y="-6008"/>
                    <a:pt x="4851334" y="42616"/>
                    <a:pt x="5155147" y="0"/>
                  </a:cubicBezTo>
                  <a:cubicBezTo>
                    <a:pt x="5458960" y="-42616"/>
                    <a:pt x="5339050" y="31988"/>
                    <a:pt x="5494982" y="0"/>
                  </a:cubicBezTo>
                  <a:cubicBezTo>
                    <a:pt x="5650915" y="-31988"/>
                    <a:pt x="5682785" y="15392"/>
                    <a:pt x="5834817" y="0"/>
                  </a:cubicBezTo>
                  <a:cubicBezTo>
                    <a:pt x="5986850" y="-15392"/>
                    <a:pt x="6321329" y="33309"/>
                    <a:pt x="6464347" y="0"/>
                  </a:cubicBezTo>
                  <a:cubicBezTo>
                    <a:pt x="6607365" y="-33309"/>
                    <a:pt x="6955741" y="86978"/>
                    <a:pt x="7311149" y="0"/>
                  </a:cubicBezTo>
                  <a:cubicBezTo>
                    <a:pt x="7354714" y="-260"/>
                    <a:pt x="7380903" y="36151"/>
                    <a:pt x="7379915" y="68766"/>
                  </a:cubicBezTo>
                  <a:cubicBezTo>
                    <a:pt x="7405163" y="159766"/>
                    <a:pt x="7354473" y="232164"/>
                    <a:pt x="7379915" y="343820"/>
                  </a:cubicBezTo>
                  <a:cubicBezTo>
                    <a:pt x="7384665" y="391554"/>
                    <a:pt x="7342052" y="407702"/>
                    <a:pt x="7311149" y="412586"/>
                  </a:cubicBezTo>
                  <a:cubicBezTo>
                    <a:pt x="7106582" y="452309"/>
                    <a:pt x="7036673" y="409270"/>
                    <a:pt x="6826466" y="412586"/>
                  </a:cubicBezTo>
                  <a:cubicBezTo>
                    <a:pt x="6616259" y="415902"/>
                    <a:pt x="6438968" y="363244"/>
                    <a:pt x="6196936" y="412586"/>
                  </a:cubicBezTo>
                  <a:cubicBezTo>
                    <a:pt x="5954904" y="461928"/>
                    <a:pt x="5933995" y="409839"/>
                    <a:pt x="5784678" y="412586"/>
                  </a:cubicBezTo>
                  <a:cubicBezTo>
                    <a:pt x="5635361" y="415333"/>
                    <a:pt x="5497005" y="396512"/>
                    <a:pt x="5372419" y="412586"/>
                  </a:cubicBezTo>
                  <a:cubicBezTo>
                    <a:pt x="5247833" y="428660"/>
                    <a:pt x="5036693" y="365262"/>
                    <a:pt x="4815312" y="412586"/>
                  </a:cubicBezTo>
                  <a:cubicBezTo>
                    <a:pt x="4593931" y="459910"/>
                    <a:pt x="4519614" y="365230"/>
                    <a:pt x="4258206" y="412586"/>
                  </a:cubicBezTo>
                  <a:cubicBezTo>
                    <a:pt x="3996798" y="459942"/>
                    <a:pt x="4018114" y="386724"/>
                    <a:pt x="3918371" y="412586"/>
                  </a:cubicBezTo>
                  <a:cubicBezTo>
                    <a:pt x="3818628" y="438448"/>
                    <a:pt x="3605327" y="377559"/>
                    <a:pt x="3506112" y="412586"/>
                  </a:cubicBezTo>
                  <a:cubicBezTo>
                    <a:pt x="3406897" y="447613"/>
                    <a:pt x="3243858" y="379212"/>
                    <a:pt x="3166277" y="412586"/>
                  </a:cubicBezTo>
                  <a:cubicBezTo>
                    <a:pt x="3088697" y="445960"/>
                    <a:pt x="2873165" y="403471"/>
                    <a:pt x="2754019" y="412586"/>
                  </a:cubicBezTo>
                  <a:cubicBezTo>
                    <a:pt x="2634873" y="421701"/>
                    <a:pt x="2333850" y="389034"/>
                    <a:pt x="2124489" y="412586"/>
                  </a:cubicBezTo>
                  <a:cubicBezTo>
                    <a:pt x="1915128" y="436138"/>
                    <a:pt x="1890341" y="411252"/>
                    <a:pt x="1712230" y="412586"/>
                  </a:cubicBezTo>
                  <a:cubicBezTo>
                    <a:pt x="1534119" y="413920"/>
                    <a:pt x="1409206" y="411587"/>
                    <a:pt x="1155123" y="412586"/>
                  </a:cubicBezTo>
                  <a:cubicBezTo>
                    <a:pt x="901040" y="413585"/>
                    <a:pt x="842460" y="361939"/>
                    <a:pt x="670441" y="412586"/>
                  </a:cubicBezTo>
                  <a:cubicBezTo>
                    <a:pt x="498422" y="463233"/>
                    <a:pt x="288041" y="404018"/>
                    <a:pt x="68766" y="412586"/>
                  </a:cubicBezTo>
                  <a:cubicBezTo>
                    <a:pt x="32281" y="413257"/>
                    <a:pt x="8940" y="381506"/>
                    <a:pt x="0" y="343820"/>
                  </a:cubicBezTo>
                  <a:cubicBezTo>
                    <a:pt x="-30746" y="251885"/>
                    <a:pt x="25094" y="199093"/>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7" name="Rectangle: Rounded Corners 43">
              <a:extLst>
                <a:ext uri="{FF2B5EF4-FFF2-40B4-BE49-F238E27FC236}">
                  <a16:creationId xmlns:a16="http://schemas.microsoft.com/office/drawing/2014/main" id="{9D645240-D005-4810-AC9C-C05A048A4394}"/>
                </a:ext>
              </a:extLst>
            </p:cNvPr>
            <p:cNvSpPr/>
            <p:nvPr/>
          </p:nvSpPr>
          <p:spPr>
            <a:xfrm>
              <a:off x="3646655" y="3895677"/>
              <a:ext cx="2514903" cy="412586"/>
            </a:xfrm>
            <a:custGeom>
              <a:avLst/>
              <a:gdLst>
                <a:gd name="connsiteX0" fmla="*/ 0 w 2514903"/>
                <a:gd name="connsiteY0" fmla="*/ 68766 h 412586"/>
                <a:gd name="connsiteX1" fmla="*/ 68766 w 2514903"/>
                <a:gd name="connsiteY1" fmla="*/ 0 h 412586"/>
                <a:gd name="connsiteX2" fmla="*/ 639335 w 2514903"/>
                <a:gd name="connsiteY2" fmla="*/ 0 h 412586"/>
                <a:gd name="connsiteX3" fmla="*/ 1257452 w 2514903"/>
                <a:gd name="connsiteY3" fmla="*/ 0 h 412586"/>
                <a:gd name="connsiteX4" fmla="*/ 1804247 w 2514903"/>
                <a:gd name="connsiteY4" fmla="*/ 0 h 412586"/>
                <a:gd name="connsiteX5" fmla="*/ 2446137 w 2514903"/>
                <a:gd name="connsiteY5" fmla="*/ 0 h 412586"/>
                <a:gd name="connsiteX6" fmla="*/ 2514903 w 2514903"/>
                <a:gd name="connsiteY6" fmla="*/ 68766 h 412586"/>
                <a:gd name="connsiteX7" fmla="*/ 2514903 w 2514903"/>
                <a:gd name="connsiteY7" fmla="*/ 343820 h 412586"/>
                <a:gd name="connsiteX8" fmla="*/ 2446137 w 2514903"/>
                <a:gd name="connsiteY8" fmla="*/ 412586 h 412586"/>
                <a:gd name="connsiteX9" fmla="*/ 1923115 w 2514903"/>
                <a:gd name="connsiteY9" fmla="*/ 412586 h 412586"/>
                <a:gd name="connsiteX10" fmla="*/ 1304999 w 2514903"/>
                <a:gd name="connsiteY10" fmla="*/ 412586 h 412586"/>
                <a:gd name="connsiteX11" fmla="*/ 758204 w 2514903"/>
                <a:gd name="connsiteY11" fmla="*/ 412586 h 412586"/>
                <a:gd name="connsiteX12" fmla="*/ 68766 w 2514903"/>
                <a:gd name="connsiteY12" fmla="*/ 412586 h 412586"/>
                <a:gd name="connsiteX13" fmla="*/ 0 w 2514903"/>
                <a:gd name="connsiteY13" fmla="*/ 343820 h 412586"/>
                <a:gd name="connsiteX14" fmla="*/ 0 w 2514903"/>
                <a:gd name="connsiteY14"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4903" h="412586" fill="none" extrusionOk="0">
                  <a:moveTo>
                    <a:pt x="0" y="68766"/>
                  </a:moveTo>
                  <a:cubicBezTo>
                    <a:pt x="4750" y="40544"/>
                    <a:pt x="23713" y="-4884"/>
                    <a:pt x="68766" y="0"/>
                  </a:cubicBezTo>
                  <a:cubicBezTo>
                    <a:pt x="235556" y="-12915"/>
                    <a:pt x="497560" y="61008"/>
                    <a:pt x="639335" y="0"/>
                  </a:cubicBezTo>
                  <a:cubicBezTo>
                    <a:pt x="781110" y="-61008"/>
                    <a:pt x="1062504" y="5391"/>
                    <a:pt x="1257452" y="0"/>
                  </a:cubicBezTo>
                  <a:cubicBezTo>
                    <a:pt x="1452400" y="-5391"/>
                    <a:pt x="1657431" y="57182"/>
                    <a:pt x="1804247" y="0"/>
                  </a:cubicBezTo>
                  <a:cubicBezTo>
                    <a:pt x="1951064" y="-57182"/>
                    <a:pt x="2254420" y="8033"/>
                    <a:pt x="2446137" y="0"/>
                  </a:cubicBezTo>
                  <a:cubicBezTo>
                    <a:pt x="2480339" y="8197"/>
                    <a:pt x="2505479" y="26601"/>
                    <a:pt x="2514903" y="68766"/>
                  </a:cubicBezTo>
                  <a:cubicBezTo>
                    <a:pt x="2543344" y="141275"/>
                    <a:pt x="2499783" y="227631"/>
                    <a:pt x="2514903" y="343820"/>
                  </a:cubicBezTo>
                  <a:cubicBezTo>
                    <a:pt x="2516178" y="388054"/>
                    <a:pt x="2485526" y="410810"/>
                    <a:pt x="2446137" y="412586"/>
                  </a:cubicBezTo>
                  <a:cubicBezTo>
                    <a:pt x="2269059" y="469292"/>
                    <a:pt x="2029787" y="350095"/>
                    <a:pt x="1923115" y="412586"/>
                  </a:cubicBezTo>
                  <a:cubicBezTo>
                    <a:pt x="1816443" y="475077"/>
                    <a:pt x="1521692" y="352838"/>
                    <a:pt x="1304999" y="412586"/>
                  </a:cubicBezTo>
                  <a:cubicBezTo>
                    <a:pt x="1088306" y="472334"/>
                    <a:pt x="900941" y="350401"/>
                    <a:pt x="758204" y="412586"/>
                  </a:cubicBezTo>
                  <a:cubicBezTo>
                    <a:pt x="615467" y="474771"/>
                    <a:pt x="220085" y="373358"/>
                    <a:pt x="68766" y="412586"/>
                  </a:cubicBezTo>
                  <a:cubicBezTo>
                    <a:pt x="27332" y="411603"/>
                    <a:pt x="5259" y="375113"/>
                    <a:pt x="0" y="343820"/>
                  </a:cubicBezTo>
                  <a:cubicBezTo>
                    <a:pt x="-24491" y="244065"/>
                    <a:pt x="29412" y="130796"/>
                    <a:pt x="0" y="68766"/>
                  </a:cubicBezTo>
                  <a:close/>
                </a:path>
                <a:path w="2514903" h="412586" stroke="0" extrusionOk="0">
                  <a:moveTo>
                    <a:pt x="0" y="68766"/>
                  </a:moveTo>
                  <a:cubicBezTo>
                    <a:pt x="-6828" y="28771"/>
                    <a:pt x="31865" y="820"/>
                    <a:pt x="68766" y="0"/>
                  </a:cubicBezTo>
                  <a:cubicBezTo>
                    <a:pt x="227412" y="-20421"/>
                    <a:pt x="530785" y="34210"/>
                    <a:pt x="686882" y="0"/>
                  </a:cubicBezTo>
                  <a:cubicBezTo>
                    <a:pt x="842979" y="-34210"/>
                    <a:pt x="1045390" y="6451"/>
                    <a:pt x="1304999" y="0"/>
                  </a:cubicBezTo>
                  <a:cubicBezTo>
                    <a:pt x="1564608" y="-6451"/>
                    <a:pt x="1648823" y="69172"/>
                    <a:pt x="1923115" y="0"/>
                  </a:cubicBezTo>
                  <a:cubicBezTo>
                    <a:pt x="2197407" y="-69172"/>
                    <a:pt x="2331502" y="13409"/>
                    <a:pt x="2446137" y="0"/>
                  </a:cubicBezTo>
                  <a:cubicBezTo>
                    <a:pt x="2473955" y="-2411"/>
                    <a:pt x="2525461" y="27997"/>
                    <a:pt x="2514903" y="68766"/>
                  </a:cubicBezTo>
                  <a:cubicBezTo>
                    <a:pt x="2526354" y="144913"/>
                    <a:pt x="2484927" y="244583"/>
                    <a:pt x="2514903" y="343820"/>
                  </a:cubicBezTo>
                  <a:cubicBezTo>
                    <a:pt x="2517004" y="385347"/>
                    <a:pt x="2483664" y="410942"/>
                    <a:pt x="2446137" y="412586"/>
                  </a:cubicBezTo>
                  <a:cubicBezTo>
                    <a:pt x="2201697" y="457722"/>
                    <a:pt x="2006583" y="366441"/>
                    <a:pt x="1875568" y="412586"/>
                  </a:cubicBezTo>
                  <a:cubicBezTo>
                    <a:pt x="1744553" y="458731"/>
                    <a:pt x="1490418" y="362844"/>
                    <a:pt x="1352546" y="412586"/>
                  </a:cubicBezTo>
                  <a:cubicBezTo>
                    <a:pt x="1214674" y="462328"/>
                    <a:pt x="985640" y="403971"/>
                    <a:pt x="734430" y="412586"/>
                  </a:cubicBezTo>
                  <a:cubicBezTo>
                    <a:pt x="483220" y="421201"/>
                    <a:pt x="313094" y="369952"/>
                    <a:pt x="68766" y="412586"/>
                  </a:cubicBezTo>
                  <a:cubicBezTo>
                    <a:pt x="36375" y="412326"/>
                    <a:pt x="988" y="387161"/>
                    <a:pt x="0" y="343820"/>
                  </a:cubicBezTo>
                  <a:cubicBezTo>
                    <a:pt x="-25248" y="252820"/>
                    <a:pt x="25442" y="180422"/>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8" name="Rectangle: Rounded Corners 43">
              <a:extLst>
                <a:ext uri="{FF2B5EF4-FFF2-40B4-BE49-F238E27FC236}">
                  <a16:creationId xmlns:a16="http://schemas.microsoft.com/office/drawing/2014/main" id="{9D645240-D005-4810-AC9C-C05A048A4394}"/>
                </a:ext>
              </a:extLst>
            </p:cNvPr>
            <p:cNvSpPr/>
            <p:nvPr/>
          </p:nvSpPr>
          <p:spPr>
            <a:xfrm rot="5400000">
              <a:off x="2541598" y="4458860"/>
              <a:ext cx="2586841" cy="412586"/>
            </a:xfrm>
            <a:custGeom>
              <a:avLst/>
              <a:gdLst>
                <a:gd name="connsiteX0" fmla="*/ 0 w 2586841"/>
                <a:gd name="connsiteY0" fmla="*/ 68766 h 412586"/>
                <a:gd name="connsiteX1" fmla="*/ 68766 w 2586841"/>
                <a:gd name="connsiteY1" fmla="*/ 0 h 412586"/>
                <a:gd name="connsiteX2" fmla="*/ 583121 w 2586841"/>
                <a:gd name="connsiteY2" fmla="*/ 0 h 412586"/>
                <a:gd name="connsiteX3" fmla="*/ 1023997 w 2586841"/>
                <a:gd name="connsiteY3" fmla="*/ 0 h 412586"/>
                <a:gd name="connsiteX4" fmla="*/ 1464872 w 2586841"/>
                <a:gd name="connsiteY4" fmla="*/ 0 h 412586"/>
                <a:gd name="connsiteX5" fmla="*/ 1954734 w 2586841"/>
                <a:gd name="connsiteY5" fmla="*/ 0 h 412586"/>
                <a:gd name="connsiteX6" fmla="*/ 2518075 w 2586841"/>
                <a:gd name="connsiteY6" fmla="*/ 0 h 412586"/>
                <a:gd name="connsiteX7" fmla="*/ 2586841 w 2586841"/>
                <a:gd name="connsiteY7" fmla="*/ 68766 h 412586"/>
                <a:gd name="connsiteX8" fmla="*/ 2586841 w 2586841"/>
                <a:gd name="connsiteY8" fmla="*/ 343820 h 412586"/>
                <a:gd name="connsiteX9" fmla="*/ 2518075 w 2586841"/>
                <a:gd name="connsiteY9" fmla="*/ 412586 h 412586"/>
                <a:gd name="connsiteX10" fmla="*/ 2052706 w 2586841"/>
                <a:gd name="connsiteY10" fmla="*/ 412586 h 412586"/>
                <a:gd name="connsiteX11" fmla="*/ 1562844 w 2586841"/>
                <a:gd name="connsiteY11" fmla="*/ 412586 h 412586"/>
                <a:gd name="connsiteX12" fmla="*/ 1097476 w 2586841"/>
                <a:gd name="connsiteY12" fmla="*/ 412586 h 412586"/>
                <a:gd name="connsiteX13" fmla="*/ 656600 w 2586841"/>
                <a:gd name="connsiteY13" fmla="*/ 412586 h 412586"/>
                <a:gd name="connsiteX14" fmla="*/ 68766 w 2586841"/>
                <a:gd name="connsiteY14" fmla="*/ 412586 h 412586"/>
                <a:gd name="connsiteX15" fmla="*/ 0 w 2586841"/>
                <a:gd name="connsiteY15" fmla="*/ 343820 h 412586"/>
                <a:gd name="connsiteX16" fmla="*/ 0 w 2586841"/>
                <a:gd name="connsiteY16"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6841" h="412586" fill="none" extrusionOk="0">
                  <a:moveTo>
                    <a:pt x="0" y="68766"/>
                  </a:moveTo>
                  <a:cubicBezTo>
                    <a:pt x="1392" y="20971"/>
                    <a:pt x="32820" y="4812"/>
                    <a:pt x="68766" y="0"/>
                  </a:cubicBezTo>
                  <a:cubicBezTo>
                    <a:pt x="233393" y="-7323"/>
                    <a:pt x="340639" y="36006"/>
                    <a:pt x="583121" y="0"/>
                  </a:cubicBezTo>
                  <a:cubicBezTo>
                    <a:pt x="825603" y="-36006"/>
                    <a:pt x="899122" y="15212"/>
                    <a:pt x="1023997" y="0"/>
                  </a:cubicBezTo>
                  <a:cubicBezTo>
                    <a:pt x="1148872" y="-15212"/>
                    <a:pt x="1323256" y="8034"/>
                    <a:pt x="1464872" y="0"/>
                  </a:cubicBezTo>
                  <a:cubicBezTo>
                    <a:pt x="1606488" y="-8034"/>
                    <a:pt x="1730944" y="49946"/>
                    <a:pt x="1954734" y="0"/>
                  </a:cubicBezTo>
                  <a:cubicBezTo>
                    <a:pt x="2178524" y="-49946"/>
                    <a:pt x="2312155" y="6403"/>
                    <a:pt x="2518075" y="0"/>
                  </a:cubicBezTo>
                  <a:cubicBezTo>
                    <a:pt x="2549101" y="3441"/>
                    <a:pt x="2594665" y="25741"/>
                    <a:pt x="2586841" y="68766"/>
                  </a:cubicBezTo>
                  <a:cubicBezTo>
                    <a:pt x="2616255" y="185175"/>
                    <a:pt x="2569554" y="235861"/>
                    <a:pt x="2586841" y="343820"/>
                  </a:cubicBezTo>
                  <a:cubicBezTo>
                    <a:pt x="2583491" y="387267"/>
                    <a:pt x="2562167" y="419214"/>
                    <a:pt x="2518075" y="412586"/>
                  </a:cubicBezTo>
                  <a:cubicBezTo>
                    <a:pt x="2419019" y="468208"/>
                    <a:pt x="2279822" y="390904"/>
                    <a:pt x="2052706" y="412586"/>
                  </a:cubicBezTo>
                  <a:cubicBezTo>
                    <a:pt x="1825590" y="434268"/>
                    <a:pt x="1677433" y="365302"/>
                    <a:pt x="1562844" y="412586"/>
                  </a:cubicBezTo>
                  <a:cubicBezTo>
                    <a:pt x="1448255" y="459870"/>
                    <a:pt x="1264643" y="394501"/>
                    <a:pt x="1097476" y="412586"/>
                  </a:cubicBezTo>
                  <a:cubicBezTo>
                    <a:pt x="930309" y="430671"/>
                    <a:pt x="806373" y="371753"/>
                    <a:pt x="656600" y="412586"/>
                  </a:cubicBezTo>
                  <a:cubicBezTo>
                    <a:pt x="506827" y="453419"/>
                    <a:pt x="275729" y="368326"/>
                    <a:pt x="68766" y="412586"/>
                  </a:cubicBezTo>
                  <a:cubicBezTo>
                    <a:pt x="26357" y="404310"/>
                    <a:pt x="2993" y="383652"/>
                    <a:pt x="0" y="343820"/>
                  </a:cubicBezTo>
                  <a:cubicBezTo>
                    <a:pt x="-31367" y="281463"/>
                    <a:pt x="3934" y="133240"/>
                    <a:pt x="0" y="68766"/>
                  </a:cubicBezTo>
                  <a:close/>
                </a:path>
                <a:path w="2586841" h="412586" stroke="0" extrusionOk="0">
                  <a:moveTo>
                    <a:pt x="0" y="68766"/>
                  </a:moveTo>
                  <a:cubicBezTo>
                    <a:pt x="-6828" y="28771"/>
                    <a:pt x="31865" y="820"/>
                    <a:pt x="68766" y="0"/>
                  </a:cubicBezTo>
                  <a:cubicBezTo>
                    <a:pt x="302943" y="-50781"/>
                    <a:pt x="348796" y="8264"/>
                    <a:pt x="583121" y="0"/>
                  </a:cubicBezTo>
                  <a:cubicBezTo>
                    <a:pt x="817446" y="-8264"/>
                    <a:pt x="883566" y="53558"/>
                    <a:pt x="1097476" y="0"/>
                  </a:cubicBezTo>
                  <a:cubicBezTo>
                    <a:pt x="1311386" y="-53558"/>
                    <a:pt x="1394275" y="31895"/>
                    <a:pt x="1611831" y="0"/>
                  </a:cubicBezTo>
                  <a:cubicBezTo>
                    <a:pt x="1829388" y="-31895"/>
                    <a:pt x="2118730" y="103382"/>
                    <a:pt x="2518075" y="0"/>
                  </a:cubicBezTo>
                  <a:cubicBezTo>
                    <a:pt x="2545893" y="-2411"/>
                    <a:pt x="2597399" y="27997"/>
                    <a:pt x="2586841" y="68766"/>
                  </a:cubicBezTo>
                  <a:cubicBezTo>
                    <a:pt x="2598292" y="144913"/>
                    <a:pt x="2556865" y="244583"/>
                    <a:pt x="2586841" y="343820"/>
                  </a:cubicBezTo>
                  <a:cubicBezTo>
                    <a:pt x="2588942" y="385347"/>
                    <a:pt x="2555602" y="410942"/>
                    <a:pt x="2518075" y="412586"/>
                  </a:cubicBezTo>
                  <a:cubicBezTo>
                    <a:pt x="2306664" y="458409"/>
                    <a:pt x="2156594" y="385527"/>
                    <a:pt x="2052706" y="412586"/>
                  </a:cubicBezTo>
                  <a:cubicBezTo>
                    <a:pt x="1948818" y="439645"/>
                    <a:pt x="1812547" y="378683"/>
                    <a:pt x="1636324" y="412586"/>
                  </a:cubicBezTo>
                  <a:cubicBezTo>
                    <a:pt x="1460101" y="446489"/>
                    <a:pt x="1359230" y="367803"/>
                    <a:pt x="1121969" y="412586"/>
                  </a:cubicBezTo>
                  <a:cubicBezTo>
                    <a:pt x="884709" y="457369"/>
                    <a:pt x="805223" y="374471"/>
                    <a:pt x="681093" y="412586"/>
                  </a:cubicBezTo>
                  <a:cubicBezTo>
                    <a:pt x="556963" y="450701"/>
                    <a:pt x="343814" y="399900"/>
                    <a:pt x="68766" y="412586"/>
                  </a:cubicBezTo>
                  <a:cubicBezTo>
                    <a:pt x="32463" y="414861"/>
                    <a:pt x="10537" y="379444"/>
                    <a:pt x="0" y="343820"/>
                  </a:cubicBezTo>
                  <a:cubicBezTo>
                    <a:pt x="-27217" y="258672"/>
                    <a:pt x="17013" y="140310"/>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19" name="Rectangle: Rounded Corners 43">
              <a:extLst>
                <a:ext uri="{FF2B5EF4-FFF2-40B4-BE49-F238E27FC236}">
                  <a16:creationId xmlns:a16="http://schemas.microsoft.com/office/drawing/2014/main" id="{9D645240-D005-4810-AC9C-C05A048A4394}"/>
                </a:ext>
              </a:extLst>
            </p:cNvPr>
            <p:cNvSpPr/>
            <p:nvPr/>
          </p:nvSpPr>
          <p:spPr>
            <a:xfrm>
              <a:off x="3628725" y="4895171"/>
              <a:ext cx="5248929" cy="412586"/>
            </a:xfrm>
            <a:custGeom>
              <a:avLst/>
              <a:gdLst>
                <a:gd name="connsiteX0" fmla="*/ 0 w 5248929"/>
                <a:gd name="connsiteY0" fmla="*/ 68766 h 412586"/>
                <a:gd name="connsiteX1" fmla="*/ 68766 w 5248929"/>
                <a:gd name="connsiteY1" fmla="*/ 0 h 412586"/>
                <a:gd name="connsiteX2" fmla="*/ 687813 w 5248929"/>
                <a:gd name="connsiteY2" fmla="*/ 0 h 412586"/>
                <a:gd name="connsiteX3" fmla="*/ 1153518 w 5248929"/>
                <a:gd name="connsiteY3" fmla="*/ 0 h 412586"/>
                <a:gd name="connsiteX4" fmla="*/ 1721451 w 5248929"/>
                <a:gd name="connsiteY4" fmla="*/ 0 h 412586"/>
                <a:gd name="connsiteX5" fmla="*/ 2238270 w 5248929"/>
                <a:gd name="connsiteY5" fmla="*/ 0 h 412586"/>
                <a:gd name="connsiteX6" fmla="*/ 2703975 w 5248929"/>
                <a:gd name="connsiteY6" fmla="*/ 0 h 412586"/>
                <a:gd name="connsiteX7" fmla="*/ 3374136 w 5248929"/>
                <a:gd name="connsiteY7" fmla="*/ 0 h 412586"/>
                <a:gd name="connsiteX8" fmla="*/ 3839841 w 5248929"/>
                <a:gd name="connsiteY8" fmla="*/ 0 h 412586"/>
                <a:gd name="connsiteX9" fmla="*/ 4458888 w 5248929"/>
                <a:gd name="connsiteY9" fmla="*/ 0 h 412586"/>
                <a:gd name="connsiteX10" fmla="*/ 5180163 w 5248929"/>
                <a:gd name="connsiteY10" fmla="*/ 0 h 412586"/>
                <a:gd name="connsiteX11" fmla="*/ 5248929 w 5248929"/>
                <a:gd name="connsiteY11" fmla="*/ 68766 h 412586"/>
                <a:gd name="connsiteX12" fmla="*/ 5248929 w 5248929"/>
                <a:gd name="connsiteY12" fmla="*/ 343820 h 412586"/>
                <a:gd name="connsiteX13" fmla="*/ 5180163 w 5248929"/>
                <a:gd name="connsiteY13" fmla="*/ 412586 h 412586"/>
                <a:gd name="connsiteX14" fmla="*/ 4663344 w 5248929"/>
                <a:gd name="connsiteY14" fmla="*/ 412586 h 412586"/>
                <a:gd name="connsiteX15" fmla="*/ 4044297 w 5248929"/>
                <a:gd name="connsiteY15" fmla="*/ 412586 h 412586"/>
                <a:gd name="connsiteX16" fmla="*/ 3629706 w 5248929"/>
                <a:gd name="connsiteY16" fmla="*/ 412586 h 412586"/>
                <a:gd name="connsiteX17" fmla="*/ 3215115 w 5248929"/>
                <a:gd name="connsiteY17" fmla="*/ 412586 h 412586"/>
                <a:gd name="connsiteX18" fmla="*/ 2800524 w 5248929"/>
                <a:gd name="connsiteY18" fmla="*/ 412586 h 412586"/>
                <a:gd name="connsiteX19" fmla="*/ 2334819 w 5248929"/>
                <a:gd name="connsiteY19" fmla="*/ 412586 h 412586"/>
                <a:gd name="connsiteX20" fmla="*/ 1715772 w 5248929"/>
                <a:gd name="connsiteY20" fmla="*/ 412586 h 412586"/>
                <a:gd name="connsiteX21" fmla="*/ 1301181 w 5248929"/>
                <a:gd name="connsiteY21" fmla="*/ 412586 h 412586"/>
                <a:gd name="connsiteX22" fmla="*/ 784362 w 5248929"/>
                <a:gd name="connsiteY22" fmla="*/ 412586 h 412586"/>
                <a:gd name="connsiteX23" fmla="*/ 68766 w 5248929"/>
                <a:gd name="connsiteY23" fmla="*/ 412586 h 412586"/>
                <a:gd name="connsiteX24" fmla="*/ 0 w 5248929"/>
                <a:gd name="connsiteY24" fmla="*/ 343820 h 412586"/>
                <a:gd name="connsiteX25" fmla="*/ 0 w 5248929"/>
                <a:gd name="connsiteY25"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8929" h="412586" fill="none" extrusionOk="0">
                  <a:moveTo>
                    <a:pt x="0" y="68766"/>
                  </a:moveTo>
                  <a:cubicBezTo>
                    <a:pt x="-829" y="31222"/>
                    <a:pt x="36946" y="-8621"/>
                    <a:pt x="68766" y="0"/>
                  </a:cubicBezTo>
                  <a:cubicBezTo>
                    <a:pt x="277495" y="-23223"/>
                    <a:pt x="484608" y="28736"/>
                    <a:pt x="687813" y="0"/>
                  </a:cubicBezTo>
                  <a:cubicBezTo>
                    <a:pt x="891018" y="-28736"/>
                    <a:pt x="933928" y="22555"/>
                    <a:pt x="1153518" y="0"/>
                  </a:cubicBezTo>
                  <a:cubicBezTo>
                    <a:pt x="1373108" y="-22555"/>
                    <a:pt x="1492154" y="12845"/>
                    <a:pt x="1721451" y="0"/>
                  </a:cubicBezTo>
                  <a:cubicBezTo>
                    <a:pt x="1950748" y="-12845"/>
                    <a:pt x="1998359" y="1941"/>
                    <a:pt x="2238270" y="0"/>
                  </a:cubicBezTo>
                  <a:cubicBezTo>
                    <a:pt x="2478181" y="-1941"/>
                    <a:pt x="2595600" y="48466"/>
                    <a:pt x="2703975" y="0"/>
                  </a:cubicBezTo>
                  <a:cubicBezTo>
                    <a:pt x="2812350" y="-48466"/>
                    <a:pt x="3209887" y="41526"/>
                    <a:pt x="3374136" y="0"/>
                  </a:cubicBezTo>
                  <a:cubicBezTo>
                    <a:pt x="3538385" y="-41526"/>
                    <a:pt x="3647634" y="52437"/>
                    <a:pt x="3839841" y="0"/>
                  </a:cubicBezTo>
                  <a:cubicBezTo>
                    <a:pt x="4032048" y="-52437"/>
                    <a:pt x="4232468" y="32504"/>
                    <a:pt x="4458888" y="0"/>
                  </a:cubicBezTo>
                  <a:cubicBezTo>
                    <a:pt x="4685308" y="-32504"/>
                    <a:pt x="4941379" y="28860"/>
                    <a:pt x="5180163" y="0"/>
                  </a:cubicBezTo>
                  <a:cubicBezTo>
                    <a:pt x="5220032" y="-2189"/>
                    <a:pt x="5249653" y="31448"/>
                    <a:pt x="5248929" y="68766"/>
                  </a:cubicBezTo>
                  <a:cubicBezTo>
                    <a:pt x="5274972" y="127868"/>
                    <a:pt x="5223646" y="270093"/>
                    <a:pt x="5248929" y="343820"/>
                  </a:cubicBezTo>
                  <a:cubicBezTo>
                    <a:pt x="5245659" y="379249"/>
                    <a:pt x="5219095" y="408784"/>
                    <a:pt x="5180163" y="412586"/>
                  </a:cubicBezTo>
                  <a:cubicBezTo>
                    <a:pt x="4978984" y="466907"/>
                    <a:pt x="4919879" y="354234"/>
                    <a:pt x="4663344" y="412586"/>
                  </a:cubicBezTo>
                  <a:cubicBezTo>
                    <a:pt x="4406809" y="470938"/>
                    <a:pt x="4244132" y="382434"/>
                    <a:pt x="4044297" y="412586"/>
                  </a:cubicBezTo>
                  <a:cubicBezTo>
                    <a:pt x="3844462" y="442738"/>
                    <a:pt x="3792125" y="367266"/>
                    <a:pt x="3629706" y="412586"/>
                  </a:cubicBezTo>
                  <a:cubicBezTo>
                    <a:pt x="3467287" y="457906"/>
                    <a:pt x="3302220" y="370714"/>
                    <a:pt x="3215115" y="412586"/>
                  </a:cubicBezTo>
                  <a:cubicBezTo>
                    <a:pt x="3128010" y="454458"/>
                    <a:pt x="2901101" y="394093"/>
                    <a:pt x="2800524" y="412586"/>
                  </a:cubicBezTo>
                  <a:cubicBezTo>
                    <a:pt x="2699947" y="431079"/>
                    <a:pt x="2511071" y="383913"/>
                    <a:pt x="2334819" y="412586"/>
                  </a:cubicBezTo>
                  <a:cubicBezTo>
                    <a:pt x="2158567" y="441259"/>
                    <a:pt x="1941331" y="377188"/>
                    <a:pt x="1715772" y="412586"/>
                  </a:cubicBezTo>
                  <a:cubicBezTo>
                    <a:pt x="1490213" y="447984"/>
                    <a:pt x="1432202" y="365793"/>
                    <a:pt x="1301181" y="412586"/>
                  </a:cubicBezTo>
                  <a:cubicBezTo>
                    <a:pt x="1170160" y="459379"/>
                    <a:pt x="965315" y="404372"/>
                    <a:pt x="784362" y="412586"/>
                  </a:cubicBezTo>
                  <a:cubicBezTo>
                    <a:pt x="603409" y="420800"/>
                    <a:pt x="402188" y="327880"/>
                    <a:pt x="68766" y="412586"/>
                  </a:cubicBezTo>
                  <a:cubicBezTo>
                    <a:pt x="32832" y="415959"/>
                    <a:pt x="7954" y="383170"/>
                    <a:pt x="0" y="343820"/>
                  </a:cubicBezTo>
                  <a:cubicBezTo>
                    <a:pt x="-29710" y="275043"/>
                    <a:pt x="24724" y="152111"/>
                    <a:pt x="0" y="68766"/>
                  </a:cubicBezTo>
                  <a:close/>
                </a:path>
                <a:path w="5248929" h="412586" stroke="0" extrusionOk="0">
                  <a:moveTo>
                    <a:pt x="0" y="68766"/>
                  </a:moveTo>
                  <a:cubicBezTo>
                    <a:pt x="-6828" y="28771"/>
                    <a:pt x="31865" y="820"/>
                    <a:pt x="68766" y="0"/>
                  </a:cubicBezTo>
                  <a:cubicBezTo>
                    <a:pt x="262902" y="-40038"/>
                    <a:pt x="415656" y="32056"/>
                    <a:pt x="687813" y="0"/>
                  </a:cubicBezTo>
                  <a:cubicBezTo>
                    <a:pt x="959970" y="-32056"/>
                    <a:pt x="1126841" y="41200"/>
                    <a:pt x="1306860" y="0"/>
                  </a:cubicBezTo>
                  <a:cubicBezTo>
                    <a:pt x="1486879" y="-41200"/>
                    <a:pt x="1678164" y="64011"/>
                    <a:pt x="1925907" y="0"/>
                  </a:cubicBezTo>
                  <a:cubicBezTo>
                    <a:pt x="2173650" y="-64011"/>
                    <a:pt x="2337394" y="44369"/>
                    <a:pt x="2596068" y="0"/>
                  </a:cubicBezTo>
                  <a:cubicBezTo>
                    <a:pt x="2854742" y="-44369"/>
                    <a:pt x="2837386" y="50352"/>
                    <a:pt x="3061773" y="0"/>
                  </a:cubicBezTo>
                  <a:cubicBezTo>
                    <a:pt x="3286160" y="-50352"/>
                    <a:pt x="3403109" y="5647"/>
                    <a:pt x="3629706" y="0"/>
                  </a:cubicBezTo>
                  <a:cubicBezTo>
                    <a:pt x="3856303" y="-5647"/>
                    <a:pt x="4020691" y="3781"/>
                    <a:pt x="4146525" y="0"/>
                  </a:cubicBezTo>
                  <a:cubicBezTo>
                    <a:pt x="4272359" y="-3781"/>
                    <a:pt x="4478031" y="52018"/>
                    <a:pt x="4612230" y="0"/>
                  </a:cubicBezTo>
                  <a:cubicBezTo>
                    <a:pt x="4746430" y="-52018"/>
                    <a:pt x="4939025" y="64755"/>
                    <a:pt x="5180163" y="0"/>
                  </a:cubicBezTo>
                  <a:cubicBezTo>
                    <a:pt x="5219541" y="3560"/>
                    <a:pt x="5249831" y="31431"/>
                    <a:pt x="5248929" y="68766"/>
                  </a:cubicBezTo>
                  <a:cubicBezTo>
                    <a:pt x="5250648" y="189739"/>
                    <a:pt x="5236505" y="259689"/>
                    <a:pt x="5248929" y="343820"/>
                  </a:cubicBezTo>
                  <a:cubicBezTo>
                    <a:pt x="5251225" y="379122"/>
                    <a:pt x="5220915" y="413155"/>
                    <a:pt x="5180163" y="412586"/>
                  </a:cubicBezTo>
                  <a:cubicBezTo>
                    <a:pt x="5076941" y="448720"/>
                    <a:pt x="4854797" y="389169"/>
                    <a:pt x="4714458" y="412586"/>
                  </a:cubicBezTo>
                  <a:cubicBezTo>
                    <a:pt x="4574119" y="436003"/>
                    <a:pt x="4321073" y="376142"/>
                    <a:pt x="4044297" y="412586"/>
                  </a:cubicBezTo>
                  <a:cubicBezTo>
                    <a:pt x="3767521" y="449030"/>
                    <a:pt x="3727566" y="373859"/>
                    <a:pt x="3527478" y="412586"/>
                  </a:cubicBezTo>
                  <a:cubicBezTo>
                    <a:pt x="3327390" y="451313"/>
                    <a:pt x="3047882" y="365963"/>
                    <a:pt x="2857317" y="412586"/>
                  </a:cubicBezTo>
                  <a:cubicBezTo>
                    <a:pt x="2666752" y="459209"/>
                    <a:pt x="2585913" y="367637"/>
                    <a:pt x="2340498" y="412586"/>
                  </a:cubicBezTo>
                  <a:cubicBezTo>
                    <a:pt x="2095083" y="457535"/>
                    <a:pt x="1986766" y="365886"/>
                    <a:pt x="1721451" y="412586"/>
                  </a:cubicBezTo>
                  <a:cubicBezTo>
                    <a:pt x="1456136" y="459286"/>
                    <a:pt x="1359623" y="393630"/>
                    <a:pt x="1255746" y="412586"/>
                  </a:cubicBezTo>
                  <a:cubicBezTo>
                    <a:pt x="1151870" y="431542"/>
                    <a:pt x="980922" y="389668"/>
                    <a:pt x="790041" y="412586"/>
                  </a:cubicBezTo>
                  <a:cubicBezTo>
                    <a:pt x="599161" y="435504"/>
                    <a:pt x="224753" y="369348"/>
                    <a:pt x="68766" y="412586"/>
                  </a:cubicBezTo>
                  <a:cubicBezTo>
                    <a:pt x="39129" y="409450"/>
                    <a:pt x="-3342" y="380194"/>
                    <a:pt x="0" y="343820"/>
                  </a:cubicBezTo>
                  <a:cubicBezTo>
                    <a:pt x="-5205" y="243305"/>
                    <a:pt x="6467" y="145771"/>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0" name="Rectangle: Rounded Corners 43">
              <a:extLst>
                <a:ext uri="{FF2B5EF4-FFF2-40B4-BE49-F238E27FC236}">
                  <a16:creationId xmlns:a16="http://schemas.microsoft.com/office/drawing/2014/main" id="{9D645240-D005-4810-AC9C-C05A048A4394}"/>
                </a:ext>
              </a:extLst>
            </p:cNvPr>
            <p:cNvSpPr/>
            <p:nvPr/>
          </p:nvSpPr>
          <p:spPr>
            <a:xfrm>
              <a:off x="3616365" y="5884616"/>
              <a:ext cx="3244231" cy="412586"/>
            </a:xfrm>
            <a:custGeom>
              <a:avLst/>
              <a:gdLst>
                <a:gd name="connsiteX0" fmla="*/ 0 w 3244231"/>
                <a:gd name="connsiteY0" fmla="*/ 68766 h 412586"/>
                <a:gd name="connsiteX1" fmla="*/ 68766 w 3244231"/>
                <a:gd name="connsiteY1" fmla="*/ 0 h 412586"/>
                <a:gd name="connsiteX2" fmla="*/ 648683 w 3244231"/>
                <a:gd name="connsiteY2" fmla="*/ 0 h 412586"/>
                <a:gd name="connsiteX3" fmla="*/ 1166466 w 3244231"/>
                <a:gd name="connsiteY3" fmla="*/ 0 h 412586"/>
                <a:gd name="connsiteX4" fmla="*/ 1684249 w 3244231"/>
                <a:gd name="connsiteY4" fmla="*/ 0 h 412586"/>
                <a:gd name="connsiteX5" fmla="*/ 2108832 w 3244231"/>
                <a:gd name="connsiteY5" fmla="*/ 0 h 412586"/>
                <a:gd name="connsiteX6" fmla="*/ 2564481 w 3244231"/>
                <a:gd name="connsiteY6" fmla="*/ 0 h 412586"/>
                <a:gd name="connsiteX7" fmla="*/ 3175465 w 3244231"/>
                <a:gd name="connsiteY7" fmla="*/ 0 h 412586"/>
                <a:gd name="connsiteX8" fmla="*/ 3244231 w 3244231"/>
                <a:gd name="connsiteY8" fmla="*/ 68766 h 412586"/>
                <a:gd name="connsiteX9" fmla="*/ 3244231 w 3244231"/>
                <a:gd name="connsiteY9" fmla="*/ 343820 h 412586"/>
                <a:gd name="connsiteX10" fmla="*/ 3175465 w 3244231"/>
                <a:gd name="connsiteY10" fmla="*/ 412586 h 412586"/>
                <a:gd name="connsiteX11" fmla="*/ 2657682 w 3244231"/>
                <a:gd name="connsiteY11" fmla="*/ 412586 h 412586"/>
                <a:gd name="connsiteX12" fmla="*/ 2077765 w 3244231"/>
                <a:gd name="connsiteY12" fmla="*/ 412586 h 412586"/>
                <a:gd name="connsiteX13" fmla="*/ 1622116 w 3244231"/>
                <a:gd name="connsiteY13" fmla="*/ 412586 h 412586"/>
                <a:gd name="connsiteX14" fmla="*/ 1073265 w 3244231"/>
                <a:gd name="connsiteY14" fmla="*/ 412586 h 412586"/>
                <a:gd name="connsiteX15" fmla="*/ 617616 w 3244231"/>
                <a:gd name="connsiteY15" fmla="*/ 412586 h 412586"/>
                <a:gd name="connsiteX16" fmla="*/ 68766 w 3244231"/>
                <a:gd name="connsiteY16" fmla="*/ 412586 h 412586"/>
                <a:gd name="connsiteX17" fmla="*/ 0 w 3244231"/>
                <a:gd name="connsiteY17" fmla="*/ 343820 h 412586"/>
                <a:gd name="connsiteX18" fmla="*/ 0 w 3244231"/>
                <a:gd name="connsiteY18" fmla="*/ 68766 h 41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44231" h="412586" fill="none" extrusionOk="0">
                  <a:moveTo>
                    <a:pt x="0" y="68766"/>
                  </a:moveTo>
                  <a:cubicBezTo>
                    <a:pt x="4301" y="35166"/>
                    <a:pt x="32857" y="2126"/>
                    <a:pt x="68766" y="0"/>
                  </a:cubicBezTo>
                  <a:cubicBezTo>
                    <a:pt x="356870" y="-49217"/>
                    <a:pt x="482802" y="33635"/>
                    <a:pt x="648683" y="0"/>
                  </a:cubicBezTo>
                  <a:cubicBezTo>
                    <a:pt x="814564" y="-33635"/>
                    <a:pt x="989944" y="37090"/>
                    <a:pt x="1166466" y="0"/>
                  </a:cubicBezTo>
                  <a:cubicBezTo>
                    <a:pt x="1342988" y="-37090"/>
                    <a:pt x="1501692" y="20839"/>
                    <a:pt x="1684249" y="0"/>
                  </a:cubicBezTo>
                  <a:cubicBezTo>
                    <a:pt x="1866806" y="-20839"/>
                    <a:pt x="1926066" y="21123"/>
                    <a:pt x="2108832" y="0"/>
                  </a:cubicBezTo>
                  <a:cubicBezTo>
                    <a:pt x="2291598" y="-21123"/>
                    <a:pt x="2358017" y="3538"/>
                    <a:pt x="2564481" y="0"/>
                  </a:cubicBezTo>
                  <a:cubicBezTo>
                    <a:pt x="2770945" y="-3538"/>
                    <a:pt x="2964475" y="46174"/>
                    <a:pt x="3175465" y="0"/>
                  </a:cubicBezTo>
                  <a:cubicBezTo>
                    <a:pt x="3210093" y="5469"/>
                    <a:pt x="3250345" y="37416"/>
                    <a:pt x="3244231" y="68766"/>
                  </a:cubicBezTo>
                  <a:cubicBezTo>
                    <a:pt x="3261275" y="190922"/>
                    <a:pt x="3240617" y="236931"/>
                    <a:pt x="3244231" y="343820"/>
                  </a:cubicBezTo>
                  <a:cubicBezTo>
                    <a:pt x="3246246" y="380362"/>
                    <a:pt x="3219990" y="408121"/>
                    <a:pt x="3175465" y="412586"/>
                  </a:cubicBezTo>
                  <a:cubicBezTo>
                    <a:pt x="3001965" y="444760"/>
                    <a:pt x="2761800" y="369465"/>
                    <a:pt x="2657682" y="412586"/>
                  </a:cubicBezTo>
                  <a:cubicBezTo>
                    <a:pt x="2553564" y="455707"/>
                    <a:pt x="2285523" y="353863"/>
                    <a:pt x="2077765" y="412586"/>
                  </a:cubicBezTo>
                  <a:cubicBezTo>
                    <a:pt x="1870007" y="471309"/>
                    <a:pt x="1769899" y="358192"/>
                    <a:pt x="1622116" y="412586"/>
                  </a:cubicBezTo>
                  <a:cubicBezTo>
                    <a:pt x="1474333" y="466980"/>
                    <a:pt x="1263735" y="383916"/>
                    <a:pt x="1073265" y="412586"/>
                  </a:cubicBezTo>
                  <a:cubicBezTo>
                    <a:pt x="882795" y="441256"/>
                    <a:pt x="803211" y="411246"/>
                    <a:pt x="617616" y="412586"/>
                  </a:cubicBezTo>
                  <a:cubicBezTo>
                    <a:pt x="432021" y="413926"/>
                    <a:pt x="204874" y="380741"/>
                    <a:pt x="68766" y="412586"/>
                  </a:cubicBezTo>
                  <a:cubicBezTo>
                    <a:pt x="29781" y="412796"/>
                    <a:pt x="-174" y="389582"/>
                    <a:pt x="0" y="343820"/>
                  </a:cubicBezTo>
                  <a:cubicBezTo>
                    <a:pt x="-2154" y="269498"/>
                    <a:pt x="24730" y="151084"/>
                    <a:pt x="0" y="68766"/>
                  </a:cubicBezTo>
                  <a:close/>
                </a:path>
                <a:path w="3244231" h="412586" stroke="0" extrusionOk="0">
                  <a:moveTo>
                    <a:pt x="0" y="68766"/>
                  </a:moveTo>
                  <a:cubicBezTo>
                    <a:pt x="-6828" y="28771"/>
                    <a:pt x="31865" y="820"/>
                    <a:pt x="68766" y="0"/>
                  </a:cubicBezTo>
                  <a:cubicBezTo>
                    <a:pt x="229201" y="-54649"/>
                    <a:pt x="486131" y="43192"/>
                    <a:pt x="617616" y="0"/>
                  </a:cubicBezTo>
                  <a:cubicBezTo>
                    <a:pt x="749101" y="-43192"/>
                    <a:pt x="909765" y="15638"/>
                    <a:pt x="1166466" y="0"/>
                  </a:cubicBezTo>
                  <a:cubicBezTo>
                    <a:pt x="1423167" y="-15638"/>
                    <a:pt x="1550396" y="22012"/>
                    <a:pt x="1715316" y="0"/>
                  </a:cubicBezTo>
                  <a:cubicBezTo>
                    <a:pt x="1880236" y="-22012"/>
                    <a:pt x="2009158" y="59839"/>
                    <a:pt x="2295234" y="0"/>
                  </a:cubicBezTo>
                  <a:cubicBezTo>
                    <a:pt x="2581310" y="-59839"/>
                    <a:pt x="2845098" y="18373"/>
                    <a:pt x="3175465" y="0"/>
                  </a:cubicBezTo>
                  <a:cubicBezTo>
                    <a:pt x="3215830" y="1228"/>
                    <a:pt x="3240487" y="31456"/>
                    <a:pt x="3244231" y="68766"/>
                  </a:cubicBezTo>
                  <a:cubicBezTo>
                    <a:pt x="3246507" y="192898"/>
                    <a:pt x="3239428" y="216831"/>
                    <a:pt x="3244231" y="343820"/>
                  </a:cubicBezTo>
                  <a:cubicBezTo>
                    <a:pt x="3247443" y="372247"/>
                    <a:pt x="3207036" y="415734"/>
                    <a:pt x="3175465" y="412586"/>
                  </a:cubicBezTo>
                  <a:cubicBezTo>
                    <a:pt x="2971978" y="433931"/>
                    <a:pt x="2948290" y="404460"/>
                    <a:pt x="2750883" y="412586"/>
                  </a:cubicBezTo>
                  <a:cubicBezTo>
                    <a:pt x="2553476" y="420712"/>
                    <a:pt x="2402363" y="412205"/>
                    <a:pt x="2202033" y="412586"/>
                  </a:cubicBezTo>
                  <a:cubicBezTo>
                    <a:pt x="2001703" y="412967"/>
                    <a:pt x="1839293" y="365723"/>
                    <a:pt x="1746383" y="412586"/>
                  </a:cubicBezTo>
                  <a:cubicBezTo>
                    <a:pt x="1653473" y="459449"/>
                    <a:pt x="1479802" y="396664"/>
                    <a:pt x="1290734" y="412586"/>
                  </a:cubicBezTo>
                  <a:cubicBezTo>
                    <a:pt x="1101666" y="428508"/>
                    <a:pt x="869506" y="362606"/>
                    <a:pt x="710817" y="412586"/>
                  </a:cubicBezTo>
                  <a:cubicBezTo>
                    <a:pt x="552128" y="462566"/>
                    <a:pt x="368233" y="356753"/>
                    <a:pt x="68766" y="412586"/>
                  </a:cubicBezTo>
                  <a:cubicBezTo>
                    <a:pt x="35538" y="422342"/>
                    <a:pt x="-7075" y="376914"/>
                    <a:pt x="0" y="343820"/>
                  </a:cubicBezTo>
                  <a:cubicBezTo>
                    <a:pt x="-883" y="284415"/>
                    <a:pt x="26788" y="193788"/>
                    <a:pt x="0" y="68766"/>
                  </a:cubicBezTo>
                  <a:close/>
                </a:path>
              </a:pathLst>
            </a:custGeom>
            <a:pattFill prst="pct90">
              <a:fgClr>
                <a:srgbClr val="008E40"/>
              </a:fgClr>
              <a:bgClr>
                <a:schemeClr val="tx1"/>
              </a:bgClr>
            </a:pattFill>
            <a:ln w="12700" cap="flat" cmpd="sng" algn="ctr">
              <a:solidFill>
                <a:schemeClr val="tx1"/>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1" name="Rectangle: Rounded Corners 43">
              <a:extLst>
                <a:ext uri="{FF2B5EF4-FFF2-40B4-BE49-F238E27FC236}">
                  <a16:creationId xmlns:a16="http://schemas.microsoft.com/office/drawing/2014/main" id="{9D645240-D005-4810-AC9C-C05A048A4394}"/>
                </a:ext>
              </a:extLst>
            </p:cNvPr>
            <p:cNvSpPr/>
            <p:nvPr/>
          </p:nvSpPr>
          <p:spPr>
            <a:xfrm>
              <a:off x="7701812" y="1156350"/>
              <a:ext cx="661657" cy="358451"/>
            </a:xfrm>
            <a:custGeom>
              <a:avLst/>
              <a:gdLst>
                <a:gd name="connsiteX0" fmla="*/ 0 w 661657"/>
                <a:gd name="connsiteY0" fmla="*/ 59743 h 358451"/>
                <a:gd name="connsiteX1" fmla="*/ 59743 w 661657"/>
                <a:gd name="connsiteY1" fmla="*/ 0 h 358451"/>
                <a:gd name="connsiteX2" fmla="*/ 601914 w 661657"/>
                <a:gd name="connsiteY2" fmla="*/ 0 h 358451"/>
                <a:gd name="connsiteX3" fmla="*/ 661657 w 661657"/>
                <a:gd name="connsiteY3" fmla="*/ 59743 h 358451"/>
                <a:gd name="connsiteX4" fmla="*/ 661657 w 661657"/>
                <a:gd name="connsiteY4" fmla="*/ 298708 h 358451"/>
                <a:gd name="connsiteX5" fmla="*/ 601914 w 661657"/>
                <a:gd name="connsiteY5" fmla="*/ 358451 h 358451"/>
                <a:gd name="connsiteX6" fmla="*/ 59743 w 661657"/>
                <a:gd name="connsiteY6" fmla="*/ 358451 h 358451"/>
                <a:gd name="connsiteX7" fmla="*/ 0 w 661657"/>
                <a:gd name="connsiteY7" fmla="*/ 298708 h 358451"/>
                <a:gd name="connsiteX8" fmla="*/ 0 w 661657"/>
                <a:gd name="connsiteY8" fmla="*/ 59743 h 35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657" h="358451" fill="none" extrusionOk="0">
                  <a:moveTo>
                    <a:pt x="0" y="59743"/>
                  </a:moveTo>
                  <a:cubicBezTo>
                    <a:pt x="1475" y="30397"/>
                    <a:pt x="25109" y="8457"/>
                    <a:pt x="59743" y="0"/>
                  </a:cubicBezTo>
                  <a:cubicBezTo>
                    <a:pt x="263813" y="-23910"/>
                    <a:pt x="360368" y="50176"/>
                    <a:pt x="601914" y="0"/>
                  </a:cubicBezTo>
                  <a:cubicBezTo>
                    <a:pt x="639969" y="-236"/>
                    <a:pt x="662433" y="30961"/>
                    <a:pt x="661657" y="59743"/>
                  </a:cubicBezTo>
                  <a:cubicBezTo>
                    <a:pt x="684735" y="143207"/>
                    <a:pt x="654370" y="195364"/>
                    <a:pt x="661657" y="298708"/>
                  </a:cubicBezTo>
                  <a:cubicBezTo>
                    <a:pt x="662066" y="332543"/>
                    <a:pt x="632374" y="356701"/>
                    <a:pt x="601914" y="358451"/>
                  </a:cubicBezTo>
                  <a:cubicBezTo>
                    <a:pt x="433383" y="379204"/>
                    <a:pt x="323624" y="313590"/>
                    <a:pt x="59743" y="358451"/>
                  </a:cubicBezTo>
                  <a:cubicBezTo>
                    <a:pt x="27797" y="359519"/>
                    <a:pt x="5353" y="337204"/>
                    <a:pt x="0" y="298708"/>
                  </a:cubicBezTo>
                  <a:cubicBezTo>
                    <a:pt x="-23508" y="248816"/>
                    <a:pt x="27035" y="150940"/>
                    <a:pt x="0" y="59743"/>
                  </a:cubicBezTo>
                  <a:close/>
                </a:path>
                <a:path w="661657" h="358451" stroke="0" extrusionOk="0">
                  <a:moveTo>
                    <a:pt x="0" y="59743"/>
                  </a:moveTo>
                  <a:cubicBezTo>
                    <a:pt x="-4630" y="25380"/>
                    <a:pt x="33381" y="5050"/>
                    <a:pt x="59743" y="0"/>
                  </a:cubicBezTo>
                  <a:cubicBezTo>
                    <a:pt x="287059" y="-38889"/>
                    <a:pt x="443967" y="18084"/>
                    <a:pt x="601914" y="0"/>
                  </a:cubicBezTo>
                  <a:cubicBezTo>
                    <a:pt x="637958" y="1548"/>
                    <a:pt x="669785" y="28342"/>
                    <a:pt x="661657" y="59743"/>
                  </a:cubicBezTo>
                  <a:cubicBezTo>
                    <a:pt x="679470" y="148691"/>
                    <a:pt x="659574" y="225259"/>
                    <a:pt x="661657" y="298708"/>
                  </a:cubicBezTo>
                  <a:cubicBezTo>
                    <a:pt x="660467" y="331421"/>
                    <a:pt x="638140" y="357597"/>
                    <a:pt x="601914" y="358451"/>
                  </a:cubicBezTo>
                  <a:cubicBezTo>
                    <a:pt x="461278" y="394906"/>
                    <a:pt x="246023" y="349208"/>
                    <a:pt x="59743" y="358451"/>
                  </a:cubicBezTo>
                  <a:cubicBezTo>
                    <a:pt x="28752" y="361837"/>
                    <a:pt x="-776" y="328872"/>
                    <a:pt x="0" y="298708"/>
                  </a:cubicBezTo>
                  <a:cubicBezTo>
                    <a:pt x="-15094" y="241328"/>
                    <a:pt x="18159" y="135368"/>
                    <a:pt x="0" y="59743"/>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2" name="Rectangle: Rounded Corners 43">
              <a:extLst>
                <a:ext uri="{FF2B5EF4-FFF2-40B4-BE49-F238E27FC236}">
                  <a16:creationId xmlns:a16="http://schemas.microsoft.com/office/drawing/2014/main" id="{9D645240-D005-4810-AC9C-C05A048A4394}"/>
                </a:ext>
              </a:extLst>
            </p:cNvPr>
            <p:cNvSpPr/>
            <p:nvPr/>
          </p:nvSpPr>
          <p:spPr>
            <a:xfrm rot="5400000">
              <a:off x="3091603" y="2026023"/>
              <a:ext cx="661657" cy="358451"/>
            </a:xfrm>
            <a:custGeom>
              <a:avLst/>
              <a:gdLst>
                <a:gd name="connsiteX0" fmla="*/ 0 w 661657"/>
                <a:gd name="connsiteY0" fmla="*/ 59743 h 358451"/>
                <a:gd name="connsiteX1" fmla="*/ 59743 w 661657"/>
                <a:gd name="connsiteY1" fmla="*/ 0 h 358451"/>
                <a:gd name="connsiteX2" fmla="*/ 601914 w 661657"/>
                <a:gd name="connsiteY2" fmla="*/ 0 h 358451"/>
                <a:gd name="connsiteX3" fmla="*/ 661657 w 661657"/>
                <a:gd name="connsiteY3" fmla="*/ 59743 h 358451"/>
                <a:gd name="connsiteX4" fmla="*/ 661657 w 661657"/>
                <a:gd name="connsiteY4" fmla="*/ 298708 h 358451"/>
                <a:gd name="connsiteX5" fmla="*/ 601914 w 661657"/>
                <a:gd name="connsiteY5" fmla="*/ 358451 h 358451"/>
                <a:gd name="connsiteX6" fmla="*/ 59743 w 661657"/>
                <a:gd name="connsiteY6" fmla="*/ 358451 h 358451"/>
                <a:gd name="connsiteX7" fmla="*/ 0 w 661657"/>
                <a:gd name="connsiteY7" fmla="*/ 298708 h 358451"/>
                <a:gd name="connsiteX8" fmla="*/ 0 w 661657"/>
                <a:gd name="connsiteY8" fmla="*/ 59743 h 35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657" h="358451" fill="none" extrusionOk="0">
                  <a:moveTo>
                    <a:pt x="0" y="59743"/>
                  </a:moveTo>
                  <a:cubicBezTo>
                    <a:pt x="1475" y="30397"/>
                    <a:pt x="25109" y="8457"/>
                    <a:pt x="59743" y="0"/>
                  </a:cubicBezTo>
                  <a:cubicBezTo>
                    <a:pt x="263813" y="-23910"/>
                    <a:pt x="360368" y="50176"/>
                    <a:pt x="601914" y="0"/>
                  </a:cubicBezTo>
                  <a:cubicBezTo>
                    <a:pt x="639969" y="-236"/>
                    <a:pt x="662433" y="30961"/>
                    <a:pt x="661657" y="59743"/>
                  </a:cubicBezTo>
                  <a:cubicBezTo>
                    <a:pt x="684735" y="143207"/>
                    <a:pt x="654370" y="195364"/>
                    <a:pt x="661657" y="298708"/>
                  </a:cubicBezTo>
                  <a:cubicBezTo>
                    <a:pt x="662066" y="332543"/>
                    <a:pt x="632374" y="356701"/>
                    <a:pt x="601914" y="358451"/>
                  </a:cubicBezTo>
                  <a:cubicBezTo>
                    <a:pt x="433383" y="379204"/>
                    <a:pt x="323624" y="313590"/>
                    <a:pt x="59743" y="358451"/>
                  </a:cubicBezTo>
                  <a:cubicBezTo>
                    <a:pt x="27797" y="359519"/>
                    <a:pt x="5353" y="337204"/>
                    <a:pt x="0" y="298708"/>
                  </a:cubicBezTo>
                  <a:cubicBezTo>
                    <a:pt x="-23508" y="248816"/>
                    <a:pt x="27035" y="150940"/>
                    <a:pt x="0" y="59743"/>
                  </a:cubicBezTo>
                  <a:close/>
                </a:path>
                <a:path w="661657" h="358451" stroke="0" extrusionOk="0">
                  <a:moveTo>
                    <a:pt x="0" y="59743"/>
                  </a:moveTo>
                  <a:cubicBezTo>
                    <a:pt x="-4630" y="25380"/>
                    <a:pt x="33381" y="5050"/>
                    <a:pt x="59743" y="0"/>
                  </a:cubicBezTo>
                  <a:cubicBezTo>
                    <a:pt x="287059" y="-38889"/>
                    <a:pt x="443967" y="18084"/>
                    <a:pt x="601914" y="0"/>
                  </a:cubicBezTo>
                  <a:cubicBezTo>
                    <a:pt x="637958" y="1548"/>
                    <a:pt x="669785" y="28342"/>
                    <a:pt x="661657" y="59743"/>
                  </a:cubicBezTo>
                  <a:cubicBezTo>
                    <a:pt x="679470" y="148691"/>
                    <a:pt x="659574" y="225259"/>
                    <a:pt x="661657" y="298708"/>
                  </a:cubicBezTo>
                  <a:cubicBezTo>
                    <a:pt x="660467" y="331421"/>
                    <a:pt x="638140" y="357597"/>
                    <a:pt x="601914" y="358451"/>
                  </a:cubicBezTo>
                  <a:cubicBezTo>
                    <a:pt x="461278" y="394906"/>
                    <a:pt x="246023" y="349208"/>
                    <a:pt x="59743" y="358451"/>
                  </a:cubicBezTo>
                  <a:cubicBezTo>
                    <a:pt x="28752" y="361837"/>
                    <a:pt x="-776" y="328872"/>
                    <a:pt x="0" y="298708"/>
                  </a:cubicBezTo>
                  <a:cubicBezTo>
                    <a:pt x="-15094" y="241328"/>
                    <a:pt x="18159" y="135368"/>
                    <a:pt x="0" y="59743"/>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3" name="Rectangle: Rounded Corners 43">
              <a:extLst>
                <a:ext uri="{FF2B5EF4-FFF2-40B4-BE49-F238E27FC236}">
                  <a16:creationId xmlns:a16="http://schemas.microsoft.com/office/drawing/2014/main" id="{9D645240-D005-4810-AC9C-C05A048A4394}"/>
                </a:ext>
              </a:extLst>
            </p:cNvPr>
            <p:cNvSpPr/>
            <p:nvPr/>
          </p:nvSpPr>
          <p:spPr>
            <a:xfrm rot="5400000">
              <a:off x="3094775" y="1400124"/>
              <a:ext cx="661657" cy="358451"/>
            </a:xfrm>
            <a:custGeom>
              <a:avLst/>
              <a:gdLst>
                <a:gd name="connsiteX0" fmla="*/ 0 w 661657"/>
                <a:gd name="connsiteY0" fmla="*/ 59743 h 358451"/>
                <a:gd name="connsiteX1" fmla="*/ 59743 w 661657"/>
                <a:gd name="connsiteY1" fmla="*/ 0 h 358451"/>
                <a:gd name="connsiteX2" fmla="*/ 601914 w 661657"/>
                <a:gd name="connsiteY2" fmla="*/ 0 h 358451"/>
                <a:gd name="connsiteX3" fmla="*/ 661657 w 661657"/>
                <a:gd name="connsiteY3" fmla="*/ 59743 h 358451"/>
                <a:gd name="connsiteX4" fmla="*/ 661657 w 661657"/>
                <a:gd name="connsiteY4" fmla="*/ 298708 h 358451"/>
                <a:gd name="connsiteX5" fmla="*/ 601914 w 661657"/>
                <a:gd name="connsiteY5" fmla="*/ 358451 h 358451"/>
                <a:gd name="connsiteX6" fmla="*/ 59743 w 661657"/>
                <a:gd name="connsiteY6" fmla="*/ 358451 h 358451"/>
                <a:gd name="connsiteX7" fmla="*/ 0 w 661657"/>
                <a:gd name="connsiteY7" fmla="*/ 298708 h 358451"/>
                <a:gd name="connsiteX8" fmla="*/ 0 w 661657"/>
                <a:gd name="connsiteY8" fmla="*/ 59743 h 35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657" h="358451" fill="none" extrusionOk="0">
                  <a:moveTo>
                    <a:pt x="0" y="59743"/>
                  </a:moveTo>
                  <a:cubicBezTo>
                    <a:pt x="1475" y="30397"/>
                    <a:pt x="25109" y="8457"/>
                    <a:pt x="59743" y="0"/>
                  </a:cubicBezTo>
                  <a:cubicBezTo>
                    <a:pt x="263813" y="-23910"/>
                    <a:pt x="360368" y="50176"/>
                    <a:pt x="601914" y="0"/>
                  </a:cubicBezTo>
                  <a:cubicBezTo>
                    <a:pt x="639969" y="-236"/>
                    <a:pt x="662433" y="30961"/>
                    <a:pt x="661657" y="59743"/>
                  </a:cubicBezTo>
                  <a:cubicBezTo>
                    <a:pt x="684735" y="143207"/>
                    <a:pt x="654370" y="195364"/>
                    <a:pt x="661657" y="298708"/>
                  </a:cubicBezTo>
                  <a:cubicBezTo>
                    <a:pt x="662066" y="332543"/>
                    <a:pt x="632374" y="356701"/>
                    <a:pt x="601914" y="358451"/>
                  </a:cubicBezTo>
                  <a:cubicBezTo>
                    <a:pt x="433383" y="379204"/>
                    <a:pt x="323624" y="313590"/>
                    <a:pt x="59743" y="358451"/>
                  </a:cubicBezTo>
                  <a:cubicBezTo>
                    <a:pt x="27797" y="359519"/>
                    <a:pt x="5353" y="337204"/>
                    <a:pt x="0" y="298708"/>
                  </a:cubicBezTo>
                  <a:cubicBezTo>
                    <a:pt x="-23508" y="248816"/>
                    <a:pt x="27035" y="150940"/>
                    <a:pt x="0" y="59743"/>
                  </a:cubicBezTo>
                  <a:close/>
                </a:path>
                <a:path w="661657" h="358451" stroke="0" extrusionOk="0">
                  <a:moveTo>
                    <a:pt x="0" y="59743"/>
                  </a:moveTo>
                  <a:cubicBezTo>
                    <a:pt x="-4630" y="25380"/>
                    <a:pt x="33381" y="5050"/>
                    <a:pt x="59743" y="0"/>
                  </a:cubicBezTo>
                  <a:cubicBezTo>
                    <a:pt x="287059" y="-38889"/>
                    <a:pt x="443967" y="18084"/>
                    <a:pt x="601914" y="0"/>
                  </a:cubicBezTo>
                  <a:cubicBezTo>
                    <a:pt x="637958" y="1548"/>
                    <a:pt x="669785" y="28342"/>
                    <a:pt x="661657" y="59743"/>
                  </a:cubicBezTo>
                  <a:cubicBezTo>
                    <a:pt x="679470" y="148691"/>
                    <a:pt x="659574" y="225259"/>
                    <a:pt x="661657" y="298708"/>
                  </a:cubicBezTo>
                  <a:cubicBezTo>
                    <a:pt x="660467" y="331421"/>
                    <a:pt x="638140" y="357597"/>
                    <a:pt x="601914" y="358451"/>
                  </a:cubicBezTo>
                  <a:cubicBezTo>
                    <a:pt x="461278" y="394906"/>
                    <a:pt x="246023" y="349208"/>
                    <a:pt x="59743" y="358451"/>
                  </a:cubicBezTo>
                  <a:cubicBezTo>
                    <a:pt x="28752" y="361837"/>
                    <a:pt x="-776" y="328872"/>
                    <a:pt x="0" y="298708"/>
                  </a:cubicBezTo>
                  <a:cubicBezTo>
                    <a:pt x="-15094" y="241328"/>
                    <a:pt x="18159" y="135368"/>
                    <a:pt x="0" y="59743"/>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4" name="Rectangle: Rounded Corners 43">
              <a:extLst>
                <a:ext uri="{FF2B5EF4-FFF2-40B4-BE49-F238E27FC236}">
                  <a16:creationId xmlns:a16="http://schemas.microsoft.com/office/drawing/2014/main" id="{9D645240-D005-4810-AC9C-C05A048A4394}"/>
                </a:ext>
              </a:extLst>
            </p:cNvPr>
            <p:cNvSpPr/>
            <p:nvPr/>
          </p:nvSpPr>
          <p:spPr>
            <a:xfrm rot="5400000">
              <a:off x="3505443" y="3351023"/>
              <a:ext cx="661657" cy="358451"/>
            </a:xfrm>
            <a:custGeom>
              <a:avLst/>
              <a:gdLst>
                <a:gd name="connsiteX0" fmla="*/ 0 w 661657"/>
                <a:gd name="connsiteY0" fmla="*/ 59743 h 358451"/>
                <a:gd name="connsiteX1" fmla="*/ 59743 w 661657"/>
                <a:gd name="connsiteY1" fmla="*/ 0 h 358451"/>
                <a:gd name="connsiteX2" fmla="*/ 601914 w 661657"/>
                <a:gd name="connsiteY2" fmla="*/ 0 h 358451"/>
                <a:gd name="connsiteX3" fmla="*/ 661657 w 661657"/>
                <a:gd name="connsiteY3" fmla="*/ 59743 h 358451"/>
                <a:gd name="connsiteX4" fmla="*/ 661657 w 661657"/>
                <a:gd name="connsiteY4" fmla="*/ 298708 h 358451"/>
                <a:gd name="connsiteX5" fmla="*/ 601914 w 661657"/>
                <a:gd name="connsiteY5" fmla="*/ 358451 h 358451"/>
                <a:gd name="connsiteX6" fmla="*/ 59743 w 661657"/>
                <a:gd name="connsiteY6" fmla="*/ 358451 h 358451"/>
                <a:gd name="connsiteX7" fmla="*/ 0 w 661657"/>
                <a:gd name="connsiteY7" fmla="*/ 298708 h 358451"/>
                <a:gd name="connsiteX8" fmla="*/ 0 w 661657"/>
                <a:gd name="connsiteY8" fmla="*/ 59743 h 35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657" h="358451" fill="none" extrusionOk="0">
                  <a:moveTo>
                    <a:pt x="0" y="59743"/>
                  </a:moveTo>
                  <a:cubicBezTo>
                    <a:pt x="1475" y="30397"/>
                    <a:pt x="25109" y="8457"/>
                    <a:pt x="59743" y="0"/>
                  </a:cubicBezTo>
                  <a:cubicBezTo>
                    <a:pt x="263813" y="-23910"/>
                    <a:pt x="360368" y="50176"/>
                    <a:pt x="601914" y="0"/>
                  </a:cubicBezTo>
                  <a:cubicBezTo>
                    <a:pt x="639969" y="-236"/>
                    <a:pt x="662433" y="30961"/>
                    <a:pt x="661657" y="59743"/>
                  </a:cubicBezTo>
                  <a:cubicBezTo>
                    <a:pt x="684735" y="143207"/>
                    <a:pt x="654370" y="195364"/>
                    <a:pt x="661657" y="298708"/>
                  </a:cubicBezTo>
                  <a:cubicBezTo>
                    <a:pt x="662066" y="332543"/>
                    <a:pt x="632374" y="356701"/>
                    <a:pt x="601914" y="358451"/>
                  </a:cubicBezTo>
                  <a:cubicBezTo>
                    <a:pt x="433383" y="379204"/>
                    <a:pt x="323624" y="313590"/>
                    <a:pt x="59743" y="358451"/>
                  </a:cubicBezTo>
                  <a:cubicBezTo>
                    <a:pt x="27797" y="359519"/>
                    <a:pt x="5353" y="337204"/>
                    <a:pt x="0" y="298708"/>
                  </a:cubicBezTo>
                  <a:cubicBezTo>
                    <a:pt x="-23508" y="248816"/>
                    <a:pt x="27035" y="150940"/>
                    <a:pt x="0" y="59743"/>
                  </a:cubicBezTo>
                  <a:close/>
                </a:path>
                <a:path w="661657" h="358451" stroke="0" extrusionOk="0">
                  <a:moveTo>
                    <a:pt x="0" y="59743"/>
                  </a:moveTo>
                  <a:cubicBezTo>
                    <a:pt x="-4630" y="25380"/>
                    <a:pt x="33381" y="5050"/>
                    <a:pt x="59743" y="0"/>
                  </a:cubicBezTo>
                  <a:cubicBezTo>
                    <a:pt x="287059" y="-38889"/>
                    <a:pt x="443967" y="18084"/>
                    <a:pt x="601914" y="0"/>
                  </a:cubicBezTo>
                  <a:cubicBezTo>
                    <a:pt x="637958" y="1548"/>
                    <a:pt x="669785" y="28342"/>
                    <a:pt x="661657" y="59743"/>
                  </a:cubicBezTo>
                  <a:cubicBezTo>
                    <a:pt x="679470" y="148691"/>
                    <a:pt x="659574" y="225259"/>
                    <a:pt x="661657" y="298708"/>
                  </a:cubicBezTo>
                  <a:cubicBezTo>
                    <a:pt x="660467" y="331421"/>
                    <a:pt x="638140" y="357597"/>
                    <a:pt x="601914" y="358451"/>
                  </a:cubicBezTo>
                  <a:cubicBezTo>
                    <a:pt x="461278" y="394906"/>
                    <a:pt x="246023" y="349208"/>
                    <a:pt x="59743" y="358451"/>
                  </a:cubicBezTo>
                  <a:cubicBezTo>
                    <a:pt x="28752" y="361837"/>
                    <a:pt x="-776" y="328872"/>
                    <a:pt x="0" y="298708"/>
                  </a:cubicBezTo>
                  <a:cubicBezTo>
                    <a:pt x="-15094" y="241328"/>
                    <a:pt x="18159" y="135368"/>
                    <a:pt x="0" y="59743"/>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5" name="Rectangle: Rounded Corners 43">
              <a:extLst>
                <a:ext uri="{FF2B5EF4-FFF2-40B4-BE49-F238E27FC236}">
                  <a16:creationId xmlns:a16="http://schemas.microsoft.com/office/drawing/2014/main" id="{9D645240-D005-4810-AC9C-C05A048A4394}"/>
                </a:ext>
              </a:extLst>
            </p:cNvPr>
            <p:cNvSpPr/>
            <p:nvPr/>
          </p:nvSpPr>
          <p:spPr>
            <a:xfrm rot="5400000">
              <a:off x="8059303" y="2836345"/>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6" name="Rectangle: Rounded Corners 43">
              <a:extLst>
                <a:ext uri="{FF2B5EF4-FFF2-40B4-BE49-F238E27FC236}">
                  <a16:creationId xmlns:a16="http://schemas.microsoft.com/office/drawing/2014/main" id="{9D645240-D005-4810-AC9C-C05A048A4394}"/>
                </a:ext>
              </a:extLst>
            </p:cNvPr>
            <p:cNvSpPr/>
            <p:nvPr/>
          </p:nvSpPr>
          <p:spPr>
            <a:xfrm rot="5400000">
              <a:off x="3889026" y="3904695"/>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7" name="Rectangle: Rounded Corners 43">
              <a:extLst>
                <a:ext uri="{FF2B5EF4-FFF2-40B4-BE49-F238E27FC236}">
                  <a16:creationId xmlns:a16="http://schemas.microsoft.com/office/drawing/2014/main" id="{9D645240-D005-4810-AC9C-C05A048A4394}"/>
                </a:ext>
              </a:extLst>
            </p:cNvPr>
            <p:cNvSpPr/>
            <p:nvPr/>
          </p:nvSpPr>
          <p:spPr>
            <a:xfrm rot="5400000">
              <a:off x="3655255" y="4732198"/>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8" name="Rectangle: Rounded Corners 43">
              <a:extLst>
                <a:ext uri="{FF2B5EF4-FFF2-40B4-BE49-F238E27FC236}">
                  <a16:creationId xmlns:a16="http://schemas.microsoft.com/office/drawing/2014/main" id="{9D645240-D005-4810-AC9C-C05A048A4394}"/>
                </a:ext>
              </a:extLst>
            </p:cNvPr>
            <p:cNvSpPr/>
            <p:nvPr/>
          </p:nvSpPr>
          <p:spPr>
            <a:xfrm rot="5400000">
              <a:off x="3664779" y="5133456"/>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sp>
          <p:nvSpPr>
            <p:cNvPr id="29" name="Rectangle: Rounded Corners 43">
              <a:extLst>
                <a:ext uri="{FF2B5EF4-FFF2-40B4-BE49-F238E27FC236}">
                  <a16:creationId xmlns:a16="http://schemas.microsoft.com/office/drawing/2014/main" id="{9D645240-D005-4810-AC9C-C05A048A4394}"/>
                </a:ext>
              </a:extLst>
            </p:cNvPr>
            <p:cNvSpPr/>
            <p:nvPr/>
          </p:nvSpPr>
          <p:spPr>
            <a:xfrm rot="5400000">
              <a:off x="3645449" y="5661382"/>
              <a:ext cx="367165" cy="409475"/>
            </a:xfrm>
            <a:custGeom>
              <a:avLst/>
              <a:gdLst>
                <a:gd name="connsiteX0" fmla="*/ 0 w 367165"/>
                <a:gd name="connsiteY0" fmla="*/ 61195 h 409475"/>
                <a:gd name="connsiteX1" fmla="*/ 61195 w 367165"/>
                <a:gd name="connsiteY1" fmla="*/ 0 h 409475"/>
                <a:gd name="connsiteX2" fmla="*/ 305970 w 367165"/>
                <a:gd name="connsiteY2" fmla="*/ 0 h 409475"/>
                <a:gd name="connsiteX3" fmla="*/ 367165 w 367165"/>
                <a:gd name="connsiteY3" fmla="*/ 61195 h 409475"/>
                <a:gd name="connsiteX4" fmla="*/ 367165 w 367165"/>
                <a:gd name="connsiteY4" fmla="*/ 348280 h 409475"/>
                <a:gd name="connsiteX5" fmla="*/ 305970 w 367165"/>
                <a:gd name="connsiteY5" fmla="*/ 409475 h 409475"/>
                <a:gd name="connsiteX6" fmla="*/ 61195 w 367165"/>
                <a:gd name="connsiteY6" fmla="*/ 409475 h 409475"/>
                <a:gd name="connsiteX7" fmla="*/ 0 w 367165"/>
                <a:gd name="connsiteY7" fmla="*/ 348280 h 409475"/>
                <a:gd name="connsiteX8" fmla="*/ 0 w 367165"/>
                <a:gd name="connsiteY8" fmla="*/ 61195 h 40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65" h="409475" fill="none" extrusionOk="0">
                  <a:moveTo>
                    <a:pt x="0" y="61195"/>
                  </a:moveTo>
                  <a:cubicBezTo>
                    <a:pt x="1455" y="30998"/>
                    <a:pt x="26723" y="3482"/>
                    <a:pt x="61195" y="0"/>
                  </a:cubicBezTo>
                  <a:cubicBezTo>
                    <a:pt x="169141" y="-11744"/>
                    <a:pt x="217127" y="5607"/>
                    <a:pt x="305970" y="0"/>
                  </a:cubicBezTo>
                  <a:cubicBezTo>
                    <a:pt x="347609" y="-365"/>
                    <a:pt x="368859" y="36595"/>
                    <a:pt x="367165" y="61195"/>
                  </a:cubicBezTo>
                  <a:cubicBezTo>
                    <a:pt x="388090" y="167714"/>
                    <a:pt x="350979" y="272429"/>
                    <a:pt x="367165" y="348280"/>
                  </a:cubicBezTo>
                  <a:cubicBezTo>
                    <a:pt x="368537" y="384895"/>
                    <a:pt x="333301" y="405012"/>
                    <a:pt x="305970" y="409475"/>
                  </a:cubicBezTo>
                  <a:cubicBezTo>
                    <a:pt x="194883" y="415632"/>
                    <a:pt x="117690" y="396802"/>
                    <a:pt x="61195" y="409475"/>
                  </a:cubicBezTo>
                  <a:cubicBezTo>
                    <a:pt x="28211" y="410302"/>
                    <a:pt x="3119" y="385282"/>
                    <a:pt x="0" y="348280"/>
                  </a:cubicBezTo>
                  <a:cubicBezTo>
                    <a:pt x="-22947" y="256711"/>
                    <a:pt x="28711" y="197017"/>
                    <a:pt x="0" y="61195"/>
                  </a:cubicBezTo>
                  <a:close/>
                </a:path>
                <a:path w="367165" h="409475" stroke="0" extrusionOk="0">
                  <a:moveTo>
                    <a:pt x="0" y="61195"/>
                  </a:moveTo>
                  <a:cubicBezTo>
                    <a:pt x="-6265" y="25547"/>
                    <a:pt x="33237" y="4445"/>
                    <a:pt x="61195" y="0"/>
                  </a:cubicBezTo>
                  <a:cubicBezTo>
                    <a:pt x="146901" y="-14479"/>
                    <a:pt x="243286" y="16360"/>
                    <a:pt x="305970" y="0"/>
                  </a:cubicBezTo>
                  <a:cubicBezTo>
                    <a:pt x="345339" y="2829"/>
                    <a:pt x="376979" y="29323"/>
                    <a:pt x="367165" y="61195"/>
                  </a:cubicBezTo>
                  <a:cubicBezTo>
                    <a:pt x="382882" y="122810"/>
                    <a:pt x="364101" y="235926"/>
                    <a:pt x="367165" y="348280"/>
                  </a:cubicBezTo>
                  <a:cubicBezTo>
                    <a:pt x="365209" y="381613"/>
                    <a:pt x="342049" y="408872"/>
                    <a:pt x="305970" y="409475"/>
                  </a:cubicBezTo>
                  <a:cubicBezTo>
                    <a:pt x="246874" y="424131"/>
                    <a:pt x="148277" y="391336"/>
                    <a:pt x="61195" y="409475"/>
                  </a:cubicBezTo>
                  <a:cubicBezTo>
                    <a:pt x="29951" y="413789"/>
                    <a:pt x="-1612" y="376196"/>
                    <a:pt x="0" y="348280"/>
                  </a:cubicBezTo>
                  <a:cubicBezTo>
                    <a:pt x="-17611" y="226855"/>
                    <a:pt x="13652" y="197007"/>
                    <a:pt x="0" y="61195"/>
                  </a:cubicBezTo>
                  <a:close/>
                </a:path>
              </a:pathLst>
            </a:custGeom>
            <a:pattFill prst="pct90">
              <a:fgClr>
                <a:srgbClr val="008E40"/>
              </a:fgClr>
              <a:bgClr>
                <a:schemeClr val="tx1"/>
              </a:bgClr>
            </a:pattFill>
            <a:ln w="12700" cap="flat" cmpd="sng" algn="ctr">
              <a:no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685800">
                <a:defRPr/>
              </a:pPr>
              <a:endParaRPr lang="en-US" sz="1350">
                <a:solidFill>
                  <a:prstClr val="white"/>
                </a:solidFill>
                <a:latin typeface="Arial"/>
                <a:cs typeface="Arial"/>
                <a:sym typeface="Arial"/>
              </a:endParaRPr>
            </a:p>
          </p:txBody>
        </p:sp>
      </p:grpSp>
      <p:grpSp>
        <p:nvGrpSpPr>
          <p:cNvPr id="30" name="组合 74"/>
          <p:cNvGrpSpPr/>
          <p:nvPr/>
        </p:nvGrpSpPr>
        <p:grpSpPr>
          <a:xfrm rot="8533596">
            <a:off x="1342143" y="1032661"/>
            <a:ext cx="400437" cy="318734"/>
            <a:chOff x="4024313" y="3409951"/>
            <a:chExt cx="954881" cy="442913"/>
          </a:xfrm>
          <a:solidFill>
            <a:srgbClr val="FFC000"/>
          </a:solidFill>
        </p:grpSpPr>
        <p:sp>
          <p:nvSpPr>
            <p:cNvPr id="31"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w="76200">
              <a:solidFill>
                <a:srgbClr val="FFC000"/>
              </a:solidFill>
            </a:ln>
          </p:spPr>
          <p:txBody>
            <a:bodyPr vert="horz" wrap="square" lIns="91412" tIns="45706" rIns="91412" bIns="45706" numCol="1" anchor="t" anchorCtr="0" compatLnSpc="1"/>
            <a:lstStyle/>
            <a:p>
              <a:pPr defTabSz="685800">
                <a:defRPr/>
              </a:pPr>
              <a:endParaRPr lang="zh-CN" altLang="en-US" dirty="0">
                <a:solidFill>
                  <a:prstClr val="black"/>
                </a:solidFill>
                <a:latin typeface="Arial"/>
                <a:ea typeface="微软雅黑" panose="020B0503020204020204" pitchFamily="34" charset="-122"/>
                <a:cs typeface="Arial"/>
                <a:sym typeface="Arial"/>
              </a:endParaRPr>
            </a:p>
          </p:txBody>
        </p:sp>
        <p:sp>
          <p:nvSpPr>
            <p:cNvPr id="32"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w="76200">
              <a:solidFill>
                <a:srgbClr val="FFC000"/>
              </a:solidFill>
            </a:ln>
          </p:spPr>
          <p:txBody>
            <a:bodyPr vert="horz" wrap="square" lIns="91412" tIns="45706" rIns="91412" bIns="45706" numCol="1" anchor="t" anchorCtr="0" compatLnSpc="1"/>
            <a:lstStyle/>
            <a:p>
              <a:pPr defTabSz="685800">
                <a:defRPr/>
              </a:pPr>
              <a:endParaRPr lang="zh-CN" altLang="en-US" dirty="0">
                <a:solidFill>
                  <a:prstClr val="black"/>
                </a:solidFill>
                <a:latin typeface="Arial"/>
                <a:ea typeface="微软雅黑" panose="020B0503020204020204" pitchFamily="34" charset="-122"/>
                <a:cs typeface="Arial"/>
                <a:sym typeface="Arial"/>
              </a:endParaRPr>
            </a:p>
          </p:txBody>
        </p:sp>
      </p:grpSp>
      <p:sp>
        <p:nvSpPr>
          <p:cNvPr id="33" name="Rectangle 32"/>
          <p:cNvSpPr/>
          <p:nvPr/>
        </p:nvSpPr>
        <p:spPr>
          <a:xfrm>
            <a:off x="1853687" y="998453"/>
            <a:ext cx="1292341" cy="415498"/>
          </a:xfrm>
          <a:prstGeom prst="rect">
            <a:avLst/>
          </a:prstGeom>
        </p:spPr>
        <p:txBody>
          <a:bodyPr wrap="none">
            <a:spAutoFit/>
          </a:bodyPr>
          <a:lstStyle/>
          <a:p>
            <a:pPr defTabSz="685800">
              <a:buClr>
                <a:srgbClr val="000000"/>
              </a:buClr>
              <a:defRPr/>
            </a:pPr>
            <a:r>
              <a:rPr lang="en-US" sz="2100" b="1" kern="0" dirty="0">
                <a:solidFill>
                  <a:srgbClr val="FFFFFF"/>
                </a:solidFill>
                <a:latin typeface="Arial"/>
                <a:cs typeface="Arial"/>
                <a:sym typeface="Arial"/>
              </a:rPr>
              <a:t>q</a:t>
            </a:r>
            <a:r>
              <a:rPr lang="en-US" sz="2100" b="1" kern="0" dirty="0" err="1">
                <a:solidFill>
                  <a:srgbClr val="FFFFFF"/>
                </a:solidFill>
                <a:latin typeface="Arial"/>
                <a:cs typeface="Arial"/>
                <a:sym typeface="Arial"/>
              </a:rPr>
              <a:t>uý</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mến</a:t>
            </a:r>
            <a:endParaRPr lang="en-US" sz="1050" kern="0" dirty="0">
              <a:solidFill>
                <a:srgbClr val="FFFFFF"/>
              </a:solidFill>
              <a:latin typeface="Arial"/>
              <a:cs typeface="Arial"/>
              <a:sym typeface="Arial"/>
            </a:endParaRPr>
          </a:p>
        </p:txBody>
      </p:sp>
      <p:sp>
        <p:nvSpPr>
          <p:cNvPr id="34" name="Rectangle 33"/>
          <p:cNvSpPr/>
          <p:nvPr/>
        </p:nvSpPr>
        <p:spPr>
          <a:xfrm>
            <a:off x="3824247" y="998452"/>
            <a:ext cx="1382110"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quan</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tâm</a:t>
            </a:r>
            <a:endParaRPr lang="en-US" sz="1050" kern="0" dirty="0">
              <a:solidFill>
                <a:srgbClr val="FFFFFF"/>
              </a:solidFill>
              <a:latin typeface="Arial"/>
              <a:cs typeface="Arial"/>
              <a:sym typeface="Arial"/>
            </a:endParaRPr>
          </a:p>
        </p:txBody>
      </p:sp>
      <p:sp>
        <p:nvSpPr>
          <p:cNvPr id="35" name="Rectangle 34"/>
          <p:cNvSpPr/>
          <p:nvPr/>
        </p:nvSpPr>
        <p:spPr>
          <a:xfrm>
            <a:off x="2913455" y="1750912"/>
            <a:ext cx="1656223"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ngộ</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nghĩnh</a:t>
            </a:r>
            <a:endParaRPr lang="en-US" sz="1050" kern="0" dirty="0">
              <a:solidFill>
                <a:srgbClr val="FFFFFF"/>
              </a:solidFill>
              <a:latin typeface="Arial"/>
              <a:cs typeface="Arial"/>
              <a:sym typeface="Arial"/>
            </a:endParaRPr>
          </a:p>
        </p:txBody>
      </p:sp>
      <p:sp>
        <p:nvSpPr>
          <p:cNvPr id="36" name="Rectangle 35"/>
          <p:cNvSpPr/>
          <p:nvPr/>
        </p:nvSpPr>
        <p:spPr>
          <a:xfrm>
            <a:off x="986833" y="2387602"/>
            <a:ext cx="1713931"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nhanh</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nhẹn</a:t>
            </a:r>
            <a:endParaRPr lang="en-US" sz="1050" kern="0" dirty="0">
              <a:solidFill>
                <a:srgbClr val="FFFFFF"/>
              </a:solidFill>
              <a:latin typeface="Arial"/>
              <a:cs typeface="Arial"/>
              <a:sym typeface="Arial"/>
            </a:endParaRPr>
          </a:p>
        </p:txBody>
      </p:sp>
      <p:sp>
        <p:nvSpPr>
          <p:cNvPr id="37" name="Rectangle 36"/>
          <p:cNvSpPr/>
          <p:nvPr/>
        </p:nvSpPr>
        <p:spPr>
          <a:xfrm>
            <a:off x="3385732" y="3052750"/>
            <a:ext cx="1039067"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đỏ</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rực</a:t>
            </a:r>
            <a:endParaRPr lang="en-US" sz="2100" kern="0" dirty="0">
              <a:solidFill>
                <a:srgbClr val="FFFFFF"/>
              </a:solidFill>
              <a:latin typeface="Arial"/>
              <a:cs typeface="Arial"/>
              <a:sym typeface="Arial"/>
            </a:endParaRPr>
          </a:p>
        </p:txBody>
      </p:sp>
      <p:sp>
        <p:nvSpPr>
          <p:cNvPr id="38" name="Rectangle 37"/>
          <p:cNvSpPr/>
          <p:nvPr/>
        </p:nvSpPr>
        <p:spPr>
          <a:xfrm>
            <a:off x="3252593" y="3826803"/>
            <a:ext cx="1398140" cy="415498"/>
          </a:xfrm>
          <a:prstGeom prst="rect">
            <a:avLst/>
          </a:prstGeom>
        </p:spPr>
        <p:txBody>
          <a:bodyPr wrap="none">
            <a:spAutoFit/>
          </a:bodyPr>
          <a:lstStyle/>
          <a:p>
            <a:pPr defTabSz="685800">
              <a:buClr>
                <a:srgbClr val="000000"/>
              </a:buClr>
              <a:defRPr/>
            </a:pPr>
            <a:r>
              <a:rPr lang="en-US" sz="2100" b="1" kern="0" dirty="0">
                <a:solidFill>
                  <a:srgbClr val="FFFFFF"/>
                </a:solidFill>
                <a:latin typeface="Arial"/>
                <a:cs typeface="Arial"/>
                <a:sym typeface="Arial"/>
              </a:rPr>
              <a:t>t</a:t>
            </a:r>
            <a:r>
              <a:rPr lang="en-US" sz="2100" b="1" kern="0" dirty="0" err="1">
                <a:solidFill>
                  <a:srgbClr val="FFFFFF"/>
                </a:solidFill>
                <a:latin typeface="Arial"/>
                <a:cs typeface="Arial"/>
                <a:sym typeface="Arial"/>
              </a:rPr>
              <a:t>hân</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thiết</a:t>
            </a:r>
            <a:endParaRPr lang="en-US" sz="1050" kern="0" dirty="0">
              <a:solidFill>
                <a:srgbClr val="FFFFFF"/>
              </a:solidFill>
              <a:latin typeface="Arial"/>
              <a:cs typeface="Arial"/>
              <a:sym typeface="Arial"/>
            </a:endParaRPr>
          </a:p>
        </p:txBody>
      </p:sp>
      <p:sp>
        <p:nvSpPr>
          <p:cNvPr id="39" name="Rectangle 38"/>
          <p:cNvSpPr/>
          <p:nvPr/>
        </p:nvSpPr>
        <p:spPr>
          <a:xfrm>
            <a:off x="5459636" y="3814217"/>
            <a:ext cx="1228221"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keo</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sơn</a:t>
            </a:r>
            <a:endParaRPr lang="en-US" sz="1050" kern="0" dirty="0">
              <a:solidFill>
                <a:srgbClr val="FFFFFF"/>
              </a:solidFill>
              <a:latin typeface="Arial"/>
              <a:cs typeface="Arial"/>
              <a:sym typeface="Arial"/>
            </a:endParaRPr>
          </a:p>
        </p:txBody>
      </p:sp>
      <p:sp>
        <p:nvSpPr>
          <p:cNvPr id="40" name="Rectangle 39"/>
          <p:cNvSpPr/>
          <p:nvPr/>
        </p:nvSpPr>
        <p:spPr>
          <a:xfrm>
            <a:off x="3591658" y="4568601"/>
            <a:ext cx="1399742" cy="415498"/>
          </a:xfrm>
          <a:prstGeom prst="rect">
            <a:avLst/>
          </a:prstGeom>
        </p:spPr>
        <p:txBody>
          <a:bodyPr wrap="none">
            <a:spAutoFit/>
          </a:bodyPr>
          <a:lstStyle/>
          <a:p>
            <a:pPr defTabSz="685800">
              <a:buClr>
                <a:srgbClr val="000000"/>
              </a:buClr>
              <a:defRPr/>
            </a:pPr>
            <a:r>
              <a:rPr lang="en-US" sz="2100" b="1" kern="0" dirty="0" err="1">
                <a:solidFill>
                  <a:srgbClr val="FFFFFF"/>
                </a:solidFill>
                <a:latin typeface="Arial"/>
                <a:cs typeface="Arial"/>
                <a:sym typeface="Arial"/>
              </a:rPr>
              <a:t>nhỏ</a:t>
            </a:r>
            <a:r>
              <a:rPr lang="en-US" sz="2100" b="1" kern="0" dirty="0">
                <a:solidFill>
                  <a:srgbClr val="FFFFFF"/>
                </a:solidFill>
                <a:latin typeface="Arial"/>
                <a:cs typeface="Arial"/>
                <a:sym typeface="Arial"/>
              </a:rPr>
              <a:t> </a:t>
            </a:r>
            <a:r>
              <a:rPr lang="en-US" sz="2100" b="1" kern="0" dirty="0" err="1">
                <a:solidFill>
                  <a:srgbClr val="FFFFFF"/>
                </a:solidFill>
                <a:latin typeface="Arial"/>
                <a:cs typeface="Arial"/>
                <a:sym typeface="Arial"/>
              </a:rPr>
              <a:t>nhắn</a:t>
            </a:r>
            <a:endParaRPr lang="en-US" sz="2100" kern="0" dirty="0">
              <a:solidFill>
                <a:srgbClr val="FFFFFF"/>
              </a:solidFill>
              <a:latin typeface="Arial"/>
              <a:cs typeface="Arial"/>
              <a:sym typeface="Arial"/>
            </a:endParaRPr>
          </a:p>
        </p:txBody>
      </p:sp>
      <p:pic>
        <p:nvPicPr>
          <p:cNvPr id="41" name="Picture 40"/>
          <p:cNvPicPr>
            <a:picLocks noChangeAspect="1"/>
          </p:cNvPicPr>
          <p:nvPr/>
        </p:nvPicPr>
        <p:blipFill>
          <a:blip r:embed="rId10"/>
          <a:stretch>
            <a:fillRect/>
          </a:stretch>
        </p:blipFill>
        <p:spPr>
          <a:xfrm>
            <a:off x="4754801" y="2767926"/>
            <a:ext cx="671090" cy="761575"/>
          </a:xfrm>
          <a:prstGeom prst="rect">
            <a:avLst/>
          </a:prstGeom>
        </p:spPr>
      </p:pic>
      <p:pic>
        <p:nvPicPr>
          <p:cNvPr id="14338" name="Picture 2" descr="Cartoon Angry Frog Stock Illustrations – 140 Cartoon Angry Frog Stock  Illustrations, Vectors &amp;amp; Clipart - Dreamstime"/>
          <p:cNvPicPr>
            <a:picLocks noChangeAspect="1" noChangeArrowheads="1"/>
          </p:cNvPicPr>
          <p:nvPr/>
        </p:nvPicPr>
        <p:blipFill rotWithShape="1">
          <a:blip r:embed="rId11"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10201" t="23059" r="15211" b="24615"/>
          <a:stretch/>
        </p:blipFill>
        <p:spPr bwMode="auto">
          <a:xfrm>
            <a:off x="4723018" y="1568905"/>
            <a:ext cx="878016" cy="64872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rotWithShape="1">
          <a:blip r:embed="rId12">
            <a:clrChange>
              <a:clrFrom>
                <a:srgbClr val="FFFFFF"/>
              </a:clrFrom>
              <a:clrTo>
                <a:srgbClr val="FFFFFF">
                  <a:alpha val="0"/>
                </a:srgbClr>
              </a:clrTo>
            </a:clrChange>
            <a:duotone>
              <a:schemeClr val="accent5">
                <a:shade val="45000"/>
                <a:satMod val="135000"/>
              </a:schemeClr>
              <a:prstClr val="white"/>
            </a:duotone>
          </a:blip>
          <a:srcRect t="22031" b="20343"/>
          <a:stretch/>
        </p:blipFill>
        <p:spPr>
          <a:xfrm>
            <a:off x="0" y="2319995"/>
            <a:ext cx="1014285" cy="584489"/>
          </a:xfrm>
          <a:prstGeom prst="rect">
            <a:avLst/>
          </a:prstGeom>
        </p:spPr>
      </p:pic>
      <p:pic>
        <p:nvPicPr>
          <p:cNvPr id="43" name="Picture 42"/>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0" b="100000" l="0" r="100000">
                        <a14:foregroundMark x1="57784" y1="62912" x2="72559" y2="55495"/>
                        <a14:foregroundMark x1="76781" y1="59066" x2="88654" y2="64286"/>
                        <a14:foregroundMark x1="63325" y1="66484" x2="71768" y2="62637"/>
                        <a14:foregroundMark x1="62005" y1="65110" x2="59894" y2="50549"/>
                        <a14:foregroundMark x1="79420" y1="62088" x2="89446" y2="55495"/>
                        <a14:foregroundMark x1="87071" y1="53297" x2="87335" y2="67857"/>
                        <a14:foregroundMark x1="76253" y1="57692" x2="95778" y2="57692"/>
                        <a14:foregroundMark x1="69129" y1="46154" x2="84697" y2="77473"/>
                        <a14:foregroundMark x1="44063" y1="55220" x2="88127" y2="65110"/>
                        <a14:foregroundMark x1="61214" y1="66484" x2="61741" y2="67582"/>
                      </a14:backgroundRemoval>
                    </a14:imgEffect>
                  </a14:imgLayer>
                </a14:imgProps>
              </a:ext>
            </a:extLst>
          </a:blip>
          <a:stretch>
            <a:fillRect/>
          </a:stretch>
        </p:blipFill>
        <p:spPr>
          <a:xfrm flipH="1">
            <a:off x="5381085" y="4231316"/>
            <a:ext cx="860425" cy="826371"/>
          </a:xfrm>
          <a:prstGeom prst="rect">
            <a:avLst/>
          </a:prstGeom>
        </p:spPr>
      </p:pic>
      <p:pic>
        <p:nvPicPr>
          <p:cNvPr id="44" name="Picture 43"/>
          <p:cNvPicPr>
            <a:picLocks noChangeAspect="1"/>
          </p:cNvPicPr>
          <p:nvPr/>
        </p:nvPicPr>
        <p:blipFill>
          <a:blip r:embed="rId15">
            <a:extLst>
              <a:ext uri="{BEBA8EAE-BF5A-486C-A8C5-ECC9F3942E4B}">
                <a14:imgProps xmlns:a14="http://schemas.microsoft.com/office/drawing/2010/main">
                  <a14:imgLayer r:embed="rId16">
                    <a14:imgEffect>
                      <a14:backgroundRemoval t="167" b="99833" l="10000" r="90000"/>
                    </a14:imgEffect>
                  </a14:imgLayer>
                </a14:imgProps>
              </a:ext>
            </a:extLst>
          </a:blip>
          <a:stretch>
            <a:fillRect/>
          </a:stretch>
        </p:blipFill>
        <p:spPr>
          <a:xfrm rot="20790429">
            <a:off x="5442818" y="664384"/>
            <a:ext cx="908072" cy="591234"/>
          </a:xfrm>
          <a:prstGeom prst="rect">
            <a:avLst/>
          </a:prstGeom>
        </p:spPr>
      </p:pic>
      <p:pic>
        <p:nvPicPr>
          <p:cNvPr id="46" name="Picture 45"/>
          <p:cNvPicPr>
            <a:picLocks noChangeAspect="1"/>
          </p:cNvPicPr>
          <p:nvPr/>
        </p:nvPicPr>
        <p:blipFill>
          <a:blip r:embed="rId15">
            <a:extLst>
              <a:ext uri="{BEBA8EAE-BF5A-486C-A8C5-ECC9F3942E4B}">
                <a14:imgProps xmlns:a14="http://schemas.microsoft.com/office/drawing/2010/main">
                  <a14:imgLayer r:embed="rId16">
                    <a14:imgEffect>
                      <a14:backgroundRemoval t="167" b="99833" l="10000" r="90000"/>
                    </a14:imgEffect>
                  </a14:imgLayer>
                </a14:imgProps>
              </a:ext>
            </a:extLst>
          </a:blip>
          <a:stretch>
            <a:fillRect/>
          </a:stretch>
        </p:blipFill>
        <p:spPr>
          <a:xfrm rot="20790429">
            <a:off x="2908252" y="2610120"/>
            <a:ext cx="661760" cy="430863"/>
          </a:xfrm>
          <a:prstGeom prst="rect">
            <a:avLst/>
          </a:prstGeom>
        </p:spPr>
      </p:pic>
      <p:pic>
        <p:nvPicPr>
          <p:cNvPr id="14340" name="Picture 4" descr="Cartoon Flower Illustration With Lovely And Cute Design Stock Vector -  Illustration of floral, collect: 105866793"/>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43660" y="3513991"/>
            <a:ext cx="1749273" cy="174927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19"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8242652" y="4289091"/>
            <a:ext cx="866009" cy="88161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20"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7813070" y="4383626"/>
            <a:ext cx="764070" cy="77783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Colorful tulip flower cartoon icons. Nature flower spring and summer in  garden isolated on white background. Botanical concept. Floral in flat  design style. Vector design element illustration 2119765 Vector Art at  Vecteezy"/>
          <p:cNvPicPr>
            <a:picLocks noChangeAspect="1" noChangeArrowheads="1"/>
          </p:cNvPicPr>
          <p:nvPr/>
        </p:nvPicPr>
        <p:blipFill rotWithShape="1">
          <a:blip r:embed="rId2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7381863" y="4287176"/>
            <a:ext cx="826265" cy="841154"/>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Sun Cartoon Watercolor. Children`s Illustration Of The Sun Drawn By Hand.  Stock Image - Image of shape, morning: 199247801"/>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93332" y="33683"/>
            <a:ext cx="1029638" cy="10141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23">
            <a:extLst>
              <a:ext uri="{BEBA8EAE-BF5A-486C-A8C5-ECC9F3942E4B}">
                <a14:imgProps xmlns:a14="http://schemas.microsoft.com/office/drawing/2010/main">
                  <a14:imgLayer r:embed="rId24">
                    <a14:imgEffect>
                      <a14:backgroundRemoval t="0" b="100000" l="10000" r="90000">
                        <a14:foregroundMark x1="73721" y1="72707" x2="76047" y2="72036"/>
                        <a14:foregroundMark x1="76512" y1="65101" x2="79767" y2="64653"/>
                        <a14:foregroundMark x1="66512" y1="58613" x2="74651" y2="64430"/>
                        <a14:foregroundMark x1="35814" y1="95302" x2="33953" y2="90157"/>
                        <a14:foregroundMark x1="55814" y1="95078" x2="59070" y2="91946"/>
                        <a14:foregroundMark x1="62093" y1="21477" x2="62326" y2="18345"/>
                        <a14:foregroundMark x1="62791" y1="17897" x2="65349" y2="13870"/>
                        <a14:foregroundMark x1="66279" y1="13423" x2="71163" y2="8949"/>
                        <a14:foregroundMark x1="62558" y1="8725" x2="67209" y2="5593"/>
                        <a14:foregroundMark x1="70465" y1="5145" x2="72326" y2="6040"/>
                        <a14:foregroundMark x1="59535" y1="22148" x2="59535" y2="19016"/>
                        <a14:foregroundMark x1="59535" y1="18568" x2="59767" y2="15213"/>
                        <a14:backgroundMark x1="37209" y1="40045" x2="45581" y2="36689"/>
                        <a14:backgroundMark x1="63488" y1="13647" x2="65814" y2="10067"/>
                        <a14:backgroundMark x1="68837" y1="19911" x2="76047" y2="11186"/>
                        <a14:backgroundMark x1="74419" y1="20358" x2="83953" y2="27517"/>
                        <a14:backgroundMark x1="77209" y1="17002" x2="85116" y2="17002"/>
                        <a14:backgroundMark x1="10930" y1="56823" x2="29070" y2="43177"/>
                        <a14:backgroundMark x1="13721" y1="91946" x2="22326" y2="96421"/>
                        <a14:backgroundMark x1="33256" y1="89262" x2="38837" y2="84787"/>
                        <a14:backgroundMark x1="29070" y1="91946" x2="31395" y2="97987"/>
                        <a14:backgroundMark x1="41628" y1="96868" x2="48605" y2="87025"/>
                        <a14:backgroundMark x1="49302" y1="96421" x2="60000" y2="97763"/>
                        <a14:backgroundMark x1="57209" y1="81655" x2="66512" y2="90157"/>
                        <a14:backgroundMark x1="78605" y1="11409" x2="79767" y2="17002"/>
                        <a14:backgroundMark x1="73721" y1="2461" x2="79070" y2="5817"/>
                        <a14:backgroundMark x1="61628" y1="14318" x2="61628" y2="17226"/>
                        <a14:backgroundMark x1="61163" y1="17897" x2="61395" y2="20805"/>
                      </a14:backgroundRemoval>
                    </a14:imgEffect>
                  </a14:imgLayer>
                </a14:imgProps>
              </a:ext>
            </a:extLst>
          </a:blip>
          <a:stretch>
            <a:fillRect/>
          </a:stretch>
        </p:blipFill>
        <p:spPr>
          <a:xfrm rot="21377628">
            <a:off x="414264" y="467863"/>
            <a:ext cx="853655" cy="887405"/>
          </a:xfrm>
          <a:prstGeom prst="rect">
            <a:avLst/>
          </a:prstGeom>
        </p:spPr>
      </p:pic>
      <p:pic>
        <p:nvPicPr>
          <p:cNvPr id="45" name="Picture 44"/>
          <p:cNvPicPr>
            <a:picLocks noChangeAspect="1"/>
          </p:cNvPicPr>
          <p:nvPr/>
        </p:nvPicPr>
        <p:blipFill>
          <a:blip r:embed="rId25"/>
          <a:stretch>
            <a:fillRect/>
          </a:stretch>
        </p:blipFill>
        <p:spPr>
          <a:xfrm flipH="1">
            <a:off x="5726946" y="1879678"/>
            <a:ext cx="914480" cy="946486"/>
          </a:xfrm>
          <a:prstGeom prst="rect">
            <a:avLst/>
          </a:prstGeom>
        </p:spPr>
      </p:pic>
      <p:pic>
        <p:nvPicPr>
          <p:cNvPr id="47" name="Picture 46"/>
          <p:cNvPicPr>
            <a:picLocks noChangeAspect="1"/>
          </p:cNvPicPr>
          <p:nvPr/>
        </p:nvPicPr>
        <p:blipFill>
          <a:blip r:embed="rId25"/>
          <a:stretch>
            <a:fillRect/>
          </a:stretch>
        </p:blipFill>
        <p:spPr>
          <a:xfrm>
            <a:off x="2539127" y="1870888"/>
            <a:ext cx="914480" cy="946486"/>
          </a:xfrm>
          <a:prstGeom prst="rect">
            <a:avLst/>
          </a:prstGeom>
        </p:spPr>
      </p:pic>
      <p:pic>
        <p:nvPicPr>
          <p:cNvPr id="48" name="59c3c5f04723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8195106" y="-1053875"/>
            <a:ext cx="365522" cy="365522"/>
          </a:xfrm>
          <a:prstGeom prst="rect">
            <a:avLst/>
          </a:prstGeom>
        </p:spPr>
      </p:pic>
      <p:pic>
        <p:nvPicPr>
          <p:cNvPr id="51" name="Picture 50"/>
          <p:cNvPicPr>
            <a:picLocks noChangeAspect="1"/>
          </p:cNvPicPr>
          <p:nvPr/>
        </p:nvPicPr>
        <p:blipFill>
          <a:blip r:embed="rId27"/>
          <a:stretch>
            <a:fillRect/>
          </a:stretch>
        </p:blipFill>
        <p:spPr>
          <a:xfrm>
            <a:off x="3311600" y="-30373"/>
            <a:ext cx="4604403" cy="909907"/>
          </a:xfrm>
          <a:prstGeom prst="rect">
            <a:avLst/>
          </a:prstGeom>
        </p:spPr>
      </p:pic>
    </p:spTree>
    <p:extLst>
      <p:ext uri="{BB962C8B-B14F-4D97-AF65-F5344CB8AC3E}">
        <p14:creationId xmlns:p14="http://schemas.microsoft.com/office/powerpoint/2010/main" val="3729082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4000" fill="hold" nodeType="withEffect">
                                  <p:stCondLst>
                                    <p:cond delay="0"/>
                                  </p:stCondLst>
                                  <p:childTnLst>
                                    <p:animRot by="120000">
                                      <p:cBhvr>
                                        <p:cTn id="6" dur="75" fill="hold">
                                          <p:stCondLst>
                                            <p:cond delay="0"/>
                                          </p:stCondLst>
                                        </p:cTn>
                                        <p:tgtEl>
                                          <p:spTgt spid="9"/>
                                        </p:tgtEl>
                                        <p:attrNameLst>
                                          <p:attrName>r</p:attrName>
                                        </p:attrNameLst>
                                      </p:cBhvr>
                                    </p:animRot>
                                    <p:animRot by="-240000">
                                      <p:cBhvr>
                                        <p:cTn id="7" dur="150" fill="hold">
                                          <p:stCondLst>
                                            <p:cond delay="150"/>
                                          </p:stCondLst>
                                        </p:cTn>
                                        <p:tgtEl>
                                          <p:spTgt spid="9"/>
                                        </p:tgtEl>
                                        <p:attrNameLst>
                                          <p:attrName>r</p:attrName>
                                        </p:attrNameLst>
                                      </p:cBhvr>
                                    </p:animRot>
                                    <p:animRot by="240000">
                                      <p:cBhvr>
                                        <p:cTn id="8" dur="150" fill="hold">
                                          <p:stCondLst>
                                            <p:cond delay="300"/>
                                          </p:stCondLst>
                                        </p:cTn>
                                        <p:tgtEl>
                                          <p:spTgt spid="9"/>
                                        </p:tgtEl>
                                        <p:attrNameLst>
                                          <p:attrName>r</p:attrName>
                                        </p:attrNameLst>
                                      </p:cBhvr>
                                    </p:animRot>
                                    <p:animRot by="-240000">
                                      <p:cBhvr>
                                        <p:cTn id="9" dur="150" fill="hold">
                                          <p:stCondLst>
                                            <p:cond delay="450"/>
                                          </p:stCondLst>
                                        </p:cTn>
                                        <p:tgtEl>
                                          <p:spTgt spid="9"/>
                                        </p:tgtEl>
                                        <p:attrNameLst>
                                          <p:attrName>r</p:attrName>
                                        </p:attrNameLst>
                                      </p:cBhvr>
                                    </p:animRot>
                                    <p:animRot by="120000">
                                      <p:cBhvr>
                                        <p:cTn id="10" dur="150" fill="hold">
                                          <p:stCondLst>
                                            <p:cond delay="600"/>
                                          </p:stCondLst>
                                        </p:cTn>
                                        <p:tgtEl>
                                          <p:spTgt spid="9"/>
                                        </p:tgtEl>
                                        <p:attrNameLst>
                                          <p:attrName>r</p:attrName>
                                        </p:attrNameLst>
                                      </p:cBhvr>
                                    </p:animRot>
                                  </p:childTnLst>
                                </p:cTn>
                              </p:par>
                              <p:par>
                                <p:cTn id="11" presetID="32" presetClass="emph" presetSubtype="0" repeatCount="4000" fill="hold" nodeType="withEffect">
                                  <p:stCondLst>
                                    <p:cond delay="0"/>
                                  </p:stCondLst>
                                  <p:childTnLst>
                                    <p:animRot by="120000">
                                      <p:cBhvr>
                                        <p:cTn id="12" dur="78" fill="hold">
                                          <p:stCondLst>
                                            <p:cond delay="0"/>
                                          </p:stCondLst>
                                        </p:cTn>
                                        <p:tgtEl>
                                          <p:spTgt spid="10"/>
                                        </p:tgtEl>
                                        <p:attrNameLst>
                                          <p:attrName>r</p:attrName>
                                        </p:attrNameLst>
                                      </p:cBhvr>
                                    </p:animRot>
                                    <p:animRot by="-240000">
                                      <p:cBhvr>
                                        <p:cTn id="13" dur="155" fill="hold">
                                          <p:stCondLst>
                                            <p:cond delay="155"/>
                                          </p:stCondLst>
                                        </p:cTn>
                                        <p:tgtEl>
                                          <p:spTgt spid="10"/>
                                        </p:tgtEl>
                                        <p:attrNameLst>
                                          <p:attrName>r</p:attrName>
                                        </p:attrNameLst>
                                      </p:cBhvr>
                                    </p:animRot>
                                    <p:animRot by="240000">
                                      <p:cBhvr>
                                        <p:cTn id="14" dur="155" fill="hold">
                                          <p:stCondLst>
                                            <p:cond delay="310"/>
                                          </p:stCondLst>
                                        </p:cTn>
                                        <p:tgtEl>
                                          <p:spTgt spid="10"/>
                                        </p:tgtEl>
                                        <p:attrNameLst>
                                          <p:attrName>r</p:attrName>
                                        </p:attrNameLst>
                                      </p:cBhvr>
                                    </p:animRot>
                                    <p:animRot by="-240000">
                                      <p:cBhvr>
                                        <p:cTn id="15" dur="155" fill="hold">
                                          <p:stCondLst>
                                            <p:cond delay="465"/>
                                          </p:stCondLst>
                                        </p:cTn>
                                        <p:tgtEl>
                                          <p:spTgt spid="10"/>
                                        </p:tgtEl>
                                        <p:attrNameLst>
                                          <p:attrName>r</p:attrName>
                                        </p:attrNameLst>
                                      </p:cBhvr>
                                    </p:animRot>
                                    <p:animRot by="120000">
                                      <p:cBhvr>
                                        <p:cTn id="16" dur="155" fill="hold">
                                          <p:stCondLst>
                                            <p:cond delay="620"/>
                                          </p:stCondLst>
                                        </p:cTn>
                                        <p:tgtEl>
                                          <p:spTgt spid="1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2.91667E-6 -3.33333E-6 L 0.10455 0.00486 " pathEditMode="relative" rAng="0" ptsTypes="AA">
                                      <p:cBhvr>
                                        <p:cTn id="20" dur="2100" fill="hold"/>
                                        <p:tgtEl>
                                          <p:spTgt spid="10"/>
                                        </p:tgtEl>
                                        <p:attrNameLst>
                                          <p:attrName>ppt_x</p:attrName>
                                          <p:attrName>ppt_y</p:attrName>
                                        </p:attrNameLst>
                                      </p:cBhvr>
                                      <p:rCtr x="5221" y="231"/>
                                    </p:animMotion>
                                  </p:childTnLst>
                                </p:cTn>
                              </p:par>
                              <p:par>
                                <p:cTn id="21" presetID="3" presetClass="emph" presetSubtype="2" fill="hold" grpId="0" nodeType="withEffect">
                                  <p:stCondLst>
                                    <p:cond delay="1700"/>
                                  </p:stCondLst>
                                  <p:childTnLst>
                                    <p:animClr clrSpc="rgb" dir="cw">
                                      <p:cBhvr override="childStyle">
                                        <p:cTn id="22" dur="1000" fill="hold"/>
                                        <p:tgtEl>
                                          <p:spTgt spid="33"/>
                                        </p:tgtEl>
                                        <p:attrNameLst>
                                          <p:attrName>style.color</p:attrName>
                                        </p:attrNameLst>
                                      </p:cBhvr>
                                      <p:to>
                                        <a:srgbClr val="FFFF00"/>
                                      </p:to>
                                    </p:animClr>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10455 0.00486 L 0.31888 0.0051 " pathEditMode="relative" rAng="0" ptsTypes="AA">
                                      <p:cBhvr>
                                        <p:cTn id="26" dur="2000" fill="hold"/>
                                        <p:tgtEl>
                                          <p:spTgt spid="10"/>
                                        </p:tgtEl>
                                        <p:attrNameLst>
                                          <p:attrName>ppt_x</p:attrName>
                                          <p:attrName>ppt_y</p:attrName>
                                        </p:attrNameLst>
                                      </p:cBhvr>
                                      <p:rCtr x="10716" y="0"/>
                                    </p:animMotion>
                                  </p:childTnLst>
                                </p:cTn>
                              </p:par>
                            </p:childTnLst>
                          </p:cTn>
                        </p:par>
                        <p:par>
                          <p:cTn id="27" fill="hold">
                            <p:stCondLst>
                              <p:cond delay="2000"/>
                            </p:stCondLst>
                            <p:childTnLst>
                              <p:par>
                                <p:cTn id="28" presetID="3" presetClass="emph" presetSubtype="2" fill="hold" grpId="0" nodeType="afterEffect">
                                  <p:stCondLst>
                                    <p:cond delay="0"/>
                                  </p:stCondLst>
                                  <p:childTnLst>
                                    <p:animClr clrSpc="rgb" dir="cw">
                                      <p:cBhvr override="childStyle">
                                        <p:cTn id="29" dur="1000" fill="hold"/>
                                        <p:tgtEl>
                                          <p:spTgt spid="34"/>
                                        </p:tgtEl>
                                        <p:attrNameLst>
                                          <p:attrName>style.color</p:attrName>
                                        </p:attrNameLst>
                                      </p:cBhvr>
                                      <p:to>
                                        <a:srgbClr val="FFFF00"/>
                                      </p:to>
                                    </p:animClr>
                                  </p:childTnLst>
                                  <p:subTnLst>
                                    <p:audio>
                                      <p:cMediaNode>
                                        <p:cTn display="0" masterRel="sameClick">
                                          <p:stCondLst>
                                            <p:cond evt="begin" delay="0">
                                              <p:tn val="28"/>
                                            </p:cond>
                                          </p:stCondLst>
                                          <p:endCondLst>
                                            <p:cond evt="onStopAudio" delay="0">
                                              <p:tgtEl>
                                                <p:sldTgt/>
                                              </p:tgtEl>
                                            </p:cond>
                                          </p:endCondLst>
                                        </p:cTn>
                                        <p:tgtEl>
                                          <p:sndTgt r:embed="rId4" name="chimes.wav"/>
                                        </p:tgtEl>
                                      </p:cMediaNode>
                                    </p:audio>
                                  </p:sub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0.31888 0.0051 L 0.59062 0.01111 " pathEditMode="relative" rAng="0" ptsTypes="AA">
                                      <p:cBhvr>
                                        <p:cTn id="33" dur="2000" fill="hold"/>
                                        <p:tgtEl>
                                          <p:spTgt spid="10"/>
                                        </p:tgtEl>
                                        <p:attrNameLst>
                                          <p:attrName>ppt_x</p:attrName>
                                          <p:attrName>ppt_y</p:attrName>
                                        </p:attrNameLst>
                                      </p:cBhvr>
                                      <p:rCtr x="13581" y="301"/>
                                    </p:animMotion>
                                  </p:childTnLst>
                                </p:cTn>
                              </p:par>
                            </p:childTnLst>
                          </p:cTn>
                        </p:par>
                        <p:par>
                          <p:cTn id="34" fill="hold">
                            <p:stCondLst>
                              <p:cond delay="2000"/>
                            </p:stCondLst>
                            <p:childTnLst>
                              <p:par>
                                <p:cTn id="35" presetID="42" presetClass="path" presetSubtype="0" accel="50000" decel="50000" fill="hold" nodeType="afterEffect">
                                  <p:stCondLst>
                                    <p:cond delay="0"/>
                                  </p:stCondLst>
                                  <p:childTnLst>
                                    <p:animMotion origin="layout" path="M 0.59062 0.01111 L 0.58659 0.27801 " pathEditMode="relative" rAng="0" ptsTypes="AA">
                                      <p:cBhvr>
                                        <p:cTn id="36" dur="2000" fill="hold"/>
                                        <p:tgtEl>
                                          <p:spTgt spid="10"/>
                                        </p:tgtEl>
                                        <p:attrNameLst>
                                          <p:attrName>ppt_x</p:attrName>
                                          <p:attrName>ppt_y</p:attrName>
                                        </p:attrNameLst>
                                      </p:cBhvr>
                                      <p:rCtr x="-208" y="13333"/>
                                    </p:animMotion>
                                  </p:childTnLst>
                                </p:cTn>
                              </p:par>
                            </p:childTnLst>
                          </p:cTn>
                        </p:par>
                        <p:par>
                          <p:cTn id="37" fill="hold">
                            <p:stCondLst>
                              <p:cond delay="4000"/>
                            </p:stCondLst>
                            <p:childTnLst>
                              <p:par>
                                <p:cTn id="38" presetID="1" presetClass="exit" presetSubtype="0" fill="hold" nodeType="afterEffect">
                                  <p:stCondLst>
                                    <p:cond delay="0"/>
                                  </p:stCondLst>
                                  <p:childTnLst>
                                    <p:set>
                                      <p:cBhvr>
                                        <p:cTn id="39" dur="1" fill="hold">
                                          <p:stCondLst>
                                            <p:cond delay="0"/>
                                          </p:stCondLst>
                                        </p:cTn>
                                        <p:tgtEl>
                                          <p:spTgt spid="10"/>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2.08333E-6 2.59259E-6 L -0.35104 0.00231 " pathEditMode="relative" rAng="0" ptsTypes="AA">
                                      <p:cBhvr>
                                        <p:cTn id="45" dur="2000" fill="hold"/>
                                        <p:tgtEl>
                                          <p:spTgt spid="45"/>
                                        </p:tgtEl>
                                        <p:attrNameLst>
                                          <p:attrName>ppt_x</p:attrName>
                                          <p:attrName>ppt_y</p:attrName>
                                        </p:attrNameLst>
                                      </p:cBhvr>
                                      <p:rCtr x="-17552" y="116"/>
                                    </p:animMotion>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45"/>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4.375E-6 4.44444E-6 L -0.00065 0.28032 " pathEditMode="relative" rAng="0" ptsTypes="AA">
                                      <p:cBhvr>
                                        <p:cTn id="56" dur="2000" fill="hold"/>
                                        <p:tgtEl>
                                          <p:spTgt spid="47"/>
                                        </p:tgtEl>
                                        <p:attrNameLst>
                                          <p:attrName>ppt_x</p:attrName>
                                          <p:attrName>ppt_y</p:attrName>
                                        </p:attrNameLst>
                                      </p:cBhvr>
                                      <p:rCtr x="-39" y="14005"/>
                                    </p:animMotion>
                                  </p:childTnLst>
                                </p:cTn>
                              </p:par>
                            </p:childTnLst>
                          </p:cTn>
                        </p:par>
                        <p:par>
                          <p:cTn id="57" fill="hold">
                            <p:stCondLst>
                              <p:cond delay="2000"/>
                            </p:stCondLst>
                            <p:childTnLst>
                              <p:par>
                                <p:cTn id="58" presetID="3" presetClass="emph" presetSubtype="2" fill="hold" grpId="0" nodeType="afterEffect">
                                  <p:stCondLst>
                                    <p:cond delay="0"/>
                                  </p:stCondLst>
                                  <p:childTnLst>
                                    <p:animClr clrSpc="rgb" dir="cw">
                                      <p:cBhvr override="childStyle">
                                        <p:cTn id="59" dur="1000" fill="hold"/>
                                        <p:tgtEl>
                                          <p:spTgt spid="38"/>
                                        </p:tgtEl>
                                        <p:attrNameLst>
                                          <p:attrName>style.color</p:attrName>
                                        </p:attrNameLst>
                                      </p:cBhvr>
                                      <p:to>
                                        <a:srgbClr val="FFFF00"/>
                                      </p:to>
                                    </p:animClr>
                                  </p:childTnLst>
                                  <p:subTnLst>
                                    <p:audio>
                                      <p:cMediaNode>
                                        <p:cTn display="0" masterRel="sameClick">
                                          <p:stCondLst>
                                            <p:cond evt="begin" delay="0">
                                              <p:tn val="58"/>
                                            </p:cond>
                                          </p:stCondLst>
                                          <p:endCondLst>
                                            <p:cond evt="onStopAudio" delay="0">
                                              <p:tgtEl>
                                                <p:sldTgt/>
                                              </p:tgtEl>
                                            </p:cond>
                                          </p:endCondLst>
                                        </p:cTn>
                                        <p:tgtEl>
                                          <p:sndTgt r:embed="rId4" name="chimes.wav"/>
                                        </p:tgtEl>
                                      </p:cMediaNode>
                                    </p:audio>
                                  </p:sub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nodeType="clickEffect">
                                  <p:stCondLst>
                                    <p:cond delay="0"/>
                                  </p:stCondLst>
                                  <p:childTnLst>
                                    <p:animMotion origin="layout" path="M -0.00065 0.28032 L 0.24388 0.28009 " pathEditMode="relative" rAng="0" ptsTypes="AA">
                                      <p:cBhvr>
                                        <p:cTn id="63" dur="2000" fill="hold"/>
                                        <p:tgtEl>
                                          <p:spTgt spid="47"/>
                                        </p:tgtEl>
                                        <p:attrNameLst>
                                          <p:attrName>ppt_x</p:attrName>
                                          <p:attrName>ppt_y</p:attrName>
                                        </p:attrNameLst>
                                      </p:cBhvr>
                                      <p:rCtr x="12227" y="-23"/>
                                    </p:animMotion>
                                  </p:childTnLst>
                                </p:cTn>
                              </p:par>
                            </p:childTnLst>
                          </p:cTn>
                        </p:par>
                        <p:par>
                          <p:cTn id="64" fill="hold">
                            <p:stCondLst>
                              <p:cond delay="2000"/>
                            </p:stCondLst>
                            <p:childTnLst>
                              <p:par>
                                <p:cTn id="65" presetID="3" presetClass="emph" presetSubtype="2" fill="hold" grpId="0" nodeType="afterEffect">
                                  <p:stCondLst>
                                    <p:cond delay="0"/>
                                  </p:stCondLst>
                                  <p:childTnLst>
                                    <p:animClr clrSpc="rgb" dir="cw">
                                      <p:cBhvr override="childStyle">
                                        <p:cTn id="66" dur="1000" fill="hold"/>
                                        <p:tgtEl>
                                          <p:spTgt spid="39"/>
                                        </p:tgtEl>
                                        <p:attrNameLst>
                                          <p:attrName>style.color</p:attrName>
                                        </p:attrNameLst>
                                      </p:cBhvr>
                                      <p:to>
                                        <a:srgbClr val="FFFF00"/>
                                      </p:to>
                                    </p:animClr>
                                  </p:childTnLst>
                                  <p:subTnLst>
                                    <p:audio>
                                      <p:cMediaNode>
                                        <p:cTn display="0" masterRel="sameClick">
                                          <p:stCondLst>
                                            <p:cond evt="begin" delay="0">
                                              <p:tn val="65"/>
                                            </p:cond>
                                          </p:stCondLst>
                                          <p:endCondLst>
                                            <p:cond evt="onStopAudio" delay="0">
                                              <p:tgtEl>
                                                <p:sldTgt/>
                                              </p:tgtEl>
                                            </p:cond>
                                          </p:endCondLst>
                                        </p:cTn>
                                        <p:tgtEl>
                                          <p:sndTgt r:embed="rId4" name="chimes.wav"/>
                                        </p:tgtEl>
                                      </p:cMediaNode>
                                    </p:audio>
                                  </p:sub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0.24388 0.28009 L 0.44493 0.27824 " pathEditMode="relative" rAng="0" ptsTypes="AA">
                                      <p:cBhvr>
                                        <p:cTn id="70" dur="2000" fill="hold"/>
                                        <p:tgtEl>
                                          <p:spTgt spid="47"/>
                                        </p:tgtEl>
                                        <p:attrNameLst>
                                          <p:attrName>ppt_x</p:attrName>
                                          <p:attrName>ppt_y</p:attrName>
                                        </p:attrNameLst>
                                      </p:cBhvr>
                                      <p:rCtr x="10052" y="-93"/>
                                    </p:animMotion>
                                  </p:childTnLst>
                                </p:cTn>
                              </p:par>
                              <p:par>
                                <p:cTn id="71" presetID="1" presetClass="mediacall" presetSubtype="0" fill="hold" nodeType="withEffect">
                                  <p:stCondLst>
                                    <p:cond delay="0"/>
                                  </p:stCondLst>
                                  <p:childTnLst>
                                    <p:cmd type="call" cmd="playFrom(0.0)">
                                      <p:cBhvr>
                                        <p:cTn id="72" dur="4576" fill="hold"/>
                                        <p:tgtEl>
                                          <p:spTgt spid="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3" fill="hold" display="0">
                  <p:stCondLst>
                    <p:cond delay="indefinite"/>
                  </p:stCondLst>
                  <p:endCondLst>
                    <p:cond evt="onStopAudio" delay="0">
                      <p:tgtEl>
                        <p:sldTgt/>
                      </p:tgtEl>
                    </p:cond>
                  </p:endCondLst>
                </p:cTn>
                <p:tgtEl>
                  <p:spTgt spid="48"/>
                </p:tgtEl>
              </p:cMediaNode>
            </p:audio>
          </p:childTnLst>
        </p:cTn>
      </p:par>
    </p:tnLst>
    <p:bldLst>
      <p:bldP spid="33" grpId="0"/>
      <p:bldP spid="34"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26675" y="-172350"/>
            <a:ext cx="2025000" cy="1316250"/>
          </a:xfrm>
          <a:prstGeom prst="rect">
            <a:avLst/>
          </a:prstGeom>
        </p:spPr>
      </p:pic>
      <p:pic>
        <p:nvPicPr>
          <p:cNvPr id="5" name="图片 4"/>
          <p:cNvPicPr>
            <a:picLocks noChangeAspect="1"/>
          </p:cNvPicPr>
          <p:nvPr/>
        </p:nvPicPr>
        <p:blipFill>
          <a:blip r:embed="rId2"/>
          <a:stretch>
            <a:fillRect/>
          </a:stretch>
        </p:blipFill>
        <p:spPr>
          <a:xfrm>
            <a:off x="0" y="0"/>
            <a:ext cx="2025000" cy="1316250"/>
          </a:xfrm>
          <a:prstGeom prst="rect">
            <a:avLst/>
          </a:prstGeom>
        </p:spPr>
      </p:pic>
      <p:pic>
        <p:nvPicPr>
          <p:cNvPr id="6" name="图片 5"/>
          <p:cNvPicPr>
            <a:picLocks noChangeAspect="1"/>
          </p:cNvPicPr>
          <p:nvPr/>
        </p:nvPicPr>
        <p:blipFill>
          <a:blip r:embed="rId3"/>
          <a:stretch>
            <a:fillRect/>
          </a:stretch>
        </p:blipFill>
        <p:spPr>
          <a:xfrm>
            <a:off x="-49809" y="0"/>
            <a:ext cx="1215000" cy="793125"/>
          </a:xfrm>
          <a:prstGeom prst="rect">
            <a:avLst/>
          </a:prstGeom>
        </p:spPr>
      </p:pic>
      <p:pic>
        <p:nvPicPr>
          <p:cNvPr id="7" name="图片 6"/>
          <p:cNvPicPr>
            <a:picLocks noChangeAspect="1"/>
          </p:cNvPicPr>
          <p:nvPr/>
        </p:nvPicPr>
        <p:blipFill>
          <a:blip r:embed="rId4"/>
          <a:stretch>
            <a:fillRect/>
          </a:stretch>
        </p:blipFill>
        <p:spPr>
          <a:xfrm flipV="1">
            <a:off x="-85088" y="4646546"/>
            <a:ext cx="9247500" cy="34289"/>
          </a:xfrm>
          <a:prstGeom prst="rect">
            <a:avLst/>
          </a:prstGeom>
        </p:spPr>
      </p:pic>
      <p:pic>
        <p:nvPicPr>
          <p:cNvPr id="10" name="图片 9"/>
          <p:cNvPicPr>
            <a:picLocks noChangeAspect="1"/>
          </p:cNvPicPr>
          <p:nvPr/>
        </p:nvPicPr>
        <p:blipFill>
          <a:blip r:embed="rId4"/>
          <a:stretch>
            <a:fillRect/>
          </a:stretch>
        </p:blipFill>
        <p:spPr>
          <a:xfrm flipV="1">
            <a:off x="-85088" y="4763668"/>
            <a:ext cx="9247500" cy="34289"/>
          </a:xfrm>
          <a:prstGeom prst="rect">
            <a:avLst/>
          </a:prstGeom>
        </p:spPr>
      </p:pic>
      <p:pic>
        <p:nvPicPr>
          <p:cNvPr id="11" name="图片 10"/>
          <p:cNvPicPr>
            <a:picLocks noChangeAspect="1"/>
          </p:cNvPicPr>
          <p:nvPr/>
        </p:nvPicPr>
        <p:blipFill>
          <a:blip r:embed="rId4"/>
          <a:stretch>
            <a:fillRect/>
          </a:stretch>
        </p:blipFill>
        <p:spPr>
          <a:xfrm flipV="1">
            <a:off x="-85088" y="4880789"/>
            <a:ext cx="9247500" cy="34289"/>
          </a:xfrm>
          <a:prstGeom prst="rect">
            <a:avLst/>
          </a:prstGeom>
        </p:spPr>
      </p:pic>
      <p:pic>
        <p:nvPicPr>
          <p:cNvPr id="12" name="图片 11"/>
          <p:cNvPicPr>
            <a:picLocks noChangeAspect="1"/>
          </p:cNvPicPr>
          <p:nvPr/>
        </p:nvPicPr>
        <p:blipFill>
          <a:blip r:embed="rId4"/>
          <a:stretch>
            <a:fillRect/>
          </a:stretch>
        </p:blipFill>
        <p:spPr>
          <a:xfrm flipV="1">
            <a:off x="-85088" y="4997910"/>
            <a:ext cx="9247500" cy="34289"/>
          </a:xfrm>
          <a:prstGeom prst="rect">
            <a:avLst/>
          </a:prstGeom>
        </p:spPr>
      </p:pic>
      <p:pic>
        <p:nvPicPr>
          <p:cNvPr id="9" name="图片 8"/>
          <p:cNvPicPr>
            <a:picLocks noChangeAspect="1"/>
          </p:cNvPicPr>
          <p:nvPr/>
        </p:nvPicPr>
        <p:blipFill>
          <a:blip r:embed="rId5"/>
          <a:stretch>
            <a:fillRect/>
          </a:stretch>
        </p:blipFill>
        <p:spPr>
          <a:xfrm>
            <a:off x="2444403" y="541633"/>
            <a:ext cx="4255194" cy="4239943"/>
          </a:xfrm>
          <a:prstGeom prst="rect">
            <a:avLst/>
          </a:prstGeom>
        </p:spPr>
      </p:pic>
      <p:pic>
        <p:nvPicPr>
          <p:cNvPr id="8" name="图片 7"/>
          <p:cNvPicPr>
            <a:picLocks noChangeAspect="1"/>
          </p:cNvPicPr>
          <p:nvPr/>
        </p:nvPicPr>
        <p:blipFill>
          <a:blip r:embed="rId6"/>
          <a:stretch>
            <a:fillRect/>
          </a:stretch>
        </p:blipFill>
        <p:spPr>
          <a:xfrm>
            <a:off x="2609530" y="2823466"/>
            <a:ext cx="3924941" cy="2174444"/>
          </a:xfrm>
          <a:prstGeom prst="rect">
            <a:avLst/>
          </a:prstGeom>
        </p:spPr>
      </p:pic>
      <p:pic>
        <p:nvPicPr>
          <p:cNvPr id="16" name="图片 15"/>
          <p:cNvPicPr>
            <a:picLocks noChangeAspect="1"/>
          </p:cNvPicPr>
          <p:nvPr/>
        </p:nvPicPr>
        <p:blipFill>
          <a:blip r:embed="rId7"/>
          <a:stretch>
            <a:fillRect/>
          </a:stretch>
        </p:blipFill>
        <p:spPr>
          <a:xfrm>
            <a:off x="271951" y="686884"/>
            <a:ext cx="194063" cy="295313"/>
          </a:xfrm>
          <a:prstGeom prst="rect">
            <a:avLst/>
          </a:prstGeom>
        </p:spPr>
      </p:pic>
      <p:pic>
        <p:nvPicPr>
          <p:cNvPr id="17" name="图片 16"/>
          <p:cNvPicPr>
            <a:picLocks noChangeAspect="1"/>
          </p:cNvPicPr>
          <p:nvPr/>
        </p:nvPicPr>
        <p:blipFill>
          <a:blip r:embed="rId8"/>
          <a:stretch>
            <a:fillRect/>
          </a:stretch>
        </p:blipFill>
        <p:spPr>
          <a:xfrm>
            <a:off x="1003566" y="825075"/>
            <a:ext cx="143438" cy="270000"/>
          </a:xfrm>
          <a:prstGeom prst="rect">
            <a:avLst/>
          </a:prstGeom>
        </p:spPr>
      </p:pic>
      <p:pic>
        <p:nvPicPr>
          <p:cNvPr id="18" name="图片 17"/>
          <p:cNvPicPr>
            <a:picLocks noChangeAspect="1"/>
          </p:cNvPicPr>
          <p:nvPr/>
        </p:nvPicPr>
        <p:blipFill>
          <a:blip r:embed="rId9"/>
          <a:stretch>
            <a:fillRect/>
          </a:stretch>
        </p:blipFill>
        <p:spPr>
          <a:xfrm>
            <a:off x="1217204" y="367650"/>
            <a:ext cx="75938" cy="236250"/>
          </a:xfrm>
          <a:prstGeom prst="rect">
            <a:avLst/>
          </a:prstGeom>
        </p:spPr>
      </p:pic>
      <p:sp>
        <p:nvSpPr>
          <p:cNvPr id="19" name="文本框 18"/>
          <p:cNvSpPr txBox="1"/>
          <p:nvPr/>
        </p:nvSpPr>
        <p:spPr>
          <a:xfrm>
            <a:off x="3263183" y="1901592"/>
            <a:ext cx="2550959"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050" b="1" i="0" u="none" strike="noStrike" kern="1200" cap="none" spc="0" normalizeH="0" baseline="0" noProof="0" dirty="0" err="1">
                <a:ln>
                  <a:noFill/>
                </a:ln>
                <a:solidFill>
                  <a:srgbClr val="FFA4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050" b="1" i="0" u="none" strike="noStrike" kern="1200" cap="none" spc="0" normalizeH="0" baseline="0" noProof="0" dirty="0">
                <a:ln>
                  <a:noFill/>
                </a:ln>
                <a:solidFill>
                  <a:srgbClr val="FFA4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50" b="1" i="0" u="none" strike="noStrike" kern="1200" cap="none" spc="0" normalizeH="0" baseline="0" noProof="0" dirty="0" err="1">
                <a:ln>
                  <a:noFill/>
                </a:ln>
                <a:solidFill>
                  <a:srgbClr val="FFA4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tập</a:t>
            </a:r>
            <a:endParaRPr kumimoji="0" lang="en-US" altLang="zh-CN" sz="4050" b="1" i="0" u="none" strike="noStrike" kern="1200" cap="none" spc="0" normalizeH="0" baseline="0" noProof="0" dirty="0">
              <a:ln>
                <a:noFill/>
              </a:ln>
              <a:solidFill>
                <a:srgbClr val="FFA4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05754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0587" y="173145"/>
            <a:ext cx="8624813" cy="4783064"/>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dirty="0">
              <a:solidFill>
                <a:prstClr val="white"/>
              </a:solidFill>
              <a:latin typeface="字魂59号-创粗黑"/>
              <a:cs typeface="+mn-ea"/>
              <a:sym typeface="+mn-lt"/>
            </a:endParaRPr>
          </a:p>
        </p:txBody>
      </p:sp>
      <p:sp>
        <p:nvSpPr>
          <p:cNvPr id="43" name="Oval 42">
            <a:extLst>
              <a:ext uri="{FF2B5EF4-FFF2-40B4-BE49-F238E27FC236}">
                <a16:creationId xmlns:a16="http://schemas.microsoft.com/office/drawing/2014/main" id="{B6E7F65A-50BB-4020-A83D-BFAEBEFD9B03}"/>
              </a:ext>
            </a:extLst>
          </p:cNvPr>
          <p:cNvSpPr/>
          <p:nvPr/>
        </p:nvSpPr>
        <p:spPr>
          <a:xfrm>
            <a:off x="709981" y="20005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44" name="TextBox 43">
            <a:extLst>
              <a:ext uri="{FF2B5EF4-FFF2-40B4-BE49-F238E27FC236}">
                <a16:creationId xmlns:a16="http://schemas.microsoft.com/office/drawing/2014/main" id="{11EB81A9-01E4-499E-AF50-98F08589A9B7}"/>
              </a:ext>
            </a:extLst>
          </p:cNvPr>
          <p:cNvSpPr txBox="1"/>
          <p:nvPr/>
        </p:nvSpPr>
        <p:spPr>
          <a:xfrm>
            <a:off x="1376730" y="289349"/>
            <a:ext cx="7767269" cy="523208"/>
          </a:xfrm>
          <a:prstGeom prst="rect">
            <a:avLst/>
          </a:prstGeom>
          <a:noFill/>
        </p:spPr>
        <p:txBody>
          <a:bodyPr wrap="square" lIns="91428" tIns="45714" rIns="91428" bIns="45714" rtlCol="0">
            <a:spAutoFit/>
          </a:bodyPr>
          <a:lstStyle/>
          <a:p>
            <a:pPr algn="just"/>
            <a:r>
              <a:rPr lang="en-US" sz="2800" b="1" dirty="0" err="1">
                <a:latin typeface="Arial-Rounded" pitchFamily="34" charset="0"/>
                <a:ea typeface="Arial-Rounded" pitchFamily="34" charset="0"/>
                <a:cs typeface="Arial-Rounded" pitchFamily="34" charset="0"/>
              </a:rPr>
              <a:t>Chọn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từ</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ngữ</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để</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hoàn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thiện</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câu</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và</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viết</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câu</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vào</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vở</a:t>
            </a:r>
            <a:endParaRPr lang="en-US" sz="2800" b="1" dirty="0">
              <a:latin typeface="Arial-Rounded" pitchFamily="34" charset="0"/>
              <a:ea typeface="Arial-Rounded" pitchFamily="34" charset="0"/>
              <a:cs typeface="Arial-Rounded" pitchFamily="34" charset="0"/>
            </a:endParaRPr>
          </a:p>
        </p:txBody>
      </p:sp>
      <p:sp>
        <p:nvSpPr>
          <p:cNvPr id="45" name="TextBox 44">
            <a:extLst>
              <a:ext uri="{FF2B5EF4-FFF2-40B4-BE49-F238E27FC236}">
                <a16:creationId xmlns:a16="http://schemas.microsoft.com/office/drawing/2014/main" id="{78C6A361-62A9-412B-98EF-5D203F304031}"/>
              </a:ext>
            </a:extLst>
          </p:cNvPr>
          <p:cNvSpPr txBox="1"/>
          <p:nvPr/>
        </p:nvSpPr>
        <p:spPr>
          <a:xfrm>
            <a:off x="1394049" y="1067065"/>
            <a:ext cx="6781800" cy="584763"/>
          </a:xfrm>
          <a:prstGeom prst="rect">
            <a:avLst/>
          </a:prstGeom>
          <a:solidFill>
            <a:srgbClr val="F6BB00"/>
          </a:solidFill>
        </p:spPr>
        <p:txBody>
          <a:bodyPr wrap="square" lIns="91428" tIns="45714" rIns="91428" bIns="45714" rtlCol="0">
            <a:spAutoFit/>
          </a:bodyPr>
          <a:lstStyle/>
          <a:p>
            <a:pPr algn="just"/>
            <a:r>
              <a:rPr lang="en-US" sz="3200">
                <a:latin typeface="Arial-Rounded" pitchFamily="34" charset="0"/>
                <a:ea typeface="Arial-Rounded" pitchFamily="34" charset="0"/>
                <a:cs typeface="Arial-Rounded" pitchFamily="34" charset="0"/>
              </a:rPr>
              <a:t>bổ ích				</a:t>
            </a:r>
          </a:p>
        </p:txBody>
      </p:sp>
      <p:sp>
        <p:nvSpPr>
          <p:cNvPr id="46" name="TextBox 45">
            <a:extLst>
              <a:ext uri="{FF2B5EF4-FFF2-40B4-BE49-F238E27FC236}">
                <a16:creationId xmlns:a16="http://schemas.microsoft.com/office/drawing/2014/main" id="{0CD9F741-3772-4736-8DEE-A53E371717C0}"/>
              </a:ext>
            </a:extLst>
          </p:cNvPr>
          <p:cNvSpPr txBox="1"/>
          <p:nvPr/>
        </p:nvSpPr>
        <p:spPr>
          <a:xfrm>
            <a:off x="1447800" y="1863865"/>
            <a:ext cx="8477250" cy="584763"/>
          </a:xfrm>
          <a:prstGeom prst="rect">
            <a:avLst/>
          </a:prstGeom>
          <a:noFill/>
        </p:spPr>
        <p:txBody>
          <a:bodyPr wrap="square" lIns="91428" tIns="45714" rIns="91428" bIns="45714" rtlCol="0">
            <a:spAutoFit/>
          </a:bodyPr>
          <a:lstStyle/>
          <a:p>
            <a:pPr algn="just"/>
            <a:r>
              <a:rPr lang="en-US" sz="3200" dirty="0" err="1">
                <a:latin typeface="Arial-Rounded" pitchFamily="34" charset="0"/>
                <a:ea typeface="Arial-Rounded" pitchFamily="34" charset="0"/>
                <a:cs typeface="Arial-Rounded" pitchFamily="34" charset="0"/>
              </a:rPr>
              <a:t>Mỗi</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lần</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em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bị</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ốm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mẹ</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rất</a:t>
            </a:r>
            <a:r>
              <a:rPr lang="en-US" sz="3200" dirty="0">
                <a:latin typeface="Arial-Rounded" pitchFamily="34" charset="0"/>
                <a:ea typeface="Arial-Rounded" pitchFamily="34" charset="0"/>
                <a:cs typeface="Arial-Rounded" pitchFamily="34" charset="0"/>
              </a:rPr>
              <a:t>  (…….)  .</a:t>
            </a:r>
          </a:p>
        </p:txBody>
      </p:sp>
      <p:sp>
        <p:nvSpPr>
          <p:cNvPr id="48" name="TextBox 47">
            <a:extLst>
              <a:ext uri="{FF2B5EF4-FFF2-40B4-BE49-F238E27FC236}">
                <a16:creationId xmlns:a16="http://schemas.microsoft.com/office/drawing/2014/main" id="{F43024AB-0418-454D-A6E8-218FD520F95C}"/>
              </a:ext>
            </a:extLst>
          </p:cNvPr>
          <p:cNvSpPr txBox="1"/>
          <p:nvPr/>
        </p:nvSpPr>
        <p:spPr>
          <a:xfrm>
            <a:off x="6003416" y="1067065"/>
            <a:ext cx="2112818" cy="584763"/>
          </a:xfrm>
          <a:prstGeom prst="rect">
            <a:avLst/>
          </a:prstGeom>
          <a:solidFill>
            <a:srgbClr val="F6BB00"/>
          </a:solidFill>
        </p:spPr>
        <p:txBody>
          <a:bodyPr wrap="square" lIns="91428" tIns="45714" rIns="91428" bIns="45714" rtlCol="0">
            <a:spAutoFit/>
          </a:bodyPr>
          <a:lstStyle/>
          <a:p>
            <a:pPr algn="ctr"/>
            <a:r>
              <a:rPr lang="en-US" sz="3200">
                <a:latin typeface="Arial-Rounded" pitchFamily="34" charset="0"/>
                <a:ea typeface="Arial-Rounded" pitchFamily="34" charset="0"/>
                <a:cs typeface="Arial-Rounded" pitchFamily="34" charset="0"/>
              </a:rPr>
              <a:t>thủ thỉ</a:t>
            </a:r>
          </a:p>
        </p:txBody>
      </p:sp>
      <p:sp>
        <p:nvSpPr>
          <p:cNvPr id="49" name="TextBox 48">
            <a:extLst>
              <a:ext uri="{FF2B5EF4-FFF2-40B4-BE49-F238E27FC236}">
                <a16:creationId xmlns:a16="http://schemas.microsoft.com/office/drawing/2014/main" id="{2D25BCA5-B8FB-4F8A-9A50-E970368AA52F}"/>
              </a:ext>
            </a:extLst>
          </p:cNvPr>
          <p:cNvSpPr txBox="1"/>
          <p:nvPr/>
        </p:nvSpPr>
        <p:spPr>
          <a:xfrm>
            <a:off x="1394049" y="1067065"/>
            <a:ext cx="2112818" cy="584763"/>
          </a:xfrm>
          <a:prstGeom prst="rect">
            <a:avLst/>
          </a:prstGeom>
          <a:solidFill>
            <a:srgbClr val="F6BB00"/>
          </a:solidFill>
        </p:spPr>
        <p:txBody>
          <a:bodyPr wrap="square" lIns="91428" tIns="45714" rIns="91428" bIns="45714" rtlCol="0">
            <a:spAutoFit/>
          </a:bodyPr>
          <a:lstStyle/>
          <a:p>
            <a:pPr algn="just"/>
            <a:r>
              <a:rPr lang="en-US" sz="3200" dirty="0" err="1">
                <a:latin typeface="Arial-Rounded" pitchFamily="34" charset="0"/>
                <a:ea typeface="Arial-Rounded" pitchFamily="34" charset="0"/>
                <a:cs typeface="Arial-Rounded" pitchFamily="34" charset="0"/>
              </a:rPr>
              <a:t>mỉm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cười</a:t>
            </a:r>
            <a:endParaRPr lang="en-US" sz="3200" dirty="0">
              <a:latin typeface="Arial-Rounded" pitchFamily="34" charset="0"/>
              <a:ea typeface="Arial-Rounded" pitchFamily="34" charset="0"/>
              <a:cs typeface="Arial-Rounded" pitchFamily="34" charset="0"/>
            </a:endParaRPr>
          </a:p>
        </p:txBody>
      </p:sp>
      <p:sp>
        <p:nvSpPr>
          <p:cNvPr id="55" name="TextBox 54">
            <a:extLst>
              <a:ext uri="{FF2B5EF4-FFF2-40B4-BE49-F238E27FC236}">
                <a16:creationId xmlns:a16="http://schemas.microsoft.com/office/drawing/2014/main" id="{F2874623-6254-4770-BF8A-61B8BE9A4C2B}"/>
              </a:ext>
            </a:extLst>
          </p:cNvPr>
          <p:cNvSpPr txBox="1"/>
          <p:nvPr/>
        </p:nvSpPr>
        <p:spPr>
          <a:xfrm>
            <a:off x="4158031" y="1067065"/>
            <a:ext cx="1447800" cy="584763"/>
          </a:xfrm>
          <a:prstGeom prst="rect">
            <a:avLst/>
          </a:prstGeom>
          <a:solidFill>
            <a:srgbClr val="F6BB00"/>
          </a:solidFill>
          <a:ln>
            <a:noFill/>
          </a:ln>
        </p:spPr>
        <p:txBody>
          <a:bodyPr wrap="square" lIns="91428" tIns="45714" rIns="91428" bIns="45714" rtlCol="0">
            <a:spAutoFit/>
          </a:bodyPr>
          <a:lstStyle/>
          <a:p>
            <a:pPr algn="ctr"/>
            <a:r>
              <a:rPr lang="en-US" sz="3200">
                <a:latin typeface="Arial-Rounded" pitchFamily="34" charset="0"/>
                <a:ea typeface="Arial-Rounded" pitchFamily="34" charset="0"/>
                <a:cs typeface="Arial-Rounded" pitchFamily="34" charset="0"/>
              </a:rPr>
              <a:t>lo lắng</a:t>
            </a:r>
          </a:p>
        </p:txBody>
      </p:sp>
      <p:grpSp>
        <p:nvGrpSpPr>
          <p:cNvPr id="56" name="Group 55">
            <a:extLst>
              <a:ext uri="{FF2B5EF4-FFF2-40B4-BE49-F238E27FC236}">
                <a16:creationId xmlns:a16="http://schemas.microsoft.com/office/drawing/2014/main" id="{34A9EED0-7B3E-44F3-B34A-30DEAED829D7}"/>
              </a:ext>
            </a:extLst>
          </p:cNvPr>
          <p:cNvGrpSpPr/>
          <p:nvPr/>
        </p:nvGrpSpPr>
        <p:grpSpPr>
          <a:xfrm>
            <a:off x="76200" y="2961497"/>
            <a:ext cx="9296400" cy="1076877"/>
            <a:chOff x="-235581" y="3703407"/>
            <a:chExt cx="9296400" cy="1076877"/>
          </a:xfrm>
        </p:grpSpPr>
        <p:pic>
          <p:nvPicPr>
            <p:cNvPr id="57" name="Picture 2">
              <a:extLst>
                <a:ext uri="{FF2B5EF4-FFF2-40B4-BE49-F238E27FC236}">
                  <a16:creationId xmlns:a16="http://schemas.microsoft.com/office/drawing/2014/main" id="{9DF3B375-16CA-496E-8553-966E2101833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2">
              <a:extLst>
                <a:ext uri="{FF2B5EF4-FFF2-40B4-BE49-F238E27FC236}">
                  <a16:creationId xmlns:a16="http://schemas.microsoft.com/office/drawing/2014/main" id="{CDF0CAC9-E2AB-4F77-87BD-ABCB414C6A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1" t="40850" r="77579" b="1"/>
            <a:stretch/>
          </p:blipFill>
          <p:spPr bwMode="auto">
            <a:xfrm>
              <a:off x="6784163" y="3703407"/>
              <a:ext cx="1438456"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ectangle 58">
              <a:extLst>
                <a:ext uri="{FF2B5EF4-FFF2-40B4-BE49-F238E27FC236}">
                  <a16:creationId xmlns:a16="http://schemas.microsoft.com/office/drawing/2014/main" id="{9D76A5FC-BFF7-4DC0-A89A-4C34C901FC18}"/>
                </a:ext>
              </a:extLst>
            </p:cNvPr>
            <p:cNvSpPr/>
            <p:nvPr/>
          </p:nvSpPr>
          <p:spPr>
            <a:xfrm>
              <a:off x="234950" y="3703407"/>
              <a:ext cx="7987669"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A59587B-F499-477A-9B2D-4DCC5AE5917D}"/>
                </a:ext>
              </a:extLst>
            </p:cNvPr>
            <p:cNvSpPr/>
            <p:nvPr/>
          </p:nvSpPr>
          <p:spPr>
            <a:xfrm>
              <a:off x="-235581" y="3903991"/>
              <a:ext cx="9296400" cy="846386"/>
            </a:xfrm>
            <a:prstGeom prst="rect">
              <a:avLst/>
            </a:prstGeom>
          </p:spPr>
          <p:txBody>
            <a:bodyPr wrap="squar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en-US" sz="3600" b="1">
                  <a:solidFill>
                    <a:srgbClr val="7030A0"/>
                  </a:solidFill>
                  <a:latin typeface="HP001 4 hàng" pitchFamily="34" charset="0"/>
                  <a:ea typeface="Arial-Rounded" pitchFamily="34" charset="0"/>
                  <a:cs typeface="Arial-Rounded" pitchFamily="34" charset="0"/>
                </a:rPr>
                <a:t>Mĕ lần em </a:t>
              </a:r>
              <a:r>
                <a:rPr lang="el-GR" sz="3600" b="1">
                  <a:solidFill>
                    <a:srgbClr val="7030A0"/>
                  </a:solidFill>
                  <a:latin typeface="HP001 4 hàng" pitchFamily="34" charset="0"/>
                  <a:ea typeface="Arial-Rounded" pitchFamily="34" charset="0"/>
                  <a:cs typeface="Arial-Rounded" pitchFamily="34" charset="0"/>
                </a:rPr>
                <a:t>λ</a:t>
              </a:r>
              <a:r>
                <a:rPr lang="en-US" sz="3600" b="1">
                  <a:solidFill>
                    <a:srgbClr val="7030A0"/>
                  </a:solidFill>
                  <a:latin typeface="HP001 4 hàng" pitchFamily="34" charset="0"/>
                  <a:ea typeface="Arial-Rounded" pitchFamily="34" charset="0"/>
                  <a:cs typeface="Arial-Rounded" pitchFamily="34" charset="0"/>
                </a:rPr>
                <a:t>Ż Ĵ, </a:t>
              </a:r>
              <a:r>
                <a:rPr lang="el-GR" sz="3600" b="1">
                  <a:solidFill>
                    <a:srgbClr val="7030A0"/>
                  </a:solidFill>
                  <a:latin typeface="HP001 4 hàng" pitchFamily="34" charset="0"/>
                  <a:ea typeface="Arial-Rounded" pitchFamily="34" charset="0"/>
                  <a:cs typeface="Arial-Rounded" pitchFamily="34" charset="0"/>
                </a:rPr>
                <a:t>Ε− </a:t>
              </a:r>
              <a:r>
                <a:rPr lang="en-US" sz="3600" b="1">
                  <a:solidFill>
                    <a:srgbClr val="7030A0"/>
                  </a:solidFill>
                  <a:latin typeface="HP001 4 hàng" pitchFamily="34" charset="0"/>
                  <a:ea typeface="Arial-Rounded" pitchFamily="34" charset="0"/>
                  <a:cs typeface="Arial-Rounded" pitchFamily="34" charset="0"/>
                </a:rPr>
                <a:t>ǟất lo lắng.</a:t>
              </a:r>
              <a:endParaRPr lang="en-US" sz="4900" b="1">
                <a:solidFill>
                  <a:srgbClr val="7030A0"/>
                </a:solidFill>
                <a:latin typeface="HP001 4 hàng" pitchFamily="34" charset="0"/>
                <a:ea typeface="Arial-Rounded" pitchFamily="34" charset="0"/>
                <a:cs typeface="Arial-Rounded" pitchFamily="34" charset="0"/>
              </a:endParaRPr>
            </a:p>
          </p:txBody>
        </p:sp>
      </p:grpSp>
      <p:pic>
        <p:nvPicPr>
          <p:cNvPr id="47" name="图片 24">
            <a:extLst>
              <a:ext uri="{FF2B5EF4-FFF2-40B4-BE49-F238E27FC236}">
                <a16:creationId xmlns:a16="http://schemas.microsoft.com/office/drawing/2014/main" id="{E863F5F1-296C-4B52-97A8-D0C05A6BC8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39643" y="2703136"/>
            <a:ext cx="2415047" cy="2415047"/>
          </a:xfrm>
          <a:prstGeom prst="rect">
            <a:avLst/>
          </a:prstGeom>
        </p:spPr>
      </p:pic>
    </p:spTree>
    <p:extLst>
      <p:ext uri="{BB962C8B-B14F-4D97-AF65-F5344CB8AC3E}">
        <p14:creationId xmlns:p14="http://schemas.microsoft.com/office/powerpoint/2010/main" val="856472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9"/>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49"/>
                                        </p:tgtEl>
                                        <p:attrNameLst>
                                          <p:attrName>r</p:attrName>
                                        </p:attrNameLst>
                                      </p:cBhvr>
                                    </p:animRot>
                                    <p:animRot by="-240000">
                                      <p:cBhvr>
                                        <p:cTn id="13" dur="200" fill="hold">
                                          <p:stCondLst>
                                            <p:cond delay="200"/>
                                          </p:stCondLst>
                                        </p:cTn>
                                        <p:tgtEl>
                                          <p:spTgt spid="49"/>
                                        </p:tgtEl>
                                        <p:attrNameLst>
                                          <p:attrName>r</p:attrName>
                                        </p:attrNameLst>
                                      </p:cBhvr>
                                    </p:animRot>
                                    <p:animRot by="240000">
                                      <p:cBhvr>
                                        <p:cTn id="14" dur="200" fill="hold">
                                          <p:stCondLst>
                                            <p:cond delay="400"/>
                                          </p:stCondLst>
                                        </p:cTn>
                                        <p:tgtEl>
                                          <p:spTgt spid="49"/>
                                        </p:tgtEl>
                                        <p:attrNameLst>
                                          <p:attrName>r</p:attrName>
                                        </p:attrNameLst>
                                      </p:cBhvr>
                                    </p:animRot>
                                    <p:animRot by="-240000">
                                      <p:cBhvr>
                                        <p:cTn id="15" dur="200" fill="hold">
                                          <p:stCondLst>
                                            <p:cond delay="600"/>
                                          </p:stCondLst>
                                        </p:cTn>
                                        <p:tgtEl>
                                          <p:spTgt spid="49"/>
                                        </p:tgtEl>
                                        <p:attrNameLst>
                                          <p:attrName>r</p:attrName>
                                        </p:attrNameLst>
                                      </p:cBhvr>
                                    </p:animRot>
                                    <p:animRot by="120000">
                                      <p:cBhvr>
                                        <p:cTn id="16" dur="200" fill="hold">
                                          <p:stCondLst>
                                            <p:cond delay="800"/>
                                          </p:stCondLst>
                                        </p:cTn>
                                        <p:tgtEl>
                                          <p:spTgt spid="49"/>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49"/>
                  </p:tgtEl>
                </p:cond>
              </p:nextCondLst>
            </p:seq>
            <p:seq concurrent="1" nextAc="seek">
              <p:cTn id="17" restart="whenNotActive" fill="hold" evtFilter="cancelBubble" nodeType="interactiveSeq">
                <p:stCondLst>
                  <p:cond evt="onClick" delay="0">
                    <p:tgtEl>
                      <p:spTgt spid="48"/>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48"/>
                                        </p:tgtEl>
                                        <p:attrNameLst>
                                          <p:attrName>r</p:attrName>
                                        </p:attrNameLst>
                                      </p:cBhvr>
                                    </p:animRot>
                                    <p:animRot by="-240000">
                                      <p:cBhvr>
                                        <p:cTn id="22" dur="200" fill="hold">
                                          <p:stCondLst>
                                            <p:cond delay="200"/>
                                          </p:stCondLst>
                                        </p:cTn>
                                        <p:tgtEl>
                                          <p:spTgt spid="48"/>
                                        </p:tgtEl>
                                        <p:attrNameLst>
                                          <p:attrName>r</p:attrName>
                                        </p:attrNameLst>
                                      </p:cBhvr>
                                    </p:animRot>
                                    <p:animRot by="240000">
                                      <p:cBhvr>
                                        <p:cTn id="23" dur="200" fill="hold">
                                          <p:stCondLst>
                                            <p:cond delay="400"/>
                                          </p:stCondLst>
                                        </p:cTn>
                                        <p:tgtEl>
                                          <p:spTgt spid="48"/>
                                        </p:tgtEl>
                                        <p:attrNameLst>
                                          <p:attrName>r</p:attrName>
                                        </p:attrNameLst>
                                      </p:cBhvr>
                                    </p:animRot>
                                    <p:animRot by="-240000">
                                      <p:cBhvr>
                                        <p:cTn id="24" dur="200" fill="hold">
                                          <p:stCondLst>
                                            <p:cond delay="600"/>
                                          </p:stCondLst>
                                        </p:cTn>
                                        <p:tgtEl>
                                          <p:spTgt spid="48"/>
                                        </p:tgtEl>
                                        <p:attrNameLst>
                                          <p:attrName>r</p:attrName>
                                        </p:attrNameLst>
                                      </p:cBhvr>
                                    </p:animRot>
                                    <p:animRot by="120000">
                                      <p:cBhvr>
                                        <p:cTn id="25" dur="200" fill="hold">
                                          <p:stCondLst>
                                            <p:cond delay="800"/>
                                          </p:stCondLst>
                                        </p:cTn>
                                        <p:tgtEl>
                                          <p:spTgt spid="48"/>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48"/>
                  </p:tgtEl>
                </p:cond>
              </p:nextCondLst>
            </p:seq>
            <p:seq concurrent="1" nextAc="seek">
              <p:cTn id="26" restart="whenNotActive" fill="hold" evtFilter="cancelBubble" nodeType="interactiveSeq">
                <p:stCondLst>
                  <p:cond evt="onClick" delay="0">
                    <p:tgtEl>
                      <p:spTgt spid="55"/>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2.46914E-6 L 0.21615 0.16636 " pathEditMode="relative" rAng="0" ptsTypes="AA">
                                      <p:cBhvr>
                                        <p:cTn id="30" dur="2000" fill="hold"/>
                                        <p:tgtEl>
                                          <p:spTgt spid="55"/>
                                        </p:tgtEl>
                                        <p:attrNameLst>
                                          <p:attrName>ppt_x</p:attrName>
                                          <p:attrName>ppt_y</p:attrName>
                                        </p:attrNameLst>
                                      </p:cBhvr>
                                      <p:rCtr x="10799" y="8302"/>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55"/>
                  </p:tgtEl>
                </p:cond>
              </p:nextCondLst>
            </p:seq>
          </p:childTnLst>
        </p:cTn>
      </p:par>
    </p:tnLst>
    <p:bldLst>
      <p:bldP spid="48" grpId="0" animBg="1"/>
      <p:bldP spid="49"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3029" y="440055"/>
            <a:ext cx="8545286" cy="4263390"/>
          </a:xfrm>
          <a:prstGeom prst="rect">
            <a:avLst/>
          </a:prstGeom>
          <a:solidFill>
            <a:schemeClr val="lt1">
              <a:alpha val="92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5800"/>
            <a:endParaRPr lang="zh-CN" altLang="en-US" sz="1350">
              <a:solidFill>
                <a:prstClr val="black"/>
              </a:solidFill>
              <a:latin typeface="Calibri" panose="020F0502020204030204" pitchFamily="34" charset="0"/>
              <a:cs typeface="Calibri" panose="020F0502020204030204" pitchFamily="34" charset="0"/>
              <a:sym typeface="+mn-lt"/>
            </a:endParaRPr>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14072" b="27230"/>
          <a:stretch/>
        </p:blipFill>
        <p:spPr>
          <a:xfrm flipH="1">
            <a:off x="1" y="-125936"/>
            <a:ext cx="1336670" cy="1131981"/>
          </a:xfrm>
          <a:prstGeom prst="rect">
            <a:avLst/>
          </a:prstGeom>
        </p:spPr>
      </p:pic>
      <p:sp>
        <p:nvSpPr>
          <p:cNvPr id="33" name="Oval 32">
            <a:extLst>
              <a:ext uri="{FF2B5EF4-FFF2-40B4-BE49-F238E27FC236}">
                <a16:creationId xmlns:a16="http://schemas.microsoft.com/office/drawing/2014/main" id="{43EEE834-D3ED-48AB-A8C4-D03624CF5749}"/>
              </a:ext>
            </a:extLst>
          </p:cNvPr>
          <p:cNvSpPr/>
          <p:nvPr/>
        </p:nvSpPr>
        <p:spPr>
          <a:xfrm>
            <a:off x="1473729" y="486652"/>
            <a:ext cx="481020" cy="466482"/>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a:solidFill>
                  <a:schemeClr val="bg1"/>
                </a:solidFill>
                <a:latin typeface="Arial Rounded MT Bold" pitchFamily="34" charset="0"/>
                <a:cs typeface="Times New Roman" pitchFamily="18" charset="0"/>
              </a:rPr>
              <a:t>6</a:t>
            </a:r>
          </a:p>
        </p:txBody>
      </p:sp>
      <p:sp>
        <p:nvSpPr>
          <p:cNvPr id="34" name="TextBox 33">
            <a:extLst>
              <a:ext uri="{FF2B5EF4-FFF2-40B4-BE49-F238E27FC236}">
                <a16:creationId xmlns:a16="http://schemas.microsoft.com/office/drawing/2014/main" id="{528ECAA9-0743-47EE-A83A-68D908C5D8F5}"/>
              </a:ext>
            </a:extLst>
          </p:cNvPr>
          <p:cNvSpPr txBox="1"/>
          <p:nvPr/>
        </p:nvSpPr>
        <p:spPr>
          <a:xfrm>
            <a:off x="1744811" y="377642"/>
            <a:ext cx="6111445" cy="954095"/>
          </a:xfrm>
          <a:prstGeom prst="rect">
            <a:avLst/>
          </a:prstGeom>
          <a:noFill/>
        </p:spPr>
        <p:txBody>
          <a:bodyPr wrap="square" lIns="91428" tIns="45714" rIns="91428" bIns="45714" rtlCol="0">
            <a:spAutoFit/>
          </a:bodyPr>
          <a:lstStyle/>
          <a:p>
            <a:pPr algn="ctr"/>
            <a:r>
              <a:rPr lang="en-US" sz="2800" dirty="0">
                <a:solidFill>
                  <a:schemeClr val="accent1"/>
                </a:solidFill>
                <a:latin typeface="Arial-Rounded" pitchFamily="34" charset="0"/>
                <a:ea typeface="Arial-Rounded" pitchFamily="34" charset="0"/>
                <a:cs typeface="Arial-Rounded" pitchFamily="34" charset="0"/>
              </a:rPr>
              <a:t>Quan </a:t>
            </a:r>
            <a:r>
              <a:rPr lang="en-US" sz="2800" dirty="0" err="1">
                <a:solidFill>
                  <a:schemeClr val="accent1"/>
                </a:solidFill>
                <a:latin typeface="Arial-Rounded" pitchFamily="34" charset="0"/>
                <a:ea typeface="Arial-Rounded" pitchFamily="34" charset="0"/>
                <a:cs typeface="Arial-Rounded" pitchFamily="34" charset="0"/>
              </a:rPr>
              <a:t>sát</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tranh</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và</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dùng</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từ</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ngữ</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trong</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khung</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để</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nói</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theo</a:t>
            </a:r>
            <a:r>
              <a:rPr lang="en-US" sz="2800" dirty="0">
                <a:solidFill>
                  <a:schemeClr val="accent1"/>
                </a:solidFill>
                <a:latin typeface="Arial-Rounded" pitchFamily="34" charset="0"/>
                <a:ea typeface="Arial-Rounded" pitchFamily="34" charset="0"/>
                <a:cs typeface="Arial-Rounded" pitchFamily="34" charset="0"/>
              </a:rPr>
              <a:t> </a:t>
            </a:r>
            <a:r>
              <a:rPr lang="en-US" sz="2800" dirty="0" err="1">
                <a:solidFill>
                  <a:schemeClr val="accent1"/>
                </a:solidFill>
                <a:latin typeface="Arial-Rounded" pitchFamily="34" charset="0"/>
                <a:ea typeface="Arial-Rounded" pitchFamily="34" charset="0"/>
                <a:cs typeface="Arial-Rounded" pitchFamily="34" charset="0"/>
              </a:rPr>
              <a:t>tranh</a:t>
            </a:r>
            <a:endParaRPr lang="en-US" sz="2800" dirty="0">
              <a:solidFill>
                <a:schemeClr val="accent1"/>
              </a:solidFill>
              <a:latin typeface="Arial-Rounded" pitchFamily="34" charset="0"/>
              <a:ea typeface="Arial-Rounded" pitchFamily="34" charset="0"/>
              <a:cs typeface="Arial-Rounded" pitchFamily="34" charset="0"/>
            </a:endParaRPr>
          </a:p>
        </p:txBody>
      </p:sp>
      <p:pic>
        <p:nvPicPr>
          <p:cNvPr id="35" name="Picture 2">
            <a:extLst>
              <a:ext uri="{FF2B5EF4-FFF2-40B4-BE49-F238E27FC236}">
                <a16:creationId xmlns:a16="http://schemas.microsoft.com/office/drawing/2014/main" id="{B4FBED95-2A3A-4B8D-8612-908AAC0A25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666" t="23958" r="56515" b="49610"/>
          <a:stretch/>
        </p:blipFill>
        <p:spPr bwMode="auto">
          <a:xfrm>
            <a:off x="414438" y="2483658"/>
            <a:ext cx="4119129" cy="22004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a:extLst>
              <a:ext uri="{FF2B5EF4-FFF2-40B4-BE49-F238E27FC236}">
                <a16:creationId xmlns:a16="http://schemas.microsoft.com/office/drawing/2014/main" id="{ED335C09-AD8E-4F6D-9155-C14A3C80C4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666" t="50390" r="56515" b="23177"/>
          <a:stretch/>
        </p:blipFill>
        <p:spPr bwMode="auto">
          <a:xfrm>
            <a:off x="4681638" y="2483658"/>
            <a:ext cx="4119129" cy="22004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组合 25">
            <a:extLst>
              <a:ext uri="{FF2B5EF4-FFF2-40B4-BE49-F238E27FC236}">
                <a16:creationId xmlns:a16="http://schemas.microsoft.com/office/drawing/2014/main" id="{9D12B441-9B33-4871-8F4C-9175D45BDAD4}"/>
              </a:ext>
            </a:extLst>
          </p:cNvPr>
          <p:cNvGrpSpPr/>
          <p:nvPr/>
        </p:nvGrpSpPr>
        <p:grpSpPr>
          <a:xfrm>
            <a:off x="170027" y="2949549"/>
            <a:ext cx="8866584" cy="2200483"/>
            <a:chOff x="0" y="2686117"/>
            <a:chExt cx="12265024" cy="4210953"/>
          </a:xfrm>
        </p:grpSpPr>
        <p:grpSp>
          <p:nvGrpSpPr>
            <p:cNvPr id="24" name="组合 26">
              <a:extLst>
                <a:ext uri="{FF2B5EF4-FFF2-40B4-BE49-F238E27FC236}">
                  <a16:creationId xmlns:a16="http://schemas.microsoft.com/office/drawing/2014/main" id="{34DF7EAB-82CF-4710-81D2-26733962CB55}"/>
                </a:ext>
              </a:extLst>
            </p:cNvPr>
            <p:cNvGrpSpPr/>
            <p:nvPr/>
          </p:nvGrpSpPr>
          <p:grpSpPr>
            <a:xfrm>
              <a:off x="4734045" y="2686117"/>
              <a:ext cx="7530979" cy="4210953"/>
              <a:chOff x="-1" y="39071"/>
              <a:chExt cx="12265026" cy="6858000"/>
            </a:xfrm>
          </p:grpSpPr>
          <p:pic>
            <p:nvPicPr>
              <p:cNvPr id="29" name="图片 30">
                <a:extLst>
                  <a:ext uri="{FF2B5EF4-FFF2-40B4-BE49-F238E27FC236}">
                    <a16:creationId xmlns:a16="http://schemas.microsoft.com/office/drawing/2014/main" id="{86550852-3630-445C-88B5-47A0DDE71FFF}"/>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5407025" y="39071"/>
                <a:ext cx="6858000" cy="6858000"/>
              </a:xfrm>
              <a:prstGeom prst="rect">
                <a:avLst/>
              </a:prstGeom>
            </p:spPr>
          </p:pic>
          <p:pic>
            <p:nvPicPr>
              <p:cNvPr id="30" name="图片 31">
                <a:extLst>
                  <a:ext uri="{FF2B5EF4-FFF2-40B4-BE49-F238E27FC236}">
                    <a16:creationId xmlns:a16="http://schemas.microsoft.com/office/drawing/2014/main" id="{07EEAD30-D6DC-4534-BF84-E0C5B32ECB5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758"/>
              <a:stretch/>
            </p:blipFill>
            <p:spPr>
              <a:xfrm>
                <a:off x="-1" y="39071"/>
                <a:ext cx="5845893" cy="6858000"/>
              </a:xfrm>
              <a:prstGeom prst="rect">
                <a:avLst/>
              </a:prstGeom>
            </p:spPr>
          </p:pic>
        </p:grpSp>
        <p:grpSp>
          <p:nvGrpSpPr>
            <p:cNvPr id="26" name="组合 27">
              <a:extLst>
                <a:ext uri="{FF2B5EF4-FFF2-40B4-BE49-F238E27FC236}">
                  <a16:creationId xmlns:a16="http://schemas.microsoft.com/office/drawing/2014/main" id="{84EB0449-0B5D-4BE4-B8F3-CE1C54B5D699}"/>
                </a:ext>
              </a:extLst>
            </p:cNvPr>
            <p:cNvGrpSpPr/>
            <p:nvPr/>
          </p:nvGrpSpPr>
          <p:grpSpPr>
            <a:xfrm>
              <a:off x="0" y="2686117"/>
              <a:ext cx="4969256" cy="4210953"/>
              <a:chOff x="4172044" y="39071"/>
              <a:chExt cx="8092982" cy="6858000"/>
            </a:xfrm>
          </p:grpSpPr>
          <p:pic>
            <p:nvPicPr>
              <p:cNvPr id="27" name="图片 28">
                <a:extLst>
                  <a:ext uri="{FF2B5EF4-FFF2-40B4-BE49-F238E27FC236}">
                    <a16:creationId xmlns:a16="http://schemas.microsoft.com/office/drawing/2014/main" id="{4BD64449-26C5-43CD-92C1-10C818B79FA5}"/>
                  </a:ext>
                </a:extLst>
              </p:cNvPr>
              <p:cNvPicPr>
                <a:picLocks noChangeAspect="1"/>
              </p:cNvPicPr>
              <p:nvPr/>
            </p:nvPicPr>
            <p:blipFill>
              <a:blip r:embed="rId8"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5407026" y="39071"/>
                <a:ext cx="6858000" cy="6858000"/>
              </a:xfrm>
              <a:prstGeom prst="rect">
                <a:avLst/>
              </a:prstGeom>
            </p:spPr>
          </p:pic>
          <p:pic>
            <p:nvPicPr>
              <p:cNvPr id="28" name="图片 29">
                <a:extLst>
                  <a:ext uri="{FF2B5EF4-FFF2-40B4-BE49-F238E27FC236}">
                    <a16:creationId xmlns:a16="http://schemas.microsoft.com/office/drawing/2014/main" id="{7F71C295-E225-42EA-97A4-CA2B2F1C6EE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593"/>
              <a:stretch/>
            </p:blipFill>
            <p:spPr>
              <a:xfrm>
                <a:off x="4172044" y="39071"/>
                <a:ext cx="1673848" cy="6858000"/>
              </a:xfrm>
              <a:prstGeom prst="rect">
                <a:avLst/>
              </a:prstGeom>
            </p:spPr>
          </p:pic>
        </p:grpSp>
      </p:grpSp>
      <p:grpSp>
        <p:nvGrpSpPr>
          <p:cNvPr id="20" name="Group 19">
            <a:extLst>
              <a:ext uri="{FF2B5EF4-FFF2-40B4-BE49-F238E27FC236}">
                <a16:creationId xmlns:a16="http://schemas.microsoft.com/office/drawing/2014/main" id="{E4B2D174-6755-41F2-95AA-957A6192B411}"/>
              </a:ext>
            </a:extLst>
          </p:cNvPr>
          <p:cNvGrpSpPr/>
          <p:nvPr/>
        </p:nvGrpSpPr>
        <p:grpSpPr>
          <a:xfrm>
            <a:off x="693345" y="1394150"/>
            <a:ext cx="1560770" cy="1043986"/>
            <a:chOff x="693345" y="1394150"/>
            <a:chExt cx="1560770" cy="1043986"/>
          </a:xfrm>
        </p:grpSpPr>
        <p:pic>
          <p:nvPicPr>
            <p:cNvPr id="11" name="图片 14">
              <a:extLst>
                <a:ext uri="{FF2B5EF4-FFF2-40B4-BE49-F238E27FC236}">
                  <a16:creationId xmlns:a16="http://schemas.microsoft.com/office/drawing/2014/main" id="{AC0ECC06-90C9-43FB-BC6B-8D74E9E641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3345" y="1394150"/>
              <a:ext cx="1560770" cy="1043986"/>
            </a:xfrm>
            <a:prstGeom prst="rect">
              <a:avLst/>
            </a:prstGeom>
          </p:spPr>
        </p:pic>
        <p:sp>
          <p:nvSpPr>
            <p:cNvPr id="40" name="TextBox 39">
              <a:extLst>
                <a:ext uri="{FF2B5EF4-FFF2-40B4-BE49-F238E27FC236}">
                  <a16:creationId xmlns:a16="http://schemas.microsoft.com/office/drawing/2014/main" id="{B659A1E0-CAD8-4A01-A7B5-1E4F9DFF8A40}"/>
                </a:ext>
              </a:extLst>
            </p:cNvPr>
            <p:cNvSpPr txBox="1"/>
            <p:nvPr/>
          </p:nvSpPr>
          <p:spPr>
            <a:xfrm>
              <a:off x="1103735" y="1633966"/>
              <a:ext cx="739989" cy="461665"/>
            </a:xfrm>
            <a:prstGeom prst="rect">
              <a:avLst/>
            </a:prstGeom>
            <a:noFill/>
          </p:spPr>
          <p:txBody>
            <a:bodyPr wrap="square">
              <a:spAutoFit/>
            </a:bodyPr>
            <a:lstStyle/>
            <a:p>
              <a:r>
                <a:rPr lang="en-US" sz="2400" dirty="0" err="1">
                  <a:latin typeface="Arial-Rounded" pitchFamily="34" charset="0"/>
                  <a:ea typeface="Arial-Rounded" pitchFamily="34" charset="0"/>
                  <a:cs typeface="Arial-Rounded" pitchFamily="34" charset="0"/>
                </a:rPr>
                <a:t>ốm</a:t>
              </a:r>
              <a:endParaRPr lang="en-US" sz="2400" dirty="0"/>
            </a:p>
          </p:txBody>
        </p:sp>
      </p:grpSp>
      <p:grpSp>
        <p:nvGrpSpPr>
          <p:cNvPr id="21" name="Group 20">
            <a:extLst>
              <a:ext uri="{FF2B5EF4-FFF2-40B4-BE49-F238E27FC236}">
                <a16:creationId xmlns:a16="http://schemas.microsoft.com/office/drawing/2014/main" id="{59E9482D-AE87-46E3-8C63-3C728763DB46}"/>
              </a:ext>
            </a:extLst>
          </p:cNvPr>
          <p:cNvGrpSpPr/>
          <p:nvPr/>
        </p:nvGrpSpPr>
        <p:grpSpPr>
          <a:xfrm>
            <a:off x="2556849" y="1340299"/>
            <a:ext cx="1818582" cy="1100388"/>
            <a:chOff x="2556849" y="1340299"/>
            <a:chExt cx="1818582" cy="1100388"/>
          </a:xfrm>
        </p:grpSpPr>
        <p:pic>
          <p:nvPicPr>
            <p:cNvPr id="14" name="图片 14">
              <a:extLst>
                <a:ext uri="{FF2B5EF4-FFF2-40B4-BE49-F238E27FC236}">
                  <a16:creationId xmlns:a16="http://schemas.microsoft.com/office/drawing/2014/main" id="{AC0ECC06-90C9-43FB-BC6B-8D74E9E641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6849" y="1340299"/>
              <a:ext cx="1818582" cy="1100388"/>
            </a:xfrm>
            <a:prstGeom prst="rect">
              <a:avLst/>
            </a:prstGeom>
          </p:spPr>
        </p:pic>
        <p:sp>
          <p:nvSpPr>
            <p:cNvPr id="42" name="TextBox 41">
              <a:extLst>
                <a:ext uri="{FF2B5EF4-FFF2-40B4-BE49-F238E27FC236}">
                  <a16:creationId xmlns:a16="http://schemas.microsoft.com/office/drawing/2014/main" id="{DECA91B2-D88F-41AB-8152-5A683F35F1AA}"/>
                </a:ext>
              </a:extLst>
            </p:cNvPr>
            <p:cNvSpPr txBox="1"/>
            <p:nvPr/>
          </p:nvSpPr>
          <p:spPr>
            <a:xfrm>
              <a:off x="2804168" y="1601824"/>
              <a:ext cx="1493762" cy="461665"/>
            </a:xfrm>
            <a:prstGeom prst="rect">
              <a:avLst/>
            </a:prstGeom>
            <a:noFill/>
          </p:spPr>
          <p:txBody>
            <a:bodyPr wrap="square">
              <a:spAutoFit/>
            </a:bodyPr>
            <a:lstStyle/>
            <a:p>
              <a:r>
                <a:rPr kumimoji="0" lang="en-US" sz="24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ô </a:t>
              </a:r>
              <a:r>
                <a:rPr kumimoji="0" lang="en-US" sz="24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tô</a:t>
              </a:r>
              <a:r>
                <a:rPr kumimoji="0" lang="en-US" sz="24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4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điện</a:t>
              </a:r>
              <a:endParaRPr lang="en-US" dirty="0"/>
            </a:p>
          </p:txBody>
        </p:sp>
      </p:grpSp>
      <p:grpSp>
        <p:nvGrpSpPr>
          <p:cNvPr id="22" name="Group 21">
            <a:extLst>
              <a:ext uri="{FF2B5EF4-FFF2-40B4-BE49-F238E27FC236}">
                <a16:creationId xmlns:a16="http://schemas.microsoft.com/office/drawing/2014/main" id="{6897028D-95A9-48D9-B455-EDE9BC086BEA}"/>
              </a:ext>
            </a:extLst>
          </p:cNvPr>
          <p:cNvGrpSpPr/>
          <p:nvPr/>
        </p:nvGrpSpPr>
        <p:grpSpPr>
          <a:xfrm>
            <a:off x="4781167" y="1416289"/>
            <a:ext cx="1648267" cy="1043987"/>
            <a:chOff x="4781167" y="1416289"/>
            <a:chExt cx="1648267" cy="1043987"/>
          </a:xfrm>
        </p:grpSpPr>
        <p:pic>
          <p:nvPicPr>
            <p:cNvPr id="45" name="图片 14">
              <a:extLst>
                <a:ext uri="{FF2B5EF4-FFF2-40B4-BE49-F238E27FC236}">
                  <a16:creationId xmlns:a16="http://schemas.microsoft.com/office/drawing/2014/main" id="{DB34B4F2-D2BF-407C-A945-4FF80BE74C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81167" y="1416289"/>
              <a:ext cx="1648267" cy="1043987"/>
            </a:xfrm>
            <a:prstGeom prst="rect">
              <a:avLst/>
            </a:prstGeom>
          </p:spPr>
        </p:pic>
        <p:sp>
          <p:nvSpPr>
            <p:cNvPr id="39" name="TextBox 38">
              <a:extLst>
                <a:ext uri="{FF2B5EF4-FFF2-40B4-BE49-F238E27FC236}">
                  <a16:creationId xmlns:a16="http://schemas.microsoft.com/office/drawing/2014/main" id="{1569B071-3B3A-4DC0-B931-D8D803BBC464}"/>
                </a:ext>
              </a:extLst>
            </p:cNvPr>
            <p:cNvSpPr txBox="1"/>
            <p:nvPr/>
          </p:nvSpPr>
          <p:spPr>
            <a:xfrm>
              <a:off x="4889798" y="1629935"/>
              <a:ext cx="1476382" cy="461665"/>
            </a:xfrm>
            <a:prstGeom prst="rect">
              <a:avLst/>
            </a:prstGeom>
            <a:noFill/>
          </p:spPr>
          <p:txBody>
            <a:bodyPr wrap="square">
              <a:spAutoFit/>
            </a:bodyPr>
            <a:lstStyle/>
            <a:p>
              <a:r>
                <a:rPr kumimoji="0" lang="en-US" sz="24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chăm</a:t>
              </a:r>
              <a:r>
                <a:rPr kumimoji="0" lang="en-US" sz="24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4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sóc</a:t>
              </a:r>
              <a:endParaRPr lang="en-US" dirty="0"/>
            </a:p>
          </p:txBody>
        </p:sp>
      </p:grpSp>
      <p:grpSp>
        <p:nvGrpSpPr>
          <p:cNvPr id="47" name="Group 46">
            <a:extLst>
              <a:ext uri="{FF2B5EF4-FFF2-40B4-BE49-F238E27FC236}">
                <a16:creationId xmlns:a16="http://schemas.microsoft.com/office/drawing/2014/main" id="{0B3710B0-B38D-4FA3-9C24-9DDA5C5A695A}"/>
              </a:ext>
            </a:extLst>
          </p:cNvPr>
          <p:cNvGrpSpPr/>
          <p:nvPr/>
        </p:nvGrpSpPr>
        <p:grpSpPr>
          <a:xfrm>
            <a:off x="6637731" y="1320360"/>
            <a:ext cx="1812924" cy="1154736"/>
            <a:chOff x="6637731" y="1320360"/>
            <a:chExt cx="1812924" cy="1154736"/>
          </a:xfrm>
        </p:grpSpPr>
        <p:pic>
          <p:nvPicPr>
            <p:cNvPr id="46" name="图片 14">
              <a:extLst>
                <a:ext uri="{FF2B5EF4-FFF2-40B4-BE49-F238E27FC236}">
                  <a16:creationId xmlns:a16="http://schemas.microsoft.com/office/drawing/2014/main" id="{A04A14B9-204E-4E2C-831D-11F84E0E43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37731" y="1320360"/>
              <a:ext cx="1812924" cy="1154736"/>
            </a:xfrm>
            <a:prstGeom prst="rect">
              <a:avLst/>
            </a:prstGeom>
          </p:spPr>
        </p:pic>
        <p:sp>
          <p:nvSpPr>
            <p:cNvPr id="44" name="TextBox 43">
              <a:extLst>
                <a:ext uri="{FF2B5EF4-FFF2-40B4-BE49-F238E27FC236}">
                  <a16:creationId xmlns:a16="http://schemas.microsoft.com/office/drawing/2014/main" id="{572F1A86-7896-44E2-A40F-8708240E8354}"/>
                </a:ext>
              </a:extLst>
            </p:cNvPr>
            <p:cNvSpPr txBox="1"/>
            <p:nvPr/>
          </p:nvSpPr>
          <p:spPr>
            <a:xfrm>
              <a:off x="6839098" y="1601824"/>
              <a:ext cx="1488694" cy="461665"/>
            </a:xfrm>
            <a:prstGeom prst="rect">
              <a:avLst/>
            </a:prstGeom>
            <a:noFill/>
          </p:spPr>
          <p:txBody>
            <a:bodyPr wrap="square">
              <a:spAutoFit/>
            </a:bodyPr>
            <a:lstStyle/>
            <a:p>
              <a:r>
                <a:rPr kumimoji="0" lang="en-US" sz="24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công</a:t>
              </a:r>
              <a:r>
                <a:rPr kumimoji="0" lang="en-US" sz="24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4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viên</a:t>
              </a:r>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11111E-6 -8.64198E-7 L -0.01944 0.48303 " pathEditMode="relative" rAng="0" ptsTypes="AA">
                                      <p:cBhvr>
                                        <p:cTn id="6" dur="2000" fill="hold"/>
                                        <p:tgtEl>
                                          <p:spTgt spid="20"/>
                                        </p:tgtEl>
                                        <p:attrNameLst>
                                          <p:attrName>ppt_x</p:attrName>
                                          <p:attrName>ppt_y</p:attrName>
                                        </p:attrNameLst>
                                      </p:cBhvr>
                                      <p:rCtr x="-972" y="24136"/>
                                    </p:animMotion>
                                  </p:childTnLst>
                                </p:cTn>
                              </p:par>
                              <p:par>
                                <p:cTn id="7" presetID="42" presetClass="path" presetSubtype="0" accel="50000" decel="50000" fill="hold" nodeType="withEffect">
                                  <p:stCondLst>
                                    <p:cond delay="0"/>
                                  </p:stCondLst>
                                  <p:childTnLst>
                                    <p:animMotion origin="layout" path="M -3.05556E-6 -3.95062E-6 L 0.24289 0.47346 " pathEditMode="relative" rAng="0" ptsTypes="AA">
                                      <p:cBhvr>
                                        <p:cTn id="8" dur="2000" fill="hold"/>
                                        <p:tgtEl>
                                          <p:spTgt spid="21"/>
                                        </p:tgtEl>
                                        <p:attrNameLst>
                                          <p:attrName>ppt_x</p:attrName>
                                          <p:attrName>ppt_y</p:attrName>
                                        </p:attrNameLst>
                                      </p:cBhvr>
                                      <p:rCtr x="12135" y="23673"/>
                                    </p:animMotion>
                                  </p:childTnLst>
                                </p:cTn>
                              </p:par>
                              <p:par>
                                <p:cTn id="9" presetID="42" presetClass="path" presetSubtype="0" accel="50000" decel="50000" fill="hold" nodeType="withEffect">
                                  <p:stCondLst>
                                    <p:cond delay="0"/>
                                  </p:stCondLst>
                                  <p:childTnLst>
                                    <p:animMotion origin="layout" path="M -8.33333E-7 -1.85185E-6 L -0.23351 0.44908 " pathEditMode="relative" rAng="0" ptsTypes="AA">
                                      <p:cBhvr>
                                        <p:cTn id="10" dur="2000" fill="hold"/>
                                        <p:tgtEl>
                                          <p:spTgt spid="22"/>
                                        </p:tgtEl>
                                        <p:attrNameLst>
                                          <p:attrName>ppt_x</p:attrName>
                                          <p:attrName>ppt_y</p:attrName>
                                        </p:attrNameLst>
                                      </p:cBhvr>
                                      <p:rCtr x="-11684" y="22438"/>
                                    </p:animMotion>
                                  </p:childTnLst>
                                </p:cTn>
                              </p:par>
                              <p:par>
                                <p:cTn id="11" presetID="42" presetClass="path" presetSubtype="0" accel="50000" decel="50000" fill="hold" nodeType="withEffect">
                                  <p:stCondLst>
                                    <p:cond delay="0"/>
                                  </p:stCondLst>
                                  <p:childTnLst>
                                    <p:animMotion origin="layout" path="M 0 2.83951E-6 L 0.0342 0.48673 " pathEditMode="relative" rAng="0" ptsTypes="AA">
                                      <p:cBhvr>
                                        <p:cTn id="12" dur="2000" fill="hold"/>
                                        <p:tgtEl>
                                          <p:spTgt spid="47"/>
                                        </p:tgtEl>
                                        <p:attrNameLst>
                                          <p:attrName>ppt_x</p:attrName>
                                          <p:attrName>ppt_y</p:attrName>
                                        </p:attrNameLst>
                                      </p:cBhvr>
                                      <p:rCtr x="1701" y="243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B6344"/>
      </a:accent1>
      <a:accent2>
        <a:srgbClr val="FFB19E"/>
      </a:accent2>
      <a:accent3>
        <a:srgbClr val="F7D79F"/>
      </a:accent3>
      <a:accent4>
        <a:srgbClr val="C2A256"/>
      </a:accent4>
      <a:accent5>
        <a:srgbClr val="637357"/>
      </a:accent5>
      <a:accent6>
        <a:srgbClr val="FFDEDE"/>
      </a:accent6>
      <a:hlink>
        <a:srgbClr val="4C63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TotalTime>
  <Words>134</Words>
  <Application>Microsoft Office PowerPoint</Application>
  <PresentationFormat>On-screen Show (16:9)</PresentationFormat>
  <Paragraphs>34</Paragraphs>
  <Slides>8</Slides>
  <Notes>2</Notes>
  <HiddenSlides>0</HiddenSlides>
  <MMClips>1</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8</vt:i4>
      </vt:variant>
    </vt:vector>
  </HeadingPairs>
  <TitlesOfParts>
    <vt:vector size="26" baseType="lpstr">
      <vt:lpstr>微软雅黑</vt:lpstr>
      <vt:lpstr>宋体</vt:lpstr>
      <vt:lpstr>Arial</vt:lpstr>
      <vt:lpstr>Arial Rounded MT Bold</vt:lpstr>
      <vt:lpstr>Arial-Rounded</vt:lpstr>
      <vt:lpstr>Barlow Semi Condensed</vt:lpstr>
      <vt:lpstr>Calibri</vt:lpstr>
      <vt:lpstr>等线</vt:lpstr>
      <vt:lpstr>HP001 4 hàng</vt:lpstr>
      <vt:lpstr>Knewave</vt:lpstr>
      <vt:lpstr>Times New Roman</vt:lpstr>
      <vt:lpstr>字魂59号-创粗黑</vt:lpstr>
      <vt:lpstr>杨任东竹石体-Semibold</vt:lpstr>
      <vt:lpstr>Office Theme</vt:lpstr>
      <vt:lpstr>Office 主题​​</vt:lpstr>
      <vt:lpstr>1_Office 主题</vt:lpstr>
      <vt:lpstr>Simple Light</vt:lpstr>
      <vt:lpstr>Office 主题</vt:lpstr>
      <vt:lpstr>PowerPoint Presentation</vt:lpstr>
      <vt:lpstr>Tiết 3</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130</cp:revision>
  <dcterms:created xsi:type="dcterms:W3CDTF">2020-12-08T15:48:47Z</dcterms:created>
  <dcterms:modified xsi:type="dcterms:W3CDTF">2025-02-17T17:03:57Z</dcterms:modified>
</cp:coreProperties>
</file>