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2" r:id="rId3"/>
    <p:sldMasterId id="2147483749" r:id="rId4"/>
    <p:sldMasterId id="2147483761" r:id="rId5"/>
    <p:sldMasterId id="2147483766" r:id="rId6"/>
  </p:sldMasterIdLst>
  <p:notesMasterIdLst>
    <p:notesMasterId r:id="rId28"/>
  </p:notesMasterIdLst>
  <p:sldIdLst>
    <p:sldId id="2007577103" r:id="rId7"/>
    <p:sldId id="257" r:id="rId8"/>
    <p:sldId id="2007577104" r:id="rId9"/>
    <p:sldId id="2007577105" r:id="rId10"/>
    <p:sldId id="303" r:id="rId11"/>
    <p:sldId id="304" r:id="rId12"/>
    <p:sldId id="305" r:id="rId13"/>
    <p:sldId id="256" r:id="rId14"/>
    <p:sldId id="286" r:id="rId15"/>
    <p:sldId id="282" r:id="rId16"/>
    <p:sldId id="259" r:id="rId17"/>
    <p:sldId id="283" r:id="rId18"/>
    <p:sldId id="514" r:id="rId19"/>
    <p:sldId id="515" r:id="rId20"/>
    <p:sldId id="285" r:id="rId21"/>
    <p:sldId id="517" r:id="rId22"/>
    <p:sldId id="287" r:id="rId23"/>
    <p:sldId id="518" r:id="rId24"/>
    <p:sldId id="520" r:id="rId25"/>
    <p:sldId id="300" r:id="rId26"/>
    <p:sldId id="29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24" autoAdjust="0"/>
    <p:restoredTop sz="94660"/>
  </p:normalViewPr>
  <p:slideViewPr>
    <p:cSldViewPr snapToGrid="0">
      <p:cViewPr varScale="1">
        <p:scale>
          <a:sx n="83" d="100"/>
          <a:sy n="83" d="100"/>
        </p:scale>
        <p:origin x="25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45C074-7C4C-4989-AAD7-0208E62B4D07}" type="datetimeFigureOut">
              <a:rPr lang="en-US" smtClean="0"/>
              <a:t>17/02/2025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EA4BA-9C9D-4763-B8F6-1C760A4D7427}" type="slidenum">
              <a:rPr lang="en-US" smtClean="0"/>
              <a:t>‹#›</a:t>
            </a:fld>
            <a:endParaRPr lang="en-US"/>
          </a:p>
        </p:txBody>
      </p:sp>
    </p:spTree>
    <p:extLst>
      <p:ext uri="{BB962C8B-B14F-4D97-AF65-F5344CB8AC3E}">
        <p14:creationId xmlns:p14="http://schemas.microsoft.com/office/powerpoint/2010/main" val="4180016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7587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DEC63-207D-4CDD-85AC-263A53B7D4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47754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viên</a:t>
            </a:r>
            <a:r>
              <a:rPr lang="en-US" baseline="0" dirty="0"/>
              <a:t> </a:t>
            </a:r>
            <a:r>
              <a:rPr lang="en-US" baseline="0" dirty="0" err="1"/>
              <a:t>nêu</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cả</a:t>
            </a:r>
            <a:r>
              <a:rPr lang="en-US" baseline="0" dirty="0"/>
              <a:t> </a:t>
            </a:r>
            <a:r>
              <a:rPr lang="en-US" baseline="0" dirty="0" err="1"/>
              <a:t>lớp</a:t>
            </a:r>
            <a:r>
              <a:rPr lang="en-US" baseline="0" dirty="0"/>
              <a:t>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fld id="{B5FEA4BA-9C9D-4763-B8F6-1C760A4D7427}" type="slidenum">
              <a:rPr lang="en-US" smtClean="0"/>
              <a:t>20</a:t>
            </a:fld>
            <a:endParaRPr lang="en-US"/>
          </a:p>
        </p:txBody>
      </p:sp>
    </p:spTree>
    <p:extLst>
      <p:ext uri="{BB962C8B-B14F-4D97-AF65-F5344CB8AC3E}">
        <p14:creationId xmlns:p14="http://schemas.microsoft.com/office/powerpoint/2010/main" val="2585541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49192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1164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Gợi</a:t>
            </a:r>
            <a:r>
              <a:rPr lang="en-US" baseline="0" dirty="0"/>
              <a:t> ý: </a:t>
            </a:r>
            <a:r>
              <a:rPr lang="en-US" dirty="0"/>
              <a:t>G</a:t>
            </a:r>
            <a:r>
              <a:rPr lang="en-US" baseline="0" dirty="0"/>
              <a:t>V tổ chức thi đua tổ, mỗi tổ giải 1 câu đố, giải đúng sẽ nhận được điểm sao. HS có thể chọn thử thách nhân đôi (đặt câu với đáp án vừa giải được) để nhân đôi điểm của câu này.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EDF7B-E53B-46FD-9A88-A8610CDF3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300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691C5-2D26-48F6-BA0F-A1A4CABC57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493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82676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5834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4842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DEC63-207D-4CDD-85AC-263A53B7D4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69739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DEC63-207D-4CDD-85AC-263A53B7D4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6326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715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6326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71638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3474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27441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12776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98220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4642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97748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E6F7"/>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CDBB519-FA32-4AD1-AF4B-01D1A49EEC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051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D9E6F7"/>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842CFDD8-7A76-4E73-9270-16B782C2DF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52F9EB49-3E9A-4065-92D7-24E7BF0B6F8D}"/>
              </a:ext>
            </a:extLst>
          </p:cNvPr>
          <p:cNvGrpSpPr/>
          <p:nvPr userDrawn="1"/>
        </p:nvGrpSpPr>
        <p:grpSpPr>
          <a:xfrm>
            <a:off x="0" y="52877"/>
            <a:ext cx="12192001" cy="6805123"/>
            <a:chOff x="0" y="52877"/>
            <a:chExt cx="12192001" cy="6805123"/>
          </a:xfrm>
        </p:grpSpPr>
        <p:pic>
          <p:nvPicPr>
            <p:cNvPr id="9" name="图片 8">
              <a:extLst>
                <a:ext uri="{FF2B5EF4-FFF2-40B4-BE49-F238E27FC236}">
                  <a16:creationId xmlns:a16="http://schemas.microsoft.com/office/drawing/2014/main" id="{5D99DB93-DD5E-45A9-8E4C-35F16F550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4502" y="246879"/>
              <a:ext cx="856730" cy="1000037"/>
            </a:xfrm>
            <a:prstGeom prst="rect">
              <a:avLst/>
            </a:prstGeom>
          </p:spPr>
        </p:pic>
        <p:grpSp>
          <p:nvGrpSpPr>
            <p:cNvPr id="10" name="组合 9">
              <a:extLst>
                <a:ext uri="{FF2B5EF4-FFF2-40B4-BE49-F238E27FC236}">
                  <a16:creationId xmlns:a16="http://schemas.microsoft.com/office/drawing/2014/main" id="{346D93C6-1773-4609-9712-CAF27B8502BF}"/>
                </a:ext>
              </a:extLst>
            </p:cNvPr>
            <p:cNvGrpSpPr/>
            <p:nvPr/>
          </p:nvGrpSpPr>
          <p:grpSpPr>
            <a:xfrm>
              <a:off x="0" y="531447"/>
              <a:ext cx="12192001" cy="6326553"/>
              <a:chOff x="0" y="531447"/>
              <a:chExt cx="12192001" cy="6326553"/>
            </a:xfrm>
          </p:grpSpPr>
          <p:pic>
            <p:nvPicPr>
              <p:cNvPr id="15" name="图片 14">
                <a:extLst>
                  <a:ext uri="{FF2B5EF4-FFF2-40B4-BE49-F238E27FC236}">
                    <a16:creationId xmlns:a16="http://schemas.microsoft.com/office/drawing/2014/main" id="{34C3EF4A-6C6A-4ACA-8260-0B9A65EFBC68}"/>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1447"/>
                <a:ext cx="12192000" cy="1533524"/>
              </a:xfrm>
              <a:prstGeom prst="rect">
                <a:avLst/>
              </a:prstGeom>
            </p:spPr>
          </p:pic>
          <p:sp>
            <p:nvSpPr>
              <p:cNvPr id="16" name="矩形 15">
                <a:extLst>
                  <a:ext uri="{FF2B5EF4-FFF2-40B4-BE49-F238E27FC236}">
                    <a16:creationId xmlns:a16="http://schemas.microsoft.com/office/drawing/2014/main" id="{B8AA45D8-73E6-4A27-ACD0-DA1056F2169E}"/>
                  </a:ext>
                </a:extLst>
              </p:cNvPr>
              <p:cNvSpPr/>
              <p:nvPr/>
            </p:nvSpPr>
            <p:spPr>
              <a:xfrm>
                <a:off x="1" y="1977292"/>
                <a:ext cx="12192000" cy="4880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grpSp>
        <p:pic>
          <p:nvPicPr>
            <p:cNvPr id="11" name="图片 10">
              <a:extLst>
                <a:ext uri="{FF2B5EF4-FFF2-40B4-BE49-F238E27FC236}">
                  <a16:creationId xmlns:a16="http://schemas.microsoft.com/office/drawing/2014/main" id="{954A5DFA-C092-4A78-BCD6-57DFD1E784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220" y="114250"/>
              <a:ext cx="888760" cy="549826"/>
            </a:xfrm>
            <a:prstGeom prst="rect">
              <a:avLst/>
            </a:prstGeom>
          </p:spPr>
        </p:pic>
        <p:pic>
          <p:nvPicPr>
            <p:cNvPr id="12" name="图片 11">
              <a:extLst>
                <a:ext uri="{FF2B5EF4-FFF2-40B4-BE49-F238E27FC236}">
                  <a16:creationId xmlns:a16="http://schemas.microsoft.com/office/drawing/2014/main" id="{88484A9F-EC57-44E6-B567-2E84F82719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5437" y="1077967"/>
              <a:ext cx="1031656" cy="683874"/>
            </a:xfrm>
            <a:prstGeom prst="rect">
              <a:avLst/>
            </a:prstGeom>
          </p:spPr>
        </p:pic>
        <p:pic>
          <p:nvPicPr>
            <p:cNvPr id="13" name="图片 12">
              <a:extLst>
                <a:ext uri="{FF2B5EF4-FFF2-40B4-BE49-F238E27FC236}">
                  <a16:creationId xmlns:a16="http://schemas.microsoft.com/office/drawing/2014/main" id="{4FE537C3-168F-4F29-BACE-37745D1432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8852" y="912433"/>
              <a:ext cx="1142379" cy="683873"/>
            </a:xfrm>
            <a:prstGeom prst="rect">
              <a:avLst/>
            </a:prstGeom>
          </p:spPr>
        </p:pic>
        <p:pic>
          <p:nvPicPr>
            <p:cNvPr id="14" name="图片 13">
              <a:extLst>
                <a:ext uri="{FF2B5EF4-FFF2-40B4-BE49-F238E27FC236}">
                  <a16:creationId xmlns:a16="http://schemas.microsoft.com/office/drawing/2014/main" id="{EEEF304F-C6D5-4C2F-89BF-8E55AAB448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96009">
              <a:off x="1587655" y="52877"/>
              <a:ext cx="1132869" cy="790936"/>
            </a:xfrm>
            <a:prstGeom prst="rect">
              <a:avLst/>
            </a:prstGeom>
          </p:spPr>
        </p:pic>
      </p:grpSp>
    </p:spTree>
    <p:extLst>
      <p:ext uri="{BB962C8B-B14F-4D97-AF65-F5344CB8AC3E}">
        <p14:creationId xmlns:p14="http://schemas.microsoft.com/office/powerpoint/2010/main" val="165187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48943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07934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2325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6828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03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6CCC2A3-0718-46C4-AB31-EC78C70E3A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 y="2240365"/>
            <a:ext cx="4183912" cy="2701806"/>
          </a:xfrm>
          <a:prstGeom prst="rect">
            <a:avLst/>
          </a:prstGeom>
        </p:spPr>
      </p:pic>
      <p:pic>
        <p:nvPicPr>
          <p:cNvPr id="9" name="图片 8">
            <a:extLst>
              <a:ext uri="{FF2B5EF4-FFF2-40B4-BE49-F238E27FC236}">
                <a16:creationId xmlns:a16="http://schemas.microsoft.com/office/drawing/2014/main" id="{51204610-4039-4724-B741-81724C74DC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413652" y="4250627"/>
            <a:ext cx="2919178" cy="1670696"/>
          </a:xfrm>
          <a:prstGeom prst="rect">
            <a:avLst/>
          </a:prstGeom>
        </p:spPr>
      </p:pic>
      <p:pic>
        <p:nvPicPr>
          <p:cNvPr id="10" name="图片 9">
            <a:extLst>
              <a:ext uri="{FF2B5EF4-FFF2-40B4-BE49-F238E27FC236}">
                <a16:creationId xmlns:a16="http://schemas.microsoft.com/office/drawing/2014/main" id="{468F7749-2F03-4196-9E2C-8C1295B6B7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66770" y="1122761"/>
            <a:ext cx="1601367" cy="916490"/>
          </a:xfrm>
          <a:prstGeom prst="rect">
            <a:avLst/>
          </a:prstGeom>
        </p:spPr>
      </p:pic>
      <p:pic>
        <p:nvPicPr>
          <p:cNvPr id="11" name="图片 10">
            <a:extLst>
              <a:ext uri="{FF2B5EF4-FFF2-40B4-BE49-F238E27FC236}">
                <a16:creationId xmlns:a16="http://schemas.microsoft.com/office/drawing/2014/main" id="{3DDAC6E8-F5E9-405B-8137-3AC8165144B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576669" y="230104"/>
            <a:ext cx="2668625" cy="2701805"/>
          </a:xfrm>
          <a:prstGeom prst="rect">
            <a:avLst/>
          </a:prstGeom>
        </p:spPr>
      </p:pic>
      <p:pic>
        <p:nvPicPr>
          <p:cNvPr id="12" name="图片 11">
            <a:extLst>
              <a:ext uri="{FF2B5EF4-FFF2-40B4-BE49-F238E27FC236}">
                <a16:creationId xmlns:a16="http://schemas.microsoft.com/office/drawing/2014/main" id="{6EA663AE-B02B-44DD-9555-42B58968176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6425" b="43450"/>
          <a:stretch/>
        </p:blipFill>
        <p:spPr>
          <a:xfrm>
            <a:off x="1069165" y="0"/>
            <a:ext cx="10053669" cy="6858000"/>
          </a:xfrm>
          <a:prstGeom prst="rect">
            <a:avLst/>
          </a:prstGeom>
        </p:spPr>
      </p:pic>
      <p:pic>
        <p:nvPicPr>
          <p:cNvPr id="13" name="图片 12">
            <a:extLst>
              <a:ext uri="{FF2B5EF4-FFF2-40B4-BE49-F238E27FC236}">
                <a16:creationId xmlns:a16="http://schemas.microsoft.com/office/drawing/2014/main" id="{11927A7E-25A7-49EE-B9C6-659246EC81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554753" y="2806481"/>
            <a:ext cx="637247" cy="916490"/>
          </a:xfrm>
          <a:prstGeom prst="rect">
            <a:avLst/>
          </a:prstGeom>
        </p:spPr>
      </p:pic>
    </p:spTree>
    <p:extLst>
      <p:ext uri="{BB962C8B-B14F-4D97-AF65-F5344CB8AC3E}">
        <p14:creationId xmlns:p14="http://schemas.microsoft.com/office/powerpoint/2010/main" val="1435961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2025/2/17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425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5578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2025/2/17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669502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9447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1108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45123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2025/2/17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960990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116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2025/2/17</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673551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713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2025/2/17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805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281632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933076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95882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2224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2025/2/17</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834682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54043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2025/2/17</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293619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2025/2/17</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681133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145002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50282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85750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521275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663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5723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3007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85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0138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3C1E07-84B6-41A9-B325-3F72C570FB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994B088-657D-40A2-BD30-715F65B0D0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2603AAD-4EB6-40CF-928C-3752CFAC802A}"/>
              </a:ext>
            </a:extLst>
          </p:cNvPr>
          <p:cNvSpPr>
            <a:spLocks noGrp="1"/>
          </p:cNvSpPr>
          <p:nvPr>
            <p:ph type="dt" sz="half" idx="10"/>
          </p:nvPr>
        </p:nvSpPr>
        <p:spPr/>
        <p:txBody>
          <a:bodyPr/>
          <a:lstStyle/>
          <a:p>
            <a:fld id="{B97A67C0-9009-4E96-AE50-45E7A5D329A5}"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18E3AA0C-B846-41E1-882B-16BE0C7EDE0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D550EA-394E-461C-808F-87CDC091EB14}"/>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110042740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C1E8F0-106E-4DE4-B924-6CC8B8EA185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5AB9B8-5747-4FF6-9C39-F6F10EFA8D6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FBD29EB-79DA-4CB7-9FB5-3A3DA6B98FA4}"/>
              </a:ext>
            </a:extLst>
          </p:cNvPr>
          <p:cNvSpPr>
            <a:spLocks noGrp="1"/>
          </p:cNvSpPr>
          <p:nvPr>
            <p:ph type="dt" sz="half" idx="10"/>
          </p:nvPr>
        </p:nvSpPr>
        <p:spPr/>
        <p:txBody>
          <a:bodyPr/>
          <a:lstStyle/>
          <a:p>
            <a:fld id="{B97A67C0-9009-4E96-AE50-45E7A5D329A5}"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EA0D5FDB-89A2-4D4F-8ECC-EA7D6EC610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ABF6D4-6E17-4F10-B573-A76770DB3316}"/>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78393382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EBC7CA-6007-489F-90A9-56815CE137E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E800938-B444-47F2-85A7-5DC23616BD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13FCDC6-2D72-485D-B073-2CDEE12DA41A}"/>
              </a:ext>
            </a:extLst>
          </p:cNvPr>
          <p:cNvSpPr>
            <a:spLocks noGrp="1"/>
          </p:cNvSpPr>
          <p:nvPr>
            <p:ph type="dt" sz="half" idx="10"/>
          </p:nvPr>
        </p:nvSpPr>
        <p:spPr/>
        <p:txBody>
          <a:bodyPr/>
          <a:lstStyle/>
          <a:p>
            <a:fld id="{B97A67C0-9009-4E96-AE50-45E7A5D329A5}"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41EEFCB3-B03A-49D4-ADD5-EFFACB6BCA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C2CF3F-052C-4ADE-9ED2-AB6C5EC8375B}"/>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40796678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7BB41-E080-4C64-A219-D3A242BD42C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C09A40-B6CB-48C4-AFC6-5877CA0CACC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44C6C54-0D57-4BAD-807A-4C95531F88F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8254034-E553-4D9C-871F-69F1B49FC4C4}"/>
              </a:ext>
            </a:extLst>
          </p:cNvPr>
          <p:cNvSpPr>
            <a:spLocks noGrp="1"/>
          </p:cNvSpPr>
          <p:nvPr>
            <p:ph type="dt" sz="half" idx="10"/>
          </p:nvPr>
        </p:nvSpPr>
        <p:spPr/>
        <p:txBody>
          <a:bodyPr/>
          <a:lstStyle/>
          <a:p>
            <a:fld id="{B97A67C0-9009-4E96-AE50-45E7A5D329A5}"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id="{64BEF7B4-6837-4E9F-AD77-2ECBB596497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4C6185-137E-45D1-ABFA-710D272467F9}"/>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0163389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3571E9-0106-4DA5-804A-0524B536F45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A17387-FC21-4CC4-B162-B87215FEE7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1A0D35-0C13-4602-B0A2-08EF95A6908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DA59437-75D5-4692-B85C-D0FA558D83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6591B4-7A19-4C61-96EB-E8B9EC7FC80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9D4F447-E177-482F-943C-0D2CF1CF4011}"/>
              </a:ext>
            </a:extLst>
          </p:cNvPr>
          <p:cNvSpPr>
            <a:spLocks noGrp="1"/>
          </p:cNvSpPr>
          <p:nvPr>
            <p:ph type="dt" sz="half" idx="10"/>
          </p:nvPr>
        </p:nvSpPr>
        <p:spPr/>
        <p:txBody>
          <a:bodyPr/>
          <a:lstStyle/>
          <a:p>
            <a:fld id="{B97A67C0-9009-4E96-AE50-45E7A5D329A5}" type="datetimeFigureOut">
              <a:rPr lang="zh-CN" altLang="en-US" smtClean="0"/>
              <a:t>2025/2/17</a:t>
            </a:fld>
            <a:endParaRPr lang="zh-CN" altLang="en-US"/>
          </a:p>
        </p:txBody>
      </p:sp>
      <p:sp>
        <p:nvSpPr>
          <p:cNvPr id="8" name="页脚占位符 7">
            <a:extLst>
              <a:ext uri="{FF2B5EF4-FFF2-40B4-BE49-F238E27FC236}">
                <a16:creationId xmlns:a16="http://schemas.microsoft.com/office/drawing/2014/main" id="{475399D7-843C-4AF7-8D4C-919C485BDF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ED892FE-7186-4104-B267-0C256D29BFCA}"/>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79438691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6ADA6A-A402-449A-9925-8A85E7235EE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7894453-4B35-4EDF-811F-973C8FC8044E}"/>
              </a:ext>
            </a:extLst>
          </p:cNvPr>
          <p:cNvSpPr>
            <a:spLocks noGrp="1"/>
          </p:cNvSpPr>
          <p:nvPr>
            <p:ph type="dt" sz="half" idx="10"/>
          </p:nvPr>
        </p:nvSpPr>
        <p:spPr/>
        <p:txBody>
          <a:bodyPr/>
          <a:lstStyle/>
          <a:p>
            <a:fld id="{B97A67C0-9009-4E96-AE50-45E7A5D329A5}" type="datetimeFigureOut">
              <a:rPr lang="zh-CN" altLang="en-US" smtClean="0"/>
              <a:t>2025/2/17</a:t>
            </a:fld>
            <a:endParaRPr lang="zh-CN" altLang="en-US"/>
          </a:p>
        </p:txBody>
      </p:sp>
      <p:sp>
        <p:nvSpPr>
          <p:cNvPr id="4" name="页脚占位符 3">
            <a:extLst>
              <a:ext uri="{FF2B5EF4-FFF2-40B4-BE49-F238E27FC236}">
                <a16:creationId xmlns:a16="http://schemas.microsoft.com/office/drawing/2014/main" id="{6A37A8C8-DF51-4359-A8C9-53D96AB5B48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AACFBFF-5D83-4CA3-9CFB-F97DD3856265}"/>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79653251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7026046-56AB-4F62-ACFB-3C35B339EBCB}"/>
              </a:ext>
            </a:extLst>
          </p:cNvPr>
          <p:cNvSpPr>
            <a:spLocks noGrp="1"/>
          </p:cNvSpPr>
          <p:nvPr>
            <p:ph type="dt" sz="half" idx="10"/>
          </p:nvPr>
        </p:nvSpPr>
        <p:spPr/>
        <p:txBody>
          <a:bodyPr/>
          <a:lstStyle/>
          <a:p>
            <a:fld id="{B97A67C0-9009-4E96-AE50-45E7A5D329A5}" type="datetimeFigureOut">
              <a:rPr lang="zh-CN" altLang="en-US" smtClean="0"/>
              <a:t>2025/2/17</a:t>
            </a:fld>
            <a:endParaRPr lang="zh-CN" altLang="en-US"/>
          </a:p>
        </p:txBody>
      </p:sp>
      <p:sp>
        <p:nvSpPr>
          <p:cNvPr id="3" name="页脚占位符 2">
            <a:extLst>
              <a:ext uri="{FF2B5EF4-FFF2-40B4-BE49-F238E27FC236}">
                <a16:creationId xmlns:a16="http://schemas.microsoft.com/office/drawing/2014/main" id="{5BBCEDF1-3B47-4BC0-B1DE-0A160E020B6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0AD81A4-D684-45F3-A96D-9DE8C7717317}"/>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20933569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D2E28F-7357-4534-93CD-F5683B5BC8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DF6F1E-7EA7-434A-A9B5-7CEFDE8A48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F89E060-AC07-49A6-927F-6DF8E30D2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82E33F-9DCC-448A-A840-748ED0B734D1}"/>
              </a:ext>
            </a:extLst>
          </p:cNvPr>
          <p:cNvSpPr>
            <a:spLocks noGrp="1"/>
          </p:cNvSpPr>
          <p:nvPr>
            <p:ph type="dt" sz="half" idx="10"/>
          </p:nvPr>
        </p:nvSpPr>
        <p:spPr/>
        <p:txBody>
          <a:bodyPr/>
          <a:lstStyle/>
          <a:p>
            <a:fld id="{B97A67C0-9009-4E96-AE50-45E7A5D329A5}"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id="{D849719D-CC3E-4377-AE5F-A5C6933F52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A469D6E-0C7C-47C3-BC4B-E728CA99BFA3}"/>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26563918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F30EBD-F074-47A0-8B50-CAE1DDC9A9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3B30015-0D8C-4650-930F-78D7D176F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9DD5858-C336-40BA-9E07-154D6A998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BC01F4-E046-4F01-B624-EEA4B8447D31}"/>
              </a:ext>
            </a:extLst>
          </p:cNvPr>
          <p:cNvSpPr>
            <a:spLocks noGrp="1"/>
          </p:cNvSpPr>
          <p:nvPr>
            <p:ph type="dt" sz="half" idx="10"/>
          </p:nvPr>
        </p:nvSpPr>
        <p:spPr/>
        <p:txBody>
          <a:bodyPr/>
          <a:lstStyle/>
          <a:p>
            <a:fld id="{B97A67C0-9009-4E96-AE50-45E7A5D329A5}" type="datetimeFigureOut">
              <a:rPr lang="zh-CN" altLang="en-US" smtClean="0"/>
              <a:t>2025/2/17</a:t>
            </a:fld>
            <a:endParaRPr lang="zh-CN" altLang="en-US"/>
          </a:p>
        </p:txBody>
      </p:sp>
      <p:sp>
        <p:nvSpPr>
          <p:cNvPr id="6" name="页脚占位符 5">
            <a:extLst>
              <a:ext uri="{FF2B5EF4-FFF2-40B4-BE49-F238E27FC236}">
                <a16:creationId xmlns:a16="http://schemas.microsoft.com/office/drawing/2014/main" id="{55B366A4-B923-44FF-8D75-827BABE777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683A12-354E-40D9-B504-CCDF538E1B9E}"/>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89954805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0B776C-EAD5-4B3B-A16A-7EC9BB4E42E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7CB175F-627B-4A79-8336-85CD6349065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F6CEDF8-DDB9-453D-A373-7A7FA6D5DD88}"/>
              </a:ext>
            </a:extLst>
          </p:cNvPr>
          <p:cNvSpPr>
            <a:spLocks noGrp="1"/>
          </p:cNvSpPr>
          <p:nvPr>
            <p:ph type="dt" sz="half" idx="10"/>
          </p:nvPr>
        </p:nvSpPr>
        <p:spPr/>
        <p:txBody>
          <a:bodyPr/>
          <a:lstStyle/>
          <a:p>
            <a:fld id="{B97A67C0-9009-4E96-AE50-45E7A5D329A5}"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E662F9F2-F0D9-4E3D-ADB0-D54A0CA77CB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17F940D-5749-43D0-AC5E-0D071FD2171B}"/>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42477159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3074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8C52F7A-5D28-40EB-8A2F-83B26158736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6999BA0-0FE5-42EB-B70C-770A168701A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1FD94D-3EFB-4C48-B998-321390E0A8A0}"/>
              </a:ext>
            </a:extLst>
          </p:cNvPr>
          <p:cNvSpPr>
            <a:spLocks noGrp="1"/>
          </p:cNvSpPr>
          <p:nvPr>
            <p:ph type="dt" sz="half" idx="10"/>
          </p:nvPr>
        </p:nvSpPr>
        <p:spPr/>
        <p:txBody>
          <a:bodyPr/>
          <a:lstStyle/>
          <a:p>
            <a:fld id="{B97A67C0-9009-4E96-AE50-45E7A5D329A5}"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E7DAE7F7-EB75-4708-85F6-F6D692B8F9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AF176F8-DB23-41B3-8621-639CD1F8C8B0}"/>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58255715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9924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8264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670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ags" Target="../tags/tag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8.xml"/><Relationship Id="rId7" Type="http://schemas.openxmlformats.org/officeDocument/2006/relationships/image" Target="../media/image17.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16.png"/><Relationship Id="rId5" Type="http://schemas.openxmlformats.org/officeDocument/2006/relationships/theme" Target="../theme/theme5.xml"/><Relationship Id="rId10" Type="http://schemas.openxmlformats.org/officeDocument/2006/relationships/image" Target="../media/image19.png"/><Relationship Id="rId4" Type="http://schemas.openxmlformats.org/officeDocument/2006/relationships/slideLayout" Target="../slideLayouts/slideLayout49.xml"/><Relationship Id="rId9"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2945444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2025/2/17</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175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122360970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89026466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a16="http://schemas.microsoft.com/office/drawing/2014/main"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a16="http://schemas.microsoft.com/office/drawing/2014/main"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矩形 21">
                <a:extLst>
                  <a:ext uri="{FF2B5EF4-FFF2-40B4-BE49-F238E27FC236}">
                    <a16:creationId xmlns:a16="http://schemas.microsoft.com/office/drawing/2014/main"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矩形 22">
                <a:extLst>
                  <a:ext uri="{FF2B5EF4-FFF2-40B4-BE49-F238E27FC236}">
                    <a16:creationId xmlns:a16="http://schemas.microsoft.com/office/drawing/2014/main"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矩形 23">
                <a:extLst>
                  <a:ext uri="{FF2B5EF4-FFF2-40B4-BE49-F238E27FC236}">
                    <a16:creationId xmlns:a16="http://schemas.microsoft.com/office/drawing/2014/main"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矩形 24">
                <a:extLst>
                  <a:ext uri="{FF2B5EF4-FFF2-40B4-BE49-F238E27FC236}">
                    <a16:creationId xmlns:a16="http://schemas.microsoft.com/office/drawing/2014/main"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矩形 25">
                <a:extLst>
                  <a:ext uri="{FF2B5EF4-FFF2-40B4-BE49-F238E27FC236}">
                    <a16:creationId xmlns:a16="http://schemas.microsoft.com/office/drawing/2014/main"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矩形 26">
                <a:extLst>
                  <a:ext uri="{FF2B5EF4-FFF2-40B4-BE49-F238E27FC236}">
                    <a16:creationId xmlns:a16="http://schemas.microsoft.com/office/drawing/2014/main"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矩形 27">
                <a:extLst>
                  <a:ext uri="{FF2B5EF4-FFF2-40B4-BE49-F238E27FC236}">
                    <a16:creationId xmlns:a16="http://schemas.microsoft.com/office/drawing/2014/main"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矩形 28">
                <a:extLst>
                  <a:ext uri="{FF2B5EF4-FFF2-40B4-BE49-F238E27FC236}">
                    <a16:creationId xmlns:a16="http://schemas.microsoft.com/office/drawing/2014/main"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矩形 29">
                <a:extLst>
                  <a:ext uri="{FF2B5EF4-FFF2-40B4-BE49-F238E27FC236}">
                    <a16:creationId xmlns:a16="http://schemas.microsoft.com/office/drawing/2014/main"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矩形 30">
                <a:extLst>
                  <a:ext uri="{FF2B5EF4-FFF2-40B4-BE49-F238E27FC236}">
                    <a16:creationId xmlns:a16="http://schemas.microsoft.com/office/drawing/2014/main"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矩形 31">
                <a:extLst>
                  <a:ext uri="{FF2B5EF4-FFF2-40B4-BE49-F238E27FC236}">
                    <a16:creationId xmlns:a16="http://schemas.microsoft.com/office/drawing/2014/main"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矩形 32">
                <a:extLst>
                  <a:ext uri="{FF2B5EF4-FFF2-40B4-BE49-F238E27FC236}">
                    <a16:creationId xmlns:a16="http://schemas.microsoft.com/office/drawing/2014/main"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矩形 33">
                <a:extLst>
                  <a:ext uri="{FF2B5EF4-FFF2-40B4-BE49-F238E27FC236}">
                    <a16:creationId xmlns:a16="http://schemas.microsoft.com/office/drawing/2014/main"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矩形 34">
                <a:extLst>
                  <a:ext uri="{FF2B5EF4-FFF2-40B4-BE49-F238E27FC236}">
                    <a16:creationId xmlns:a16="http://schemas.microsoft.com/office/drawing/2014/main"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矩形 35">
                <a:extLst>
                  <a:ext uri="{FF2B5EF4-FFF2-40B4-BE49-F238E27FC236}">
                    <a16:creationId xmlns:a16="http://schemas.microsoft.com/office/drawing/2014/main"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5" name="组合 4">
              <a:extLst>
                <a:ext uri="{FF2B5EF4-FFF2-40B4-BE49-F238E27FC236}">
                  <a16:creationId xmlns:a16="http://schemas.microsoft.com/office/drawing/2014/main"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a16="http://schemas.microsoft.com/office/drawing/2014/main"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17">
                <a:extLst>
                  <a:ext uri="{FF2B5EF4-FFF2-40B4-BE49-F238E27FC236}">
                    <a16:creationId xmlns:a16="http://schemas.microsoft.com/office/drawing/2014/main"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18">
                <a:extLst>
                  <a:ext uri="{FF2B5EF4-FFF2-40B4-BE49-F238E27FC236}">
                    <a16:creationId xmlns:a16="http://schemas.microsoft.com/office/drawing/2014/main"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矩形 19">
                <a:extLst>
                  <a:ext uri="{FF2B5EF4-FFF2-40B4-BE49-F238E27FC236}">
                    <a16:creationId xmlns:a16="http://schemas.microsoft.com/office/drawing/2014/main"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sp>
        <p:nvSpPr>
          <p:cNvPr id="37" name="矩形 36">
            <a:extLst>
              <a:ext uri="{FF2B5EF4-FFF2-40B4-BE49-F238E27FC236}">
                <a16:creationId xmlns:a16="http://schemas.microsoft.com/office/drawing/2014/main" id="{3AD7A8E9-6E48-483D-89C2-344F3C82B00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8" name="图片 37">
            <a:extLst>
              <a:ext uri="{FF2B5EF4-FFF2-40B4-BE49-F238E27FC236}">
                <a16:creationId xmlns:a16="http://schemas.microsoft.com/office/drawing/2014/main" id="{2E759C5F-DDDE-4F1C-A194-64EDB59AF4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5172" y="5277530"/>
            <a:ext cx="2597337" cy="1473790"/>
          </a:xfrm>
          <a:prstGeom prst="rect">
            <a:avLst/>
          </a:prstGeom>
        </p:spPr>
      </p:pic>
      <p:pic>
        <p:nvPicPr>
          <p:cNvPr id="39" name="图片 38">
            <a:extLst>
              <a:ext uri="{FF2B5EF4-FFF2-40B4-BE49-F238E27FC236}">
                <a16:creationId xmlns:a16="http://schemas.microsoft.com/office/drawing/2014/main" id="{B02A5548-DC80-4DED-8219-BBF136CE6555}"/>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361298" cy="1116117"/>
          </a:xfrm>
          <a:prstGeom prst="rect">
            <a:avLst/>
          </a:prstGeom>
        </p:spPr>
      </p:pic>
      <p:pic>
        <p:nvPicPr>
          <p:cNvPr id="40" name="图片 39">
            <a:extLst>
              <a:ext uri="{FF2B5EF4-FFF2-40B4-BE49-F238E27FC236}">
                <a16:creationId xmlns:a16="http://schemas.microsoft.com/office/drawing/2014/main" id="{4166A6F6-35ED-4357-A6AF-11A664B5FBC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41" name="图片 40">
            <a:extLst>
              <a:ext uri="{FF2B5EF4-FFF2-40B4-BE49-F238E27FC236}">
                <a16:creationId xmlns:a16="http://schemas.microsoft.com/office/drawing/2014/main" id="{9ABCFC46-7DDE-4457-8CA4-C567EC94C3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93300" y="165100"/>
            <a:ext cx="2298700" cy="1345581"/>
          </a:xfrm>
          <a:prstGeom prst="rect">
            <a:avLst/>
          </a:prstGeom>
        </p:spPr>
      </p:pic>
    </p:spTree>
    <p:extLst>
      <p:ext uri="{BB962C8B-B14F-4D97-AF65-F5344CB8AC3E}">
        <p14:creationId xmlns:p14="http://schemas.microsoft.com/office/powerpoint/2010/main" val="388767563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D06273A-06FF-4A30-B083-A664F942E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DD61FE9-92B1-4C48-ACCC-1176D55C2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94BD26-EE96-42DD-8348-605D6D2701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A67C0-9009-4E96-AE50-45E7A5D329A5}"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id="{901E9BD1-68C5-41DE-B9FA-ACF815C802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B8541D0-F690-4801-9FE9-2C4B959FB0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109851372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5.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8.xml"/><Relationship Id="rId7"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hemeOverride" Target="../theme/themeOverride1.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notesSlide" Target="../notesSlides/notesSlide9.xml"/><Relationship Id="rId7" Type="http://schemas.openxmlformats.org/officeDocument/2006/relationships/image" Target="../media/image47.png"/><Relationship Id="rId2" Type="http://schemas.openxmlformats.org/officeDocument/2006/relationships/slideLayout" Target="../slideLayouts/slideLayout18.xml"/><Relationship Id="rId1" Type="http://schemas.openxmlformats.org/officeDocument/2006/relationships/themeOverride" Target="../theme/themeOverride2.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0.xml"/><Relationship Id="rId7" Type="http://schemas.openxmlformats.org/officeDocument/2006/relationships/image" Target="../media/image46.jpg"/><Relationship Id="rId2" Type="http://schemas.openxmlformats.org/officeDocument/2006/relationships/slideLayout" Target="../slideLayouts/slideLayout18.xml"/><Relationship Id="rId1" Type="http://schemas.openxmlformats.org/officeDocument/2006/relationships/themeOverride" Target="../theme/themeOverride3.xml"/><Relationship Id="rId6" Type="http://schemas.openxmlformats.org/officeDocument/2006/relationships/image" Target="../media/image49.png"/><Relationship Id="rId5" Type="http://schemas.openxmlformats.org/officeDocument/2006/relationships/image" Target="../media/image45.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microsoft.com/office/2007/relationships/hdphoto" Target="../media/hdphoto5.wdp"/><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46.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22.png"/><Relationship Id="rId5" Type="http://schemas.openxmlformats.org/officeDocument/2006/relationships/image" Target="../media/image28.jpg"/><Relationship Id="rId10" Type="http://schemas.openxmlformats.org/officeDocument/2006/relationships/image" Target="../media/image31.png"/><Relationship Id="rId4" Type="http://schemas.openxmlformats.org/officeDocument/2006/relationships/notesSlide" Target="../notesSlides/notesSlide3.xml"/><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jp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jp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jp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jp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383836" y="772768"/>
            <a:ext cx="11709691" cy="5426981"/>
          </a:xfrm>
          <a:prstGeom prst="rect">
            <a:avLst/>
          </a:prstGeom>
          <a:effectLst>
            <a:outerShdw blurRad="50800" dist="63500" dir="5400000" sx="102000" sy="102000" algn="ctr" rotWithShape="0">
              <a:srgbClr val="000000">
                <a:alpha val="43137"/>
              </a:srgbClr>
            </a:outerShdw>
          </a:effectLst>
        </p:spPr>
      </p:pic>
      <p:pic>
        <p:nvPicPr>
          <p:cNvPr id="7"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p:blipFill>
        <p:spPr>
          <a:xfrm>
            <a:off x="285362" y="0"/>
            <a:ext cx="3080825" cy="4575269"/>
          </a:xfrm>
          <a:prstGeom prst="rect">
            <a:avLst/>
          </a:prstGeom>
        </p:spPr>
      </p:pic>
      <p:pic>
        <p:nvPicPr>
          <p:cNvPr id="3" name="Cute_Avalanch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1241425"/>
            <a:ext cx="609600" cy="609600"/>
          </a:xfrm>
          <a:prstGeom prst="rect">
            <a:avLst/>
          </a:prstGeom>
        </p:spPr>
      </p:pic>
      <p:sp>
        <p:nvSpPr>
          <p:cNvPr id="14" name="TextBox 13"/>
          <p:cNvSpPr txBox="1"/>
          <p:nvPr/>
        </p:nvSpPr>
        <p:spPr>
          <a:xfrm>
            <a:off x="1712378" y="2913677"/>
            <a:ext cx="8767245" cy="193899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Chào</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mừng</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thầy</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cô</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và</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các</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em</a:t>
            </a:r>
            <a:endPar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endParaRPr>
          </a:p>
        </p:txBody>
      </p:sp>
      <p:pic>
        <p:nvPicPr>
          <p:cNvPr id="8" name="图片 8">
            <a:extLst>
              <a:ext uri="{FF2B5EF4-FFF2-40B4-BE49-F238E27FC236}">
                <a16:creationId xmlns:a16="http://schemas.microsoft.com/office/drawing/2014/main" id="{F722B010-D91B-41CF-B809-11B76F7713C0}"/>
              </a:ext>
            </a:extLst>
          </p:cNvPr>
          <p:cNvPicPr>
            <a:picLocks noChangeAspect="1"/>
          </p:cNvPicPr>
          <p:nvPr/>
        </p:nvPicPr>
        <p:blipFill rotWithShape="1">
          <a:blip r:embed="rId8" cstate="email"/>
          <a:srcRect/>
          <a:stretch>
            <a:fillRect/>
          </a:stretch>
        </p:blipFill>
        <p:spPr>
          <a:xfrm flipH="1">
            <a:off x="8247734" y="4313255"/>
            <a:ext cx="3406797" cy="2168084"/>
          </a:xfrm>
          <a:prstGeom prst="rect">
            <a:avLst/>
          </a:prstGeom>
        </p:spPr>
      </p:pic>
    </p:spTree>
    <p:extLst>
      <p:ext uri="{BB962C8B-B14F-4D97-AF65-F5344CB8AC3E}">
        <p14:creationId xmlns:p14="http://schemas.microsoft.com/office/powerpoint/2010/main" val="368833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66"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anim calcmode="lin" valueType="num">
                                      <p:cBhvr>
                                        <p:cTn id="10" dur="750" fill="hold"/>
                                        <p:tgtEl>
                                          <p:spTgt spid="6"/>
                                        </p:tgtEl>
                                        <p:attrNameLst>
                                          <p:attrName>ppt_x</p:attrName>
                                        </p:attrNameLst>
                                      </p:cBhvr>
                                      <p:tavLst>
                                        <p:tav tm="0">
                                          <p:val>
                                            <p:strVal val="#ppt_x"/>
                                          </p:val>
                                        </p:tav>
                                        <p:tav tm="100000">
                                          <p:val>
                                            <p:strVal val="#ppt_x"/>
                                          </p:val>
                                        </p:tav>
                                      </p:tavLst>
                                    </p:anim>
                                    <p:anim calcmode="lin" valueType="num">
                                      <p:cBhvr>
                                        <p:cTn id="11" dur="750" fill="hold"/>
                                        <p:tgtEl>
                                          <p:spTgt spid="6"/>
                                        </p:tgtEl>
                                        <p:attrNameLst>
                                          <p:attrName>ppt_y</p:attrName>
                                        </p:attrNameLst>
                                      </p:cBhvr>
                                      <p:tavLst>
                                        <p:tav tm="0">
                                          <p:val>
                                            <p:strVal val="#ppt_y-.1"/>
                                          </p:val>
                                        </p:tav>
                                        <p:tav tm="100000">
                                          <p:val>
                                            <p:strVal val="#ppt_y"/>
                                          </p:val>
                                        </p:tav>
                                      </p:tavLst>
                                    </p:anim>
                                  </p:childTnLst>
                                </p:cTn>
                              </p:par>
                            </p:childTnLst>
                          </p:cTn>
                        </p:par>
                        <p:par>
                          <p:cTn id="12" fill="hold">
                            <p:stCondLst>
                              <p:cond delay="125466"/>
                            </p:stCondLst>
                            <p:childTnLst>
                              <p:par>
                                <p:cTn id="13" presetID="31"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indent="457200" algn="ctr"/>
            <a:r>
              <a:rPr lang="en-US" sz="3200" b="1" dirty="0" err="1">
                <a:solidFill>
                  <a:srgbClr val="C00000"/>
                </a:solidFill>
                <a:effectLst>
                  <a:outerShdw blurRad="38100" dist="38100" dir="2700000" algn="tl">
                    <a:srgbClr val="000000">
                      <a:alpha val="43137"/>
                    </a:srgbClr>
                  </a:outerShdw>
                </a:effectLst>
              </a:rPr>
              <a:t>Nụ</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hôn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trên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bàn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tay</a:t>
            </a:r>
            <a:endParaRPr lang="en-US" sz="3200" b="1" dirty="0">
              <a:solidFill>
                <a:srgbClr val="C00000"/>
              </a:solidFill>
              <a:effectLst>
                <a:outerShdw blurRad="38100" dist="38100" dir="2700000" algn="tl">
                  <a:srgbClr val="000000">
                    <a:alpha val="43137"/>
                  </a:srgbClr>
                </a:outerShdw>
              </a:effectLst>
            </a:endParaRPr>
          </a:p>
          <a:p>
            <a:pPr indent="457200" algn="just"/>
            <a:r>
              <a:rPr lang="en-US" sz="2800" dirty="0" err="1"/>
              <a:t>Ngày</a:t>
            </a:r>
            <a:r>
              <a:rPr lang="en-US" sz="2800" dirty="0"/>
              <a:t> </a:t>
            </a:r>
            <a:r>
              <a:rPr lang="en-US" sz="2800" dirty="0" err="1"/>
              <a:t>đầu</a:t>
            </a:r>
            <a:r>
              <a:rPr lang="en-US" sz="2800" dirty="0"/>
              <a:t> </a:t>
            </a:r>
            <a:r>
              <a:rPr lang="en-US" sz="2800" dirty="0" err="1"/>
              <a:t>đi</a:t>
            </a:r>
            <a:r>
              <a:rPr lang="en-US" sz="2800" dirty="0"/>
              <a:t> </a:t>
            </a:r>
            <a:r>
              <a:rPr lang="en-US" sz="2800" dirty="0" err="1"/>
              <a:t>học</a:t>
            </a:r>
            <a:r>
              <a:rPr lang="en-US" sz="2800" dirty="0"/>
              <a:t>, Nam </a:t>
            </a:r>
            <a:r>
              <a:rPr lang="en-US" sz="2800" dirty="0" err="1"/>
              <a:t>hồi</a:t>
            </a:r>
            <a:r>
              <a:rPr lang="en-US" sz="2800" dirty="0"/>
              <a:t> </a:t>
            </a:r>
            <a:r>
              <a:rPr lang="en-US" sz="2800" dirty="0" err="1"/>
              <a:t>hộp</a:t>
            </a:r>
            <a:r>
              <a:rPr lang="en-US" sz="2800" dirty="0"/>
              <a:t> </a:t>
            </a:r>
            <a:r>
              <a:rPr lang="en-US" sz="2800" dirty="0" err="1"/>
              <a:t>lắm</a:t>
            </a:r>
            <a:r>
              <a:rPr lang="en-US" sz="2800" dirty="0"/>
              <a:t>. </a:t>
            </a:r>
            <a:r>
              <a:rPr lang="en-US" sz="2800" dirty="0" err="1"/>
              <a:t>Mẹ</a:t>
            </a:r>
            <a:r>
              <a:rPr lang="en-US" sz="2800" dirty="0"/>
              <a:t> </a:t>
            </a:r>
            <a:r>
              <a:rPr lang="en-US" sz="2800" dirty="0" err="1"/>
              <a:t>nhẹ</a:t>
            </a:r>
            <a:r>
              <a:rPr lang="en-US" sz="2800" dirty="0"/>
              <a:t> </a:t>
            </a:r>
            <a:r>
              <a:rPr lang="en-US" sz="2800" dirty="0" err="1"/>
              <a:t>nhàng</a:t>
            </a:r>
            <a:r>
              <a:rPr lang="en-US" sz="2800" dirty="0"/>
              <a:t> </a:t>
            </a:r>
            <a:r>
              <a:rPr lang="en-US" sz="2800" dirty="0" err="1"/>
              <a:t>đặt</a:t>
            </a:r>
            <a:r>
              <a:rPr lang="en-US" sz="2800" dirty="0"/>
              <a:t> </a:t>
            </a:r>
            <a:r>
              <a:rPr lang="en-US" sz="2800" dirty="0" err="1"/>
              <a:t>một</a:t>
            </a:r>
            <a:r>
              <a:rPr lang="en-US" sz="2800" dirty="0"/>
              <a:t> </a:t>
            </a:r>
            <a:r>
              <a:rPr lang="en-US" sz="2800" dirty="0" err="1"/>
              <a:t>nụ</a:t>
            </a:r>
            <a:r>
              <a:rPr lang="en-US" sz="2800" dirty="0"/>
              <a:t> </a:t>
            </a:r>
            <a:r>
              <a:rPr lang="en-US" sz="2800" dirty="0" err="1"/>
              <a:t>hôn</a:t>
            </a:r>
            <a:r>
              <a:rPr lang="en-US" sz="2800" dirty="0"/>
              <a:t> </a:t>
            </a:r>
            <a:r>
              <a:rPr lang="en-US" sz="2800" dirty="0" err="1"/>
              <a:t>vào</a:t>
            </a:r>
            <a:r>
              <a:rPr lang="en-US" sz="2800" dirty="0"/>
              <a:t> </a:t>
            </a:r>
            <a:r>
              <a:rPr lang="en-US" sz="2800" dirty="0" err="1"/>
              <a:t>bàn</a:t>
            </a:r>
            <a:r>
              <a:rPr lang="en-US" sz="2800" dirty="0"/>
              <a:t> </a:t>
            </a:r>
            <a:r>
              <a:rPr lang="en-US" sz="2800" dirty="0" err="1"/>
              <a:t>tay</a:t>
            </a:r>
            <a:r>
              <a:rPr lang="en-US" sz="2800" dirty="0"/>
              <a:t> Nam </a:t>
            </a:r>
            <a:r>
              <a:rPr lang="en-US" sz="2800" dirty="0" err="1"/>
              <a:t>và</a:t>
            </a:r>
            <a:r>
              <a:rPr lang="en-US" sz="2800" dirty="0"/>
              <a:t> </a:t>
            </a:r>
            <a:r>
              <a:rPr lang="en-US" sz="2800" dirty="0" err="1"/>
              <a:t>dặn</a:t>
            </a:r>
            <a:r>
              <a:rPr lang="en-US" sz="2800" dirty="0"/>
              <a:t>:</a:t>
            </a:r>
          </a:p>
          <a:p>
            <a:pPr indent="457200" algn="just"/>
            <a:r>
              <a:rPr lang="en-US" sz="2800" dirty="0"/>
              <a:t>- </a:t>
            </a:r>
            <a:r>
              <a:rPr lang="en-US" sz="2800" dirty="0" err="1"/>
              <a:t>Mỗi</a:t>
            </a:r>
            <a:r>
              <a:rPr lang="en-US" sz="2800" dirty="0"/>
              <a:t> </a:t>
            </a:r>
            <a:r>
              <a:rPr lang="en-US" sz="2800" dirty="0" err="1"/>
              <a:t>khi</a:t>
            </a:r>
            <a:r>
              <a:rPr lang="en-US" sz="2800" dirty="0"/>
              <a:t> lo </a:t>
            </a:r>
            <a:r>
              <a:rPr lang="en-US" sz="2800" dirty="0" err="1"/>
              <a:t>lắng</a:t>
            </a:r>
            <a:r>
              <a:rPr lang="en-US" sz="2800" dirty="0"/>
              <a:t>, con </a:t>
            </a:r>
            <a:r>
              <a:rPr lang="en-US" sz="2800" dirty="0" err="1"/>
              <a:t>hãy</a:t>
            </a:r>
            <a:r>
              <a:rPr lang="en-US" sz="2800" dirty="0"/>
              <a:t> </a:t>
            </a:r>
            <a:r>
              <a:rPr lang="en-US" sz="2800" dirty="0" err="1"/>
              <a:t>áp</a:t>
            </a:r>
            <a:r>
              <a:rPr lang="en-US" sz="2800" dirty="0"/>
              <a:t> </a:t>
            </a:r>
            <a:r>
              <a:rPr lang="en-US" sz="2800" dirty="0" err="1"/>
              <a:t>bàn</a:t>
            </a:r>
            <a:r>
              <a:rPr lang="en-US" sz="2800" dirty="0"/>
              <a:t> </a:t>
            </a:r>
            <a:r>
              <a:rPr lang="en-US" sz="2800" dirty="0" err="1"/>
              <a:t>tay</a:t>
            </a:r>
            <a:r>
              <a:rPr lang="en-US" sz="2800" dirty="0"/>
              <a:t> </a:t>
            </a:r>
            <a:r>
              <a:rPr lang="en-US" sz="2800" dirty="0" err="1"/>
              <a:t>này</a:t>
            </a:r>
            <a:r>
              <a:rPr lang="en-US" sz="2800" dirty="0"/>
              <a:t> </a:t>
            </a:r>
            <a:r>
              <a:rPr lang="en-US" sz="2800" dirty="0" err="1"/>
              <a:t>lên</a:t>
            </a:r>
            <a:r>
              <a:rPr lang="en-US" sz="2800" dirty="0"/>
              <a:t> </a:t>
            </a:r>
            <a:r>
              <a:rPr lang="en-US" sz="2800" dirty="0" err="1"/>
              <a:t>má</a:t>
            </a:r>
            <a:r>
              <a:rPr lang="en-US" sz="2800" dirty="0"/>
              <a:t>. </a:t>
            </a:r>
            <a:r>
              <a:rPr lang="en-US" sz="2800" dirty="0" err="1"/>
              <a:t>Mẹ</a:t>
            </a:r>
            <a:r>
              <a:rPr lang="en-US" sz="2800" dirty="0"/>
              <a:t> </a:t>
            </a:r>
            <a:r>
              <a:rPr lang="en-US" sz="2800" dirty="0" err="1"/>
              <a:t>lúc</a:t>
            </a:r>
            <a:r>
              <a:rPr lang="en-US" sz="2800" dirty="0"/>
              <a:t> </a:t>
            </a:r>
            <a:r>
              <a:rPr lang="en-US" sz="2800" dirty="0" err="1"/>
              <a:t>nào</a:t>
            </a:r>
            <a:r>
              <a:rPr lang="en-US" sz="2800" dirty="0"/>
              <a:t> </a:t>
            </a:r>
            <a:r>
              <a:rPr lang="en-US" sz="2800" dirty="0" err="1"/>
              <a:t>cũng</a:t>
            </a:r>
            <a:r>
              <a:rPr lang="en-US" sz="2800" dirty="0"/>
              <a:t> ở </a:t>
            </a:r>
            <a:r>
              <a:rPr lang="en-US" sz="2800" dirty="0" err="1"/>
              <a:t>bên</a:t>
            </a:r>
            <a:r>
              <a:rPr lang="en-US" sz="2800" dirty="0"/>
              <a:t> con.</a:t>
            </a:r>
          </a:p>
          <a:p>
            <a:pPr indent="457200" algn="just"/>
            <a:r>
              <a:rPr lang="en-US" sz="2800" dirty="0"/>
              <a:t>Nam </a:t>
            </a:r>
            <a:r>
              <a:rPr lang="en-US" sz="2800" dirty="0" err="1"/>
              <a:t>cảm</a:t>
            </a:r>
            <a:r>
              <a:rPr lang="en-US" sz="2800" dirty="0"/>
              <a:t> </a:t>
            </a:r>
            <a:r>
              <a:rPr lang="en-US" sz="2800" dirty="0" err="1"/>
              <a:t>thấy</a:t>
            </a:r>
            <a:r>
              <a:rPr lang="en-US" sz="2800" dirty="0"/>
              <a:t> </a:t>
            </a:r>
            <a:r>
              <a:rPr lang="en-US" sz="2800" dirty="0" err="1"/>
              <a:t>thật</a:t>
            </a:r>
            <a:r>
              <a:rPr lang="en-US" sz="2800" dirty="0"/>
              <a:t> </a:t>
            </a:r>
            <a:r>
              <a:rPr lang="en-US" sz="2800" dirty="0" err="1"/>
              <a:t>ấm</a:t>
            </a:r>
            <a:r>
              <a:rPr lang="en-US" sz="2800" dirty="0"/>
              <a:t> </a:t>
            </a:r>
            <a:r>
              <a:rPr lang="en-US" sz="2800" dirty="0" err="1"/>
              <a:t>áp</a:t>
            </a:r>
            <a:r>
              <a:rPr lang="en-US" sz="2800" dirty="0"/>
              <a:t>. </a:t>
            </a:r>
            <a:r>
              <a:rPr lang="en-US" sz="2800" dirty="0" err="1"/>
              <a:t>Cậu</a:t>
            </a:r>
            <a:r>
              <a:rPr lang="en-US" sz="2800" dirty="0"/>
              <a:t> </a:t>
            </a:r>
            <a:r>
              <a:rPr lang="en-US" sz="2800" dirty="0" err="1"/>
              <a:t>im</a:t>
            </a:r>
            <a:r>
              <a:rPr lang="en-US" sz="2800" dirty="0"/>
              <a:t> </a:t>
            </a:r>
            <a:r>
              <a:rPr lang="en-US" sz="2800" dirty="0" err="1"/>
              <a:t>lặng</a:t>
            </a:r>
            <a:r>
              <a:rPr lang="en-US" sz="2800" dirty="0"/>
              <a:t> </a:t>
            </a:r>
            <a:r>
              <a:rPr lang="en-US" sz="2800" dirty="0" err="1"/>
              <a:t>rồi</a:t>
            </a:r>
            <a:r>
              <a:rPr lang="en-US" sz="2800" dirty="0"/>
              <a:t> </a:t>
            </a:r>
            <a:r>
              <a:rPr lang="en-US" sz="2800" dirty="0" err="1"/>
              <a:t>đột</a:t>
            </a:r>
            <a:r>
              <a:rPr lang="en-US" sz="2800" dirty="0"/>
              <a:t> </a:t>
            </a:r>
            <a:r>
              <a:rPr lang="en-US" sz="2800" dirty="0" err="1"/>
              <a:t>nhiên</a:t>
            </a:r>
            <a:r>
              <a:rPr lang="en-US" sz="2800" dirty="0"/>
              <a:t> </a:t>
            </a:r>
            <a:r>
              <a:rPr lang="en-US" sz="2800" dirty="0" err="1"/>
              <a:t>mỉm</a:t>
            </a:r>
            <a:r>
              <a:rPr lang="en-US" sz="2800" dirty="0"/>
              <a:t> </a:t>
            </a:r>
            <a:r>
              <a:rPr lang="en-US" sz="2800" dirty="0" err="1"/>
              <a:t>cười</a:t>
            </a:r>
            <a:r>
              <a:rPr lang="en-US" sz="2800" dirty="0"/>
              <a:t>:</a:t>
            </a:r>
          </a:p>
          <a:p>
            <a:pPr indent="457200" algn="just"/>
            <a:r>
              <a:rPr lang="en-US" sz="2800" dirty="0"/>
              <a:t>- </a:t>
            </a:r>
            <a:r>
              <a:rPr lang="en-US" sz="2800" dirty="0" err="1"/>
              <a:t>Mẹ</a:t>
            </a:r>
            <a:r>
              <a:rPr lang="en-US" sz="2800" dirty="0"/>
              <a:t> </a:t>
            </a:r>
            <a:r>
              <a:rPr lang="en-US" sz="2800" dirty="0" err="1"/>
              <a:t>đưa</a:t>
            </a:r>
            <a:r>
              <a:rPr lang="en-US" sz="2800" dirty="0"/>
              <a:t> </a:t>
            </a:r>
            <a:r>
              <a:rPr lang="en-US" sz="2800" dirty="0" err="1"/>
              <a:t>tay</a:t>
            </a:r>
            <a:r>
              <a:rPr lang="en-US" sz="2800" dirty="0"/>
              <a:t> </a:t>
            </a:r>
            <a:r>
              <a:rPr lang="en-US" sz="2800" dirty="0" err="1"/>
              <a:t>cho</a:t>
            </a:r>
            <a:r>
              <a:rPr lang="en-US" sz="2800" dirty="0"/>
              <a:t> con </a:t>
            </a:r>
            <a:r>
              <a:rPr lang="en-US" sz="2800" dirty="0" err="1"/>
              <a:t>nào</a:t>
            </a:r>
            <a:r>
              <a:rPr lang="en-US" sz="2800" dirty="0"/>
              <a:t>!</a:t>
            </a:r>
          </a:p>
          <a:p>
            <a:pPr indent="457200" algn="just"/>
            <a:r>
              <a:rPr lang="en-US" sz="2800" dirty="0"/>
              <a:t>Nam </a:t>
            </a:r>
            <a:r>
              <a:rPr lang="en-US" sz="2800" dirty="0" err="1"/>
              <a:t>đặt</a:t>
            </a:r>
            <a:r>
              <a:rPr lang="en-US" sz="2800" dirty="0"/>
              <a:t> </a:t>
            </a:r>
            <a:r>
              <a:rPr lang="en-US" sz="2800" dirty="0" err="1"/>
              <a:t>một</a:t>
            </a:r>
            <a:r>
              <a:rPr lang="en-US" sz="2800" dirty="0"/>
              <a:t> </a:t>
            </a:r>
            <a:r>
              <a:rPr lang="en-US" sz="2800" dirty="0" err="1"/>
              <a:t>nụ</a:t>
            </a:r>
            <a:r>
              <a:rPr lang="en-US" sz="2800" dirty="0"/>
              <a:t> </a:t>
            </a:r>
            <a:r>
              <a:rPr lang="en-US" sz="2800" dirty="0" err="1"/>
              <a:t>hôn</a:t>
            </a:r>
            <a:r>
              <a:rPr lang="en-US" sz="2800" dirty="0"/>
              <a:t> </a:t>
            </a:r>
            <a:r>
              <a:rPr lang="en-US" sz="2800" dirty="0" err="1"/>
              <a:t>vào</a:t>
            </a:r>
            <a:r>
              <a:rPr lang="en-US" sz="2800" dirty="0"/>
              <a:t> </a:t>
            </a:r>
            <a:r>
              <a:rPr lang="en-US" sz="2800" dirty="0" err="1"/>
              <a:t>bàn</a:t>
            </a:r>
            <a:r>
              <a:rPr lang="en-US" sz="2800" dirty="0"/>
              <a:t> </a:t>
            </a:r>
            <a:r>
              <a:rPr lang="en-US" sz="2800" dirty="0" err="1"/>
              <a:t>tay</a:t>
            </a:r>
            <a:r>
              <a:rPr lang="en-US" sz="2800" dirty="0"/>
              <a:t> </a:t>
            </a:r>
            <a:r>
              <a:rPr lang="en-US" sz="2800" dirty="0" err="1"/>
              <a:t>mẹ</a:t>
            </a:r>
            <a:r>
              <a:rPr lang="en-US" sz="2800" dirty="0"/>
              <a:t> </a:t>
            </a:r>
            <a:r>
              <a:rPr lang="en-US" sz="2800" dirty="0" err="1"/>
              <a:t>rồi</a:t>
            </a:r>
            <a:r>
              <a:rPr lang="en-US" sz="2800" dirty="0"/>
              <a:t> </a:t>
            </a:r>
            <a:r>
              <a:rPr lang="en-US" sz="2800" dirty="0" err="1"/>
              <a:t>thủ</a:t>
            </a:r>
            <a:r>
              <a:rPr lang="en-US" sz="2800" dirty="0"/>
              <a:t> </a:t>
            </a:r>
            <a:r>
              <a:rPr lang="en-US" sz="2800" dirty="0" err="1"/>
              <a:t>thỉ</a:t>
            </a:r>
            <a:r>
              <a:rPr lang="en-US" sz="2800" dirty="0"/>
              <a:t>:</a:t>
            </a:r>
          </a:p>
          <a:p>
            <a:pPr marL="914400" indent="-457200" algn="just">
              <a:buFontTx/>
              <a:buChar char="-"/>
            </a:pPr>
            <a:r>
              <a:rPr lang="en-US" sz="2800" dirty="0" err="1"/>
              <a:t>Bây</a:t>
            </a:r>
            <a:r>
              <a:rPr lang="en-US" sz="2800" dirty="0"/>
              <a:t> </a:t>
            </a:r>
            <a:r>
              <a:rPr lang="en-US" sz="2800" dirty="0" err="1"/>
              <a:t>giờ</a:t>
            </a:r>
            <a:r>
              <a:rPr lang="en-US" sz="2800" dirty="0"/>
              <a:t> </a:t>
            </a:r>
            <a:r>
              <a:rPr lang="en-US" sz="2800" dirty="0" err="1"/>
              <a:t>thì</a:t>
            </a:r>
            <a:r>
              <a:rPr lang="en-US" sz="2800" dirty="0"/>
              <a:t> </a:t>
            </a:r>
            <a:r>
              <a:rPr lang="en-US" sz="2800" dirty="0" err="1"/>
              <a:t>mẹ</a:t>
            </a:r>
            <a:r>
              <a:rPr lang="en-US" sz="2800" dirty="0"/>
              <a:t> </a:t>
            </a:r>
            <a:r>
              <a:rPr lang="en-US" sz="2800" dirty="0" err="1"/>
              <a:t>cũng</a:t>
            </a:r>
            <a:r>
              <a:rPr lang="en-US" sz="2800" dirty="0"/>
              <a:t> </a:t>
            </a:r>
            <a:r>
              <a:rPr lang="en-US" sz="2800" dirty="0" err="1"/>
              <a:t>có</a:t>
            </a:r>
            <a:r>
              <a:rPr lang="en-US" sz="2800" dirty="0"/>
              <a:t> </a:t>
            </a:r>
            <a:r>
              <a:rPr lang="en-US" sz="2800" dirty="0" err="1"/>
              <a:t>nụ</a:t>
            </a:r>
            <a:r>
              <a:rPr lang="en-US" sz="2800" dirty="0"/>
              <a:t> </a:t>
            </a:r>
            <a:r>
              <a:rPr lang="en-US" sz="2800" dirty="0" err="1"/>
              <a:t>hôn</a:t>
            </a:r>
            <a:r>
              <a:rPr lang="en-US" sz="2800" dirty="0"/>
              <a:t> </a:t>
            </a:r>
            <a:r>
              <a:rPr lang="en-US" sz="2800" dirty="0" err="1"/>
              <a:t>trên</a:t>
            </a:r>
            <a:r>
              <a:rPr lang="en-US" sz="2800" dirty="0"/>
              <a:t> </a:t>
            </a:r>
            <a:r>
              <a:rPr lang="en-US" sz="2800" dirty="0" err="1"/>
              <a:t>bàn</a:t>
            </a:r>
            <a:r>
              <a:rPr lang="en-US" sz="2800" dirty="0"/>
              <a:t> </a:t>
            </a:r>
            <a:r>
              <a:rPr lang="en-US" sz="2800" dirty="0" err="1"/>
              <a:t>tay</a:t>
            </a:r>
            <a:r>
              <a:rPr lang="en-US" sz="2800" dirty="0"/>
              <a:t> </a:t>
            </a:r>
            <a:r>
              <a:rPr lang="en-US" sz="2800" dirty="0" err="1"/>
              <a:t>rồi</a:t>
            </a:r>
            <a:r>
              <a:rPr lang="en-US" sz="2800" dirty="0"/>
              <a:t>. </a:t>
            </a:r>
          </a:p>
          <a:p>
            <a:pPr marL="457200" algn="just"/>
            <a:r>
              <a:rPr lang="en-US" sz="2800" dirty="0"/>
              <a:t>Con </a:t>
            </a:r>
            <a:r>
              <a:rPr lang="en-US" sz="2800" dirty="0" err="1"/>
              <a:t>yêu</a:t>
            </a:r>
            <a:r>
              <a:rPr lang="en-US" sz="2800" dirty="0"/>
              <a:t> </a:t>
            </a:r>
            <a:r>
              <a:rPr lang="en-US" sz="2800" dirty="0" err="1"/>
              <a:t>mẹ</a:t>
            </a:r>
            <a:r>
              <a:rPr lang="en-US" sz="2800" dirty="0"/>
              <a:t>!</a:t>
            </a:r>
          </a:p>
          <a:p>
            <a:pPr indent="457200" algn="just"/>
            <a:r>
              <a:rPr lang="en-US" sz="2800" dirty="0"/>
              <a:t>Nam </a:t>
            </a:r>
            <a:r>
              <a:rPr lang="en-US" sz="2800" dirty="0" err="1"/>
              <a:t>chào</a:t>
            </a:r>
            <a:r>
              <a:rPr lang="en-US" sz="2800" dirty="0"/>
              <a:t> </a:t>
            </a:r>
            <a:r>
              <a:rPr lang="en-US" sz="2800" dirty="0" err="1"/>
              <a:t>mẹ</a:t>
            </a:r>
            <a:r>
              <a:rPr lang="en-US" sz="2800" dirty="0"/>
              <a:t> </a:t>
            </a:r>
            <a:r>
              <a:rPr lang="en-US" sz="2800" dirty="0" err="1"/>
              <a:t>và</a:t>
            </a:r>
            <a:r>
              <a:rPr lang="en-US" sz="2800" dirty="0"/>
              <a:t> tung </a:t>
            </a:r>
            <a:r>
              <a:rPr lang="en-US" sz="2800" dirty="0" err="1"/>
              <a:t>tăng</a:t>
            </a:r>
            <a:r>
              <a:rPr lang="en-US" sz="2800" dirty="0"/>
              <a:t> </a:t>
            </a:r>
            <a:r>
              <a:rPr lang="en-US" sz="2800" dirty="0" err="1"/>
              <a:t>vào</a:t>
            </a:r>
            <a:r>
              <a:rPr lang="en-US" sz="2800" dirty="0"/>
              <a:t> </a:t>
            </a:r>
            <a:r>
              <a:rPr lang="en-US" sz="2800" dirty="0" err="1"/>
              <a:t>lớp</a:t>
            </a:r>
            <a:r>
              <a:rPr lang="en-US" sz="2800" dirty="0"/>
              <a:t>.</a:t>
            </a:r>
          </a:p>
          <a:p>
            <a:pPr marL="457200" indent="457200" algn="just">
              <a:buFontTx/>
              <a:buChar char="-"/>
            </a:pPr>
            <a:endParaRPr lang="en-US" sz="2800" dirty="0"/>
          </a:p>
        </p:txBody>
      </p:sp>
      <p:sp>
        <p:nvSpPr>
          <p:cNvPr id="18" name="TextBox 17">
            <a:extLst>
              <a:ext uri="{FF2B5EF4-FFF2-40B4-BE49-F238E27FC236}">
                <a16:creationId xmlns:a16="http://schemas.microsoft.com/office/drawing/2014/main" id="{A14F894F-FAAF-42CF-AC3C-83C18AD8B584}"/>
              </a:ext>
            </a:extLst>
          </p:cNvPr>
          <p:cNvSpPr txBox="1"/>
          <p:nvPr/>
        </p:nvSpPr>
        <p:spPr>
          <a:xfrm>
            <a:off x="2340842" y="5588639"/>
            <a:ext cx="6589776" cy="400110"/>
          </a:xfrm>
          <a:prstGeom prst="rect">
            <a:avLst/>
          </a:prstGeom>
          <a:noFill/>
        </p:spPr>
        <p:txBody>
          <a:bodyPr wrap="square" rtlCol="0">
            <a:spAutoFit/>
          </a:bodyPr>
          <a:lstStyle/>
          <a:p>
            <a:r>
              <a:rPr lang="en-US" sz="2000" dirty="0">
                <a:solidFill>
                  <a:srgbClr val="FF0000"/>
                </a:solidFill>
              </a:rPr>
              <a:t>(</a:t>
            </a:r>
            <a:r>
              <a:rPr lang="en-US" sz="2000" i="1" dirty="0" err="1">
                <a:solidFill>
                  <a:srgbClr val="FF0000"/>
                </a:solidFill>
              </a:rPr>
              <a:t>theo</a:t>
            </a:r>
            <a:r>
              <a:rPr lang="en-US" sz="2000" dirty="0">
                <a:solidFill>
                  <a:srgbClr val="FF0000"/>
                </a:solidFill>
              </a:rPr>
              <a:t> Au-</a:t>
            </a:r>
            <a:r>
              <a:rPr lang="en-US" sz="2000" dirty="0" err="1">
                <a:solidFill>
                  <a:srgbClr val="FF0000"/>
                </a:solidFill>
              </a:rPr>
              <a:t>đrây</a:t>
            </a:r>
            <a:r>
              <a:rPr lang="en-US" sz="2000" dirty="0">
                <a:solidFill>
                  <a:srgbClr val="FF0000"/>
                </a:solidFill>
              </a:rPr>
              <a:t> Pen, </a:t>
            </a:r>
            <a:r>
              <a:rPr lang="en-US" sz="2000" i="1" dirty="0" err="1">
                <a:solidFill>
                  <a:srgbClr val="FF0000"/>
                </a:solidFill>
              </a:rPr>
              <a:t>Nụ</a:t>
            </a:r>
            <a:r>
              <a:rPr lang="en-US" sz="2000" i="1" dirty="0">
                <a:solidFill>
                  <a:srgbClr val="FF0000"/>
                </a:solidFill>
              </a:rPr>
              <a:t> </a:t>
            </a:r>
            <a:r>
              <a:rPr lang="en-US" sz="2000" i="1" dirty="0" err="1">
                <a:solidFill>
                  <a:srgbClr val="FF0000"/>
                </a:solidFill>
              </a:rPr>
              <a:t>hôn</a:t>
            </a:r>
            <a:r>
              <a:rPr lang="en-US" sz="2000" i="1" dirty="0">
                <a:solidFill>
                  <a:srgbClr val="FF0000"/>
                </a:solidFill>
              </a:rPr>
              <a:t> </a:t>
            </a:r>
            <a:r>
              <a:rPr lang="en-US" sz="2000" i="1" dirty="0" err="1">
                <a:solidFill>
                  <a:srgbClr val="FF0000"/>
                </a:solidFill>
              </a:rPr>
              <a:t>trên</a:t>
            </a:r>
            <a:r>
              <a:rPr lang="en-US" sz="2000" i="1" dirty="0">
                <a:solidFill>
                  <a:srgbClr val="FF0000"/>
                </a:solidFill>
              </a:rPr>
              <a:t> </a:t>
            </a:r>
            <a:r>
              <a:rPr lang="en-US" sz="2000" i="1" dirty="0" err="1">
                <a:solidFill>
                  <a:srgbClr val="FF0000"/>
                </a:solidFill>
              </a:rPr>
              <a:t>bàn</a:t>
            </a:r>
            <a:r>
              <a:rPr lang="en-US" sz="2000" i="1" dirty="0">
                <a:solidFill>
                  <a:srgbClr val="FF0000"/>
                </a:solidFill>
              </a:rPr>
              <a:t> </a:t>
            </a:r>
            <a:r>
              <a:rPr lang="en-US" sz="2000" i="1" dirty="0" err="1">
                <a:solidFill>
                  <a:srgbClr val="FF0000"/>
                </a:solidFill>
              </a:rPr>
              <a:t>tay</a:t>
            </a:r>
            <a:r>
              <a:rPr lang="en-US" sz="2000" dirty="0">
                <a:solidFill>
                  <a:srgbClr val="FF0000"/>
                </a:solidFill>
              </a:rPr>
              <a:t>, </a:t>
            </a:r>
            <a:r>
              <a:rPr lang="en-US" sz="2000" dirty="0" err="1">
                <a:solidFill>
                  <a:srgbClr val="FF0000"/>
                </a:solidFill>
              </a:rPr>
              <a:t>Đỗ</a:t>
            </a:r>
            <a:r>
              <a:rPr lang="en-US" sz="2000" dirty="0">
                <a:solidFill>
                  <a:srgbClr val="FF0000"/>
                </a:solidFill>
              </a:rPr>
              <a:t> </a:t>
            </a:r>
            <a:r>
              <a:rPr lang="en-US" sz="2000" dirty="0" err="1">
                <a:solidFill>
                  <a:srgbClr val="FF0000"/>
                </a:solidFill>
              </a:rPr>
              <a:t>Nhật</a:t>
            </a:r>
            <a:r>
              <a:rPr lang="en-US" sz="2000" dirty="0">
                <a:solidFill>
                  <a:srgbClr val="FF0000"/>
                </a:solidFill>
              </a:rPr>
              <a:t> Nam </a:t>
            </a:r>
            <a:r>
              <a:rPr lang="en-US" sz="2000" i="1" dirty="0" err="1">
                <a:solidFill>
                  <a:srgbClr val="FF0000"/>
                </a:solidFill>
              </a:rPr>
              <a:t>dịch</a:t>
            </a:r>
            <a:r>
              <a:rPr lang="en-US" sz="2000" dirty="0">
                <a:solidFill>
                  <a:srgbClr val="FF0000"/>
                </a:solidFill>
              </a:rPr>
              <a:t>)</a:t>
            </a:r>
          </a:p>
        </p:txBody>
      </p:sp>
      <p:pic>
        <p:nvPicPr>
          <p:cNvPr id="19" name="Đọc_ Nụ hôn trên bàn tay_HTS">
            <a:hlinkClick r:id="" action="ppaction://media"/>
            <a:extLst>
              <a:ext uri="{FF2B5EF4-FFF2-40B4-BE49-F238E27FC236}">
                <a16:creationId xmlns:a16="http://schemas.microsoft.com/office/drawing/2014/main" id="{C406041A-FCB5-42D6-9835-32BA4E860F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140" y="5523780"/>
            <a:ext cx="664923" cy="609600"/>
          </a:xfrm>
          <a:prstGeom prst="rect">
            <a:avLst/>
          </a:prstGeom>
        </p:spPr>
      </p:pic>
    </p:spTree>
    <p:extLst>
      <p:ext uri="{BB962C8B-B14F-4D97-AF65-F5344CB8AC3E}">
        <p14:creationId xmlns:p14="http://schemas.microsoft.com/office/powerpoint/2010/main" val="381720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12" name="Rectangle 11"/>
          <p:cNvSpPr/>
          <p:nvPr/>
        </p:nvSpPr>
        <p:spPr>
          <a:xfrm>
            <a:off x="3781103" y="900004"/>
            <a:ext cx="4629794" cy="830997"/>
          </a:xfrm>
          <a:prstGeom prst="rect">
            <a:avLst/>
          </a:prstGeom>
        </p:spPr>
        <p:txBody>
          <a:bodyPr wrap="none">
            <a:spAutoFit/>
          </a:bodyPr>
          <a:lstStyle/>
          <a:p>
            <a:pPr algn="ctr">
              <a:buClr>
                <a:srgbClr val="000000"/>
              </a:buClr>
              <a:buFont typeface="Arial"/>
              <a:buNone/>
              <a:defRPr/>
            </a:pP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Luyện</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đọc</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từ</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khó</a:t>
            </a:r>
            <a:endPar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endParaRPr>
          </a:p>
        </p:txBody>
      </p:sp>
      <p:sp>
        <p:nvSpPr>
          <p:cNvPr id="10" name="Cloud 9">
            <a:extLst>
              <a:ext uri="{FF2B5EF4-FFF2-40B4-BE49-F238E27FC236}">
                <a16:creationId xmlns:a16="http://schemas.microsoft.com/office/drawing/2014/main" id="{D90A406B-8A17-4CFB-9C02-57368A75CB1E}"/>
              </a:ext>
            </a:extLst>
          </p:cNvPr>
          <p:cNvSpPr/>
          <p:nvPr/>
        </p:nvSpPr>
        <p:spPr>
          <a:xfrm>
            <a:off x="1939938" y="1990280"/>
            <a:ext cx="3267307" cy="1427356"/>
          </a:xfrm>
          <a:prstGeom prst="cloud">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Hồi</a:t>
            </a:r>
            <a:r>
              <a:rPr lang="en-US" sz="3600" dirty="0">
                <a:solidFill>
                  <a:schemeClr val="tx1"/>
                </a:solidFill>
              </a:rPr>
              <a:t> </a:t>
            </a:r>
            <a:r>
              <a:rPr lang="en-US" sz="3600" dirty="0" err="1">
                <a:solidFill>
                  <a:schemeClr val="tx1"/>
                </a:solidFill>
              </a:rPr>
              <a:t>hộp</a:t>
            </a:r>
            <a:r>
              <a:rPr lang="en-US" sz="3600" dirty="0">
                <a:solidFill>
                  <a:schemeClr val="tx1"/>
                </a:solidFill>
              </a:rPr>
              <a:t> </a:t>
            </a:r>
          </a:p>
        </p:txBody>
      </p:sp>
      <p:sp>
        <p:nvSpPr>
          <p:cNvPr id="11" name="Cloud 10">
            <a:extLst>
              <a:ext uri="{FF2B5EF4-FFF2-40B4-BE49-F238E27FC236}">
                <a16:creationId xmlns:a16="http://schemas.microsoft.com/office/drawing/2014/main" id="{2CC62294-CEB5-49A2-864D-76CD006822AA}"/>
              </a:ext>
            </a:extLst>
          </p:cNvPr>
          <p:cNvSpPr/>
          <p:nvPr/>
        </p:nvSpPr>
        <p:spPr>
          <a:xfrm>
            <a:off x="1939938" y="3805553"/>
            <a:ext cx="3267307" cy="1427356"/>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Nhẹ</a:t>
            </a:r>
            <a:r>
              <a:rPr lang="en-US" sz="3600" dirty="0">
                <a:solidFill>
                  <a:schemeClr val="tx1"/>
                </a:solidFill>
              </a:rPr>
              <a:t> </a:t>
            </a:r>
            <a:r>
              <a:rPr lang="en-US" sz="3600" dirty="0" err="1">
                <a:solidFill>
                  <a:schemeClr val="tx1"/>
                </a:solidFill>
              </a:rPr>
              <a:t>nhàng</a:t>
            </a:r>
            <a:endParaRPr lang="en-US" sz="3600" dirty="0">
              <a:solidFill>
                <a:schemeClr val="tx1"/>
              </a:solidFill>
            </a:endParaRPr>
          </a:p>
        </p:txBody>
      </p:sp>
      <p:sp>
        <p:nvSpPr>
          <p:cNvPr id="15" name="Cloud 14">
            <a:extLst>
              <a:ext uri="{FF2B5EF4-FFF2-40B4-BE49-F238E27FC236}">
                <a16:creationId xmlns:a16="http://schemas.microsoft.com/office/drawing/2014/main" id="{626D1E1E-DE7F-4010-82C3-04DCAC9D08CE}"/>
              </a:ext>
            </a:extLst>
          </p:cNvPr>
          <p:cNvSpPr/>
          <p:nvPr/>
        </p:nvSpPr>
        <p:spPr>
          <a:xfrm>
            <a:off x="5655897" y="2161932"/>
            <a:ext cx="3902927" cy="1427356"/>
          </a:xfrm>
          <a:prstGeom prst="cloud">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Thủ</a:t>
            </a:r>
            <a:r>
              <a:rPr lang="en-US" sz="3600" dirty="0">
                <a:solidFill>
                  <a:schemeClr val="tx1"/>
                </a:solidFill>
              </a:rPr>
              <a:t> </a:t>
            </a:r>
            <a:r>
              <a:rPr lang="en-US" sz="3600" dirty="0" err="1">
                <a:solidFill>
                  <a:schemeClr val="tx1"/>
                </a:solidFill>
              </a:rPr>
              <a:t>thỉ</a:t>
            </a:r>
            <a:endParaRPr lang="en-US" sz="3600" dirty="0">
              <a:solidFill>
                <a:schemeClr val="tx1"/>
              </a:solidFill>
            </a:endParaRPr>
          </a:p>
        </p:txBody>
      </p:sp>
      <p:sp>
        <p:nvSpPr>
          <p:cNvPr id="16" name="Cloud 15">
            <a:extLst>
              <a:ext uri="{FF2B5EF4-FFF2-40B4-BE49-F238E27FC236}">
                <a16:creationId xmlns:a16="http://schemas.microsoft.com/office/drawing/2014/main" id="{3BB1DBB0-4B3A-438C-B81F-5B4CE28D6F5A}"/>
              </a:ext>
            </a:extLst>
          </p:cNvPr>
          <p:cNvSpPr/>
          <p:nvPr/>
        </p:nvSpPr>
        <p:spPr>
          <a:xfrm>
            <a:off x="5756030" y="3814019"/>
            <a:ext cx="3902927" cy="1427356"/>
          </a:xfrm>
          <a:prstGeom prst="cloud">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Tung </a:t>
            </a:r>
            <a:r>
              <a:rPr lang="en-US" sz="3600" dirty="0" err="1">
                <a:solidFill>
                  <a:schemeClr val="tx1"/>
                </a:solidFill>
              </a:rPr>
              <a:t>tăng</a:t>
            </a:r>
            <a:endParaRPr lang="en-US" sz="3600" dirty="0">
              <a:solidFill>
                <a:schemeClr val="tx1"/>
              </a:solidFill>
            </a:endParaRPr>
          </a:p>
        </p:txBody>
      </p:sp>
    </p:spTree>
    <p:extLst>
      <p:ext uri="{BB962C8B-B14F-4D97-AF65-F5344CB8AC3E}">
        <p14:creationId xmlns:p14="http://schemas.microsoft.com/office/powerpoint/2010/main" val="541448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1"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3" name="图片 5"/>
          <p:cNvPicPr>
            <a:picLocks noChangeAspect="1"/>
          </p:cNvPicPr>
          <p:nvPr/>
        </p:nvPicPr>
        <p:blipFill>
          <a:blip r:embed="rId3"/>
          <a:stretch>
            <a:fillRect/>
          </a:stretch>
        </p:blipFill>
        <p:spPr>
          <a:xfrm>
            <a:off x="1304386" y="383410"/>
            <a:ext cx="5126299" cy="2209053"/>
          </a:xfrm>
          <a:prstGeom prst="rect">
            <a:avLst/>
          </a:prstGeom>
        </p:spPr>
      </p:pic>
      <p:sp>
        <p:nvSpPr>
          <p:cNvPr id="24" name="Rectangle 23"/>
          <p:cNvSpPr/>
          <p:nvPr/>
        </p:nvSpPr>
        <p:spPr>
          <a:xfrm>
            <a:off x="1419997" y="920728"/>
            <a:ext cx="4895078" cy="707886"/>
          </a:xfrm>
          <a:prstGeom prst="rect">
            <a:avLst/>
          </a:prstGeom>
        </p:spPr>
        <p:txBody>
          <a:bodyPr wrap="square">
            <a:spAutoFit/>
          </a:bodyPr>
          <a:lstStyle/>
          <a:p>
            <a:pPr algn="ctr">
              <a:buClr>
                <a:srgbClr val="000000"/>
              </a:buClr>
              <a:buFont typeface="Arial"/>
              <a:buNone/>
              <a:defRPr/>
            </a:pP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Luyện</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đọc</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câu</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dài</a:t>
            </a:r>
            <a:endPar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endParaRPr>
          </a:p>
        </p:txBody>
      </p:sp>
      <p:sp>
        <p:nvSpPr>
          <p:cNvPr id="28" name="TextBox 27">
            <a:extLst>
              <a:ext uri="{FF2B5EF4-FFF2-40B4-BE49-F238E27FC236}">
                <a16:creationId xmlns:a16="http://schemas.microsoft.com/office/drawing/2014/main" id="{34D6149B-E8E1-437E-B433-A6938ED085DB}"/>
              </a:ext>
            </a:extLst>
          </p:cNvPr>
          <p:cNvSpPr txBox="1"/>
          <p:nvPr/>
        </p:nvSpPr>
        <p:spPr>
          <a:xfrm>
            <a:off x="2977662" y="2709173"/>
            <a:ext cx="7127631" cy="1077218"/>
          </a:xfrm>
          <a:prstGeom prst="rect">
            <a:avLst/>
          </a:prstGeom>
          <a:noFill/>
        </p:spPr>
        <p:txBody>
          <a:bodyPr wrap="square">
            <a:spAutoFit/>
          </a:bodyPr>
          <a:lstStyle/>
          <a:p>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a:t>
            </a:r>
            <a:endParaRPr lang="en-US" sz="2000" dirty="0"/>
          </a:p>
        </p:txBody>
      </p:sp>
      <p:cxnSp>
        <p:nvCxnSpPr>
          <p:cNvPr id="31" name="Straight Connector 30">
            <a:extLst>
              <a:ext uri="{FF2B5EF4-FFF2-40B4-BE49-F238E27FC236}">
                <a16:creationId xmlns:a16="http://schemas.microsoft.com/office/drawing/2014/main" id="{16016270-C1EF-493B-8D6E-5F75354177E1}"/>
              </a:ext>
            </a:extLst>
          </p:cNvPr>
          <p:cNvCxnSpPr>
            <a:cxnSpLocks/>
          </p:cNvCxnSpPr>
          <p:nvPr/>
        </p:nvCxnSpPr>
        <p:spPr>
          <a:xfrm flipH="1">
            <a:off x="5673900" y="2687852"/>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726C3C-1958-4B52-973C-E132FF8D69D7}"/>
              </a:ext>
            </a:extLst>
          </p:cNvPr>
          <p:cNvCxnSpPr>
            <a:cxnSpLocks/>
          </p:cNvCxnSpPr>
          <p:nvPr/>
        </p:nvCxnSpPr>
        <p:spPr>
          <a:xfrm flipH="1">
            <a:off x="4490764" y="3247782"/>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B1C548D-114D-4E46-9415-1F529AD992AE}"/>
              </a:ext>
            </a:extLst>
          </p:cNvPr>
          <p:cNvSpPr txBox="1"/>
          <p:nvPr/>
        </p:nvSpPr>
        <p:spPr>
          <a:xfrm>
            <a:off x="2995823" y="4105303"/>
            <a:ext cx="6869723" cy="1077218"/>
          </a:xfrm>
          <a:prstGeom prst="rect">
            <a:avLst/>
          </a:prstGeom>
          <a:noFill/>
        </p:spPr>
        <p:txBody>
          <a:bodyPr wrap="square">
            <a:spAutoFit/>
          </a:bodyPr>
          <a:lstStyle/>
          <a:p>
            <a:pPr marL="0" marR="0" lvl="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a:t>
            </a:r>
          </a:p>
        </p:txBody>
      </p:sp>
      <p:grpSp>
        <p:nvGrpSpPr>
          <p:cNvPr id="2" name="Group 1">
            <a:extLst>
              <a:ext uri="{FF2B5EF4-FFF2-40B4-BE49-F238E27FC236}">
                <a16:creationId xmlns:a16="http://schemas.microsoft.com/office/drawing/2014/main" id="{A6D73DB6-4B63-4315-B09E-EA9EE517974D}"/>
              </a:ext>
            </a:extLst>
          </p:cNvPr>
          <p:cNvGrpSpPr/>
          <p:nvPr/>
        </p:nvGrpSpPr>
        <p:grpSpPr>
          <a:xfrm>
            <a:off x="5933997" y="3273435"/>
            <a:ext cx="312873" cy="534277"/>
            <a:chOff x="5933997" y="3273435"/>
            <a:chExt cx="312873" cy="534277"/>
          </a:xfrm>
        </p:grpSpPr>
        <p:cxnSp>
          <p:nvCxnSpPr>
            <p:cNvPr id="45" name="Straight Connector 44">
              <a:extLst>
                <a:ext uri="{FF2B5EF4-FFF2-40B4-BE49-F238E27FC236}">
                  <a16:creationId xmlns:a16="http://schemas.microsoft.com/office/drawing/2014/main" id="{F7F041BC-AC92-49FB-9067-F0626F6C150D}"/>
                </a:ext>
              </a:extLst>
            </p:cNvPr>
            <p:cNvCxnSpPr>
              <a:cxnSpLocks/>
            </p:cNvCxnSpPr>
            <p:nvPr/>
          </p:nvCxnSpPr>
          <p:spPr>
            <a:xfrm flipH="1">
              <a:off x="5933997" y="3273435"/>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72E54-13E2-4D3E-AF91-E38C9D00AB5B}"/>
                </a:ext>
              </a:extLst>
            </p:cNvPr>
            <p:cNvCxnSpPr>
              <a:cxnSpLocks/>
            </p:cNvCxnSpPr>
            <p:nvPr/>
          </p:nvCxnSpPr>
          <p:spPr>
            <a:xfrm flipH="1">
              <a:off x="6084867" y="32947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C6011FB1-9DAA-4BD2-85C9-B1F342C923DA}"/>
              </a:ext>
            </a:extLst>
          </p:cNvPr>
          <p:cNvCxnSpPr>
            <a:cxnSpLocks/>
          </p:cNvCxnSpPr>
          <p:nvPr/>
        </p:nvCxnSpPr>
        <p:spPr>
          <a:xfrm flipH="1">
            <a:off x="6850159" y="4092408"/>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A09159-BF43-4F78-BE6B-DCEE17CEAC29}"/>
              </a:ext>
            </a:extLst>
          </p:cNvPr>
          <p:cNvCxnSpPr>
            <a:cxnSpLocks/>
          </p:cNvCxnSpPr>
          <p:nvPr/>
        </p:nvCxnSpPr>
        <p:spPr>
          <a:xfrm flipH="1">
            <a:off x="9784544" y="41309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BB14A7C-9C24-4F79-954D-433810ACAB86}"/>
              </a:ext>
            </a:extLst>
          </p:cNvPr>
          <p:cNvGrpSpPr/>
          <p:nvPr/>
        </p:nvGrpSpPr>
        <p:grpSpPr>
          <a:xfrm>
            <a:off x="4875758" y="4682460"/>
            <a:ext cx="312873" cy="534277"/>
            <a:chOff x="5933997" y="3273435"/>
            <a:chExt cx="312873" cy="534277"/>
          </a:xfrm>
        </p:grpSpPr>
        <p:cxnSp>
          <p:nvCxnSpPr>
            <p:cNvPr id="16" name="Straight Connector 15">
              <a:extLst>
                <a:ext uri="{FF2B5EF4-FFF2-40B4-BE49-F238E27FC236}">
                  <a16:creationId xmlns:a16="http://schemas.microsoft.com/office/drawing/2014/main" id="{0142649A-D79E-43B3-ADC2-9A9027E1412F}"/>
                </a:ext>
              </a:extLst>
            </p:cNvPr>
            <p:cNvCxnSpPr>
              <a:cxnSpLocks/>
            </p:cNvCxnSpPr>
            <p:nvPr/>
          </p:nvCxnSpPr>
          <p:spPr>
            <a:xfrm flipH="1">
              <a:off x="5933997" y="3273435"/>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9A99C2-E709-4CB8-BACC-25ED3E51F369}"/>
                </a:ext>
              </a:extLst>
            </p:cNvPr>
            <p:cNvCxnSpPr>
              <a:cxnSpLocks/>
            </p:cNvCxnSpPr>
            <p:nvPr/>
          </p:nvCxnSpPr>
          <p:spPr>
            <a:xfrm flipH="1">
              <a:off x="6084867" y="32947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4ADBAB4E-7EC3-4ECA-B6A1-44C2B5A45EF6}"/>
              </a:ext>
            </a:extLst>
          </p:cNvPr>
          <p:cNvCxnSpPr>
            <a:cxnSpLocks/>
          </p:cNvCxnSpPr>
          <p:nvPr/>
        </p:nvCxnSpPr>
        <p:spPr>
          <a:xfrm flipH="1">
            <a:off x="8370138" y="2715574"/>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03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cxnSp>
        <p:nvCxnSpPr>
          <p:cNvPr id="5" name="Straight Connector 4">
            <a:extLst>
              <a:ext uri="{FF2B5EF4-FFF2-40B4-BE49-F238E27FC236}">
                <a16:creationId xmlns:a16="http://schemas.microsoft.com/office/drawing/2014/main" id="{A3813A61-95CA-4082-8AF5-6ED019E7090C}"/>
              </a:ext>
            </a:extLst>
          </p:cNvPr>
          <p:cNvCxnSpPr>
            <a:cxnSpLocks/>
          </p:cNvCxnSpPr>
          <p:nvPr/>
        </p:nvCxnSpPr>
        <p:spPr>
          <a:xfrm flipH="1">
            <a:off x="7074162" y="124207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9E8CB16-A006-4D70-A055-475E3E3CDF64}"/>
              </a:ext>
            </a:extLst>
          </p:cNvPr>
          <p:cNvCxnSpPr>
            <a:cxnSpLocks/>
          </p:cNvCxnSpPr>
          <p:nvPr/>
        </p:nvCxnSpPr>
        <p:spPr>
          <a:xfrm flipH="1">
            <a:off x="5554728" y="1605490"/>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BCEF871-BBB6-433B-8E51-F44A8B60D1E5}"/>
              </a:ext>
            </a:extLst>
          </p:cNvPr>
          <p:cNvCxnSpPr>
            <a:cxnSpLocks/>
          </p:cNvCxnSpPr>
          <p:nvPr/>
        </p:nvCxnSpPr>
        <p:spPr>
          <a:xfrm flipH="1">
            <a:off x="9306112" y="2027520"/>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BBB9B34-DF88-43F2-8072-36F503F636CC}"/>
              </a:ext>
            </a:extLst>
          </p:cNvPr>
          <p:cNvCxnSpPr>
            <a:cxnSpLocks/>
          </p:cNvCxnSpPr>
          <p:nvPr/>
        </p:nvCxnSpPr>
        <p:spPr>
          <a:xfrm flipH="1">
            <a:off x="3432850" y="2533695"/>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52EF5A-4649-4E5E-88E1-18ED369FC6C4}"/>
              </a:ext>
            </a:extLst>
          </p:cNvPr>
          <p:cNvCxnSpPr>
            <a:cxnSpLocks/>
          </p:cNvCxnSpPr>
          <p:nvPr/>
        </p:nvCxnSpPr>
        <p:spPr>
          <a:xfrm flipH="1">
            <a:off x="5493041" y="287393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AD385E-7BF0-4BB6-B167-03E8E2DD50E0}"/>
              </a:ext>
            </a:extLst>
          </p:cNvPr>
          <p:cNvCxnSpPr>
            <a:cxnSpLocks/>
          </p:cNvCxnSpPr>
          <p:nvPr/>
        </p:nvCxnSpPr>
        <p:spPr>
          <a:xfrm flipH="1">
            <a:off x="11008939" y="287393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E6EAEC-650C-4EEE-B7D4-22E8544DD0EF}"/>
              </a:ext>
            </a:extLst>
          </p:cNvPr>
          <p:cNvCxnSpPr>
            <a:cxnSpLocks/>
          </p:cNvCxnSpPr>
          <p:nvPr/>
        </p:nvCxnSpPr>
        <p:spPr>
          <a:xfrm flipH="1">
            <a:off x="5493041" y="3362092"/>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9DE3084-CF50-429D-989D-7B5682A144A8}"/>
              </a:ext>
            </a:extLst>
          </p:cNvPr>
          <p:cNvCxnSpPr>
            <a:cxnSpLocks/>
          </p:cNvCxnSpPr>
          <p:nvPr/>
        </p:nvCxnSpPr>
        <p:spPr>
          <a:xfrm flipH="1">
            <a:off x="8634825" y="376330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F199DE-E260-46F2-ADBB-01CF7418A5B0}"/>
              </a:ext>
            </a:extLst>
          </p:cNvPr>
          <p:cNvCxnSpPr>
            <a:cxnSpLocks/>
          </p:cNvCxnSpPr>
          <p:nvPr/>
        </p:nvCxnSpPr>
        <p:spPr>
          <a:xfrm flipH="1">
            <a:off x="8849616" y="416301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2C18C0-5D38-44C6-A25E-E32C4AE2CF19}"/>
              </a:ext>
            </a:extLst>
          </p:cNvPr>
          <p:cNvCxnSpPr>
            <a:cxnSpLocks/>
          </p:cNvCxnSpPr>
          <p:nvPr/>
        </p:nvCxnSpPr>
        <p:spPr>
          <a:xfrm flipH="1">
            <a:off x="3432850" y="4599248"/>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AFD3B3C-3174-453F-9333-D680D8BD1B4A}"/>
              </a:ext>
            </a:extLst>
          </p:cNvPr>
          <p:cNvCxnSpPr>
            <a:cxnSpLocks/>
          </p:cNvCxnSpPr>
          <p:nvPr/>
        </p:nvCxnSpPr>
        <p:spPr>
          <a:xfrm flipH="1">
            <a:off x="6912159" y="5068952"/>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8E57850-0072-46BF-8299-6CD85747071C}"/>
              </a:ext>
            </a:extLst>
          </p:cNvPr>
          <p:cNvSpPr txBox="1"/>
          <p:nvPr/>
        </p:nvSpPr>
        <p:spPr>
          <a:xfrm>
            <a:off x="3155136" y="5755416"/>
            <a:ext cx="5123190" cy="72636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nối</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tiếp</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câu</a:t>
            </a:r>
            <a:endParaRPr lang="en-US" altLang="en-US" sz="3200" b="1" dirty="0">
              <a:solidFill>
                <a:srgbClr val="000000"/>
              </a:solidFill>
              <a:latin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38877E52-E1CF-4BE4-BE22-ADBDF55A6B62}"/>
              </a:ext>
            </a:extLst>
          </p:cNvPr>
          <p:cNvCxnSpPr>
            <a:cxnSpLocks/>
          </p:cNvCxnSpPr>
          <p:nvPr/>
        </p:nvCxnSpPr>
        <p:spPr>
          <a:xfrm flipH="1">
            <a:off x="7060347" y="511220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68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584910EF-A7AC-47FE-8FAD-0D3FC2D493A0}"/>
              </a:ext>
            </a:extLst>
          </p:cNvPr>
          <p:cNvSpPr txBox="1"/>
          <p:nvPr/>
        </p:nvSpPr>
        <p:spPr>
          <a:xfrm>
            <a:off x="3155136" y="5755416"/>
            <a:ext cx="5123190" cy="72636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nối</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tiếp</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đoạn</a:t>
            </a:r>
            <a:endParaRPr lang="en-US" altLang="en-US" sz="3200" b="1" dirty="0">
              <a:solidFill>
                <a:srgbClr val="000000"/>
              </a:solidFill>
              <a:latin typeface="Arial-Rounded" panose="020B0500000000000000" pitchFamily="34" charset="0"/>
              <a:cs typeface="Arial-Rounded" panose="020B0500000000000000" pitchFamily="34" charset="0"/>
            </a:endParaRPr>
          </a:p>
        </p:txBody>
      </p:sp>
      <p:sp>
        <p:nvSpPr>
          <p:cNvPr id="6" name="Lưu đồ: Đường kết nối 8">
            <a:extLst>
              <a:ext uri="{FF2B5EF4-FFF2-40B4-BE49-F238E27FC236}">
                <a16:creationId xmlns:a16="http://schemas.microsoft.com/office/drawing/2014/main" id="{78F421C1-EA49-4604-A416-9BEBAEAED539}"/>
              </a:ext>
            </a:extLst>
          </p:cNvPr>
          <p:cNvSpPr/>
          <p:nvPr/>
        </p:nvSpPr>
        <p:spPr>
          <a:xfrm>
            <a:off x="1021058" y="1165558"/>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rPr>
              <a:t>1</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
        <p:nvSpPr>
          <p:cNvPr id="7" name="Lưu đồ: Đường kết nối 8">
            <a:extLst>
              <a:ext uri="{FF2B5EF4-FFF2-40B4-BE49-F238E27FC236}">
                <a16:creationId xmlns:a16="http://schemas.microsoft.com/office/drawing/2014/main" id="{5A29FCE1-6EBD-4B65-944C-822448DC72EC}"/>
              </a:ext>
            </a:extLst>
          </p:cNvPr>
          <p:cNvSpPr/>
          <p:nvPr/>
        </p:nvSpPr>
        <p:spPr>
          <a:xfrm>
            <a:off x="1021058" y="2951613"/>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FF"/>
                </a:solidFill>
                <a:latin typeface="+mj-lt"/>
                <a:cs typeface="Times New Roman" panose="02020603050405020304" pitchFamily="18" charset="0"/>
              </a:rPr>
              <a:t>2</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3787370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54" name="图片 7"/>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5384300" y="3802282"/>
            <a:ext cx="1861549" cy="2356487"/>
          </a:xfrm>
          <a:prstGeom prst="rect">
            <a:avLst/>
          </a:prstGeom>
        </p:spPr>
      </p:pic>
      <p:sp>
        <p:nvSpPr>
          <p:cNvPr id="9" name="Rectangle 8">
            <a:extLst>
              <a:ext uri="{FF2B5EF4-FFF2-40B4-BE49-F238E27FC236}">
                <a16:creationId xmlns:a16="http://schemas.microsoft.com/office/drawing/2014/main" id="{F14AB48E-1F8C-4798-A348-E6FADD506FED}"/>
              </a:ext>
            </a:extLst>
          </p:cNvPr>
          <p:cNvSpPr/>
          <p:nvPr/>
        </p:nvSpPr>
        <p:spPr>
          <a:xfrm>
            <a:off x="1121829" y="2126789"/>
            <a:ext cx="4795025"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356D4DAE-5373-4AC4-BF5D-CE97C404C407}"/>
              </a:ext>
            </a:extLst>
          </p:cNvPr>
          <p:cNvPicPr>
            <a:picLocks noChangeAspect="1"/>
          </p:cNvPicPr>
          <p:nvPr/>
        </p:nvPicPr>
        <p:blipFill>
          <a:blip r:embed="rId4"/>
          <a:stretch>
            <a:fillRect/>
          </a:stretch>
        </p:blipFill>
        <p:spPr>
          <a:xfrm>
            <a:off x="6870512" y="1991210"/>
            <a:ext cx="4637808" cy="2333262"/>
          </a:xfrm>
          <a:prstGeom prst="rect">
            <a:avLst/>
          </a:prstGeom>
        </p:spPr>
      </p:pic>
      <p:sp>
        <p:nvSpPr>
          <p:cNvPr id="11" name="Rectangle 10">
            <a:extLst>
              <a:ext uri="{FF2B5EF4-FFF2-40B4-BE49-F238E27FC236}">
                <a16:creationId xmlns:a16="http://schemas.microsoft.com/office/drawing/2014/main" id="{132D0689-5BE5-464C-91BD-0FF6E2A7999E}"/>
              </a:ext>
            </a:extLst>
          </p:cNvPr>
          <p:cNvSpPr/>
          <p:nvPr/>
        </p:nvSpPr>
        <p:spPr>
          <a:xfrm>
            <a:off x="3831044" y="941889"/>
            <a:ext cx="452991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79026146-416D-4D45-A477-93E029CEDA59}"/>
              </a:ext>
            </a:extLst>
          </p:cNvPr>
          <p:cNvPicPr>
            <a:picLocks noChangeAspect="1"/>
          </p:cNvPicPr>
          <p:nvPr/>
        </p:nvPicPr>
        <p:blipFill>
          <a:blip r:embed="rId5"/>
          <a:stretch>
            <a:fillRect/>
          </a:stretch>
        </p:blipFill>
        <p:spPr>
          <a:xfrm rot="16200000">
            <a:off x="3374093" y="1061648"/>
            <a:ext cx="511318" cy="511318"/>
          </a:xfrm>
          <a:prstGeom prst="rect">
            <a:avLst/>
          </a:prstGeom>
        </p:spPr>
      </p:pic>
    </p:spTree>
    <p:extLst>
      <p:ext uri="{BB962C8B-B14F-4D97-AF65-F5344CB8AC3E}">
        <p14:creationId xmlns:p14="http://schemas.microsoft.com/office/powerpoint/2010/main" val="3514625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6" name="Lưu đồ: Đường kết nối 8">
            <a:extLst>
              <a:ext uri="{FF2B5EF4-FFF2-40B4-BE49-F238E27FC236}">
                <a16:creationId xmlns:a16="http://schemas.microsoft.com/office/drawing/2014/main" id="{78F421C1-EA49-4604-A416-9BEBAEAED539}"/>
              </a:ext>
            </a:extLst>
          </p:cNvPr>
          <p:cNvSpPr/>
          <p:nvPr/>
        </p:nvSpPr>
        <p:spPr>
          <a:xfrm>
            <a:off x="1021058" y="1165558"/>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rPr>
              <a:t>1</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
        <p:nvSpPr>
          <p:cNvPr id="7" name="Lưu đồ: Đường kết nối 8">
            <a:extLst>
              <a:ext uri="{FF2B5EF4-FFF2-40B4-BE49-F238E27FC236}">
                <a16:creationId xmlns:a16="http://schemas.microsoft.com/office/drawing/2014/main" id="{5A29FCE1-6EBD-4B65-944C-822448DC72EC}"/>
              </a:ext>
            </a:extLst>
          </p:cNvPr>
          <p:cNvSpPr/>
          <p:nvPr/>
        </p:nvSpPr>
        <p:spPr>
          <a:xfrm>
            <a:off x="1021058" y="2951613"/>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FF"/>
                </a:solidFill>
                <a:latin typeface="+mj-lt"/>
                <a:cs typeface="Times New Roman" panose="02020603050405020304" pitchFamily="18" charset="0"/>
              </a:rPr>
              <a:t>2</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36026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0DFE9959-A809-415B-A209-3A513AE0F3CD}"/>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24476"/>
            <a:ext cx="12192000" cy="1533524"/>
          </a:xfrm>
          <a:prstGeom prst="rect">
            <a:avLst/>
          </a:prstGeom>
        </p:spPr>
      </p:pic>
      <p:sp>
        <p:nvSpPr>
          <p:cNvPr id="2" name="矩形: 圆角 1">
            <a:extLst>
              <a:ext uri="{FF2B5EF4-FFF2-40B4-BE49-F238E27FC236}">
                <a16:creationId xmlns:a16="http://schemas.microsoft.com/office/drawing/2014/main" id="{459558EB-3961-41EC-BF5E-04D420EECB90}"/>
              </a:ext>
            </a:extLst>
          </p:cNvPr>
          <p:cNvSpPr/>
          <p:nvPr/>
        </p:nvSpPr>
        <p:spPr>
          <a:xfrm>
            <a:off x="316089" y="30437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33" name="图片 32">
            <a:extLst>
              <a:ext uri="{FF2B5EF4-FFF2-40B4-BE49-F238E27FC236}">
                <a16:creationId xmlns:a16="http://schemas.microsoft.com/office/drawing/2014/main" id="{9F1590D5-E59E-4EA7-BBE1-6BF2056C3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631" y="8026"/>
            <a:ext cx="1458563" cy="902331"/>
          </a:xfrm>
          <a:prstGeom prst="rect">
            <a:avLst/>
          </a:prstGeom>
        </p:spPr>
      </p:pic>
      <p:pic>
        <p:nvPicPr>
          <p:cNvPr id="12" name="Picture 11">
            <a:extLst>
              <a:ext uri="{FF2B5EF4-FFF2-40B4-BE49-F238E27FC236}">
                <a16:creationId xmlns:a16="http://schemas.microsoft.com/office/drawing/2014/main" id="{7F93F2B9-43BC-4A7F-B714-3622DAE30D9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640" y="3351080"/>
            <a:ext cx="3354731" cy="3354731"/>
          </a:xfrm>
          <a:prstGeom prst="rect">
            <a:avLst/>
          </a:prstGeom>
        </p:spPr>
      </p:pic>
      <p:sp>
        <p:nvSpPr>
          <p:cNvPr id="9" name="Rectangle: Rounded Corners 8">
            <a:extLst>
              <a:ext uri="{FF2B5EF4-FFF2-40B4-BE49-F238E27FC236}">
                <a16:creationId xmlns:a16="http://schemas.microsoft.com/office/drawing/2014/main" id="{46866ED6-46CB-4888-BD59-D2532B2BE711}"/>
              </a:ext>
            </a:extLst>
          </p:cNvPr>
          <p:cNvSpPr/>
          <p:nvPr/>
        </p:nvSpPr>
        <p:spPr>
          <a:xfrm>
            <a:off x="2090530" y="758287"/>
            <a:ext cx="8010939" cy="11603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F32833D-C4EB-4F50-BA14-D03BCF838919}"/>
              </a:ext>
            </a:extLst>
          </p:cNvPr>
          <p:cNvSpPr txBox="1"/>
          <p:nvPr/>
        </p:nvSpPr>
        <p:spPr>
          <a:xfrm>
            <a:off x="2657901" y="951814"/>
            <a:ext cx="7280031" cy="646331"/>
          </a:xfrm>
          <a:prstGeom prst="rect">
            <a:avLst/>
          </a:prstGeom>
          <a:noFill/>
        </p:spPr>
        <p:txBody>
          <a:bodyPr wrap="square" rtlCol="0">
            <a:spAutoFit/>
          </a:bodyPr>
          <a:lstStyle/>
          <a:p>
            <a:r>
              <a:rPr lang="en-US" sz="3600" dirty="0">
                <a:solidFill>
                  <a:srgbClr val="FF0000"/>
                </a:solidFill>
              </a:rPr>
              <a:t>a. </a:t>
            </a:r>
            <a:r>
              <a:rPr lang="en-US" sz="3600" dirty="0" err="1">
                <a:solidFill>
                  <a:srgbClr val="FF0000"/>
                </a:solidFill>
              </a:rPr>
              <a:t>Ngày</a:t>
            </a:r>
            <a:r>
              <a:rPr lang="en-US" sz="3600" dirty="0">
                <a:solidFill>
                  <a:srgbClr val="FF0000"/>
                </a:solidFill>
              </a:rPr>
              <a:t> </a:t>
            </a:r>
            <a:r>
              <a:rPr lang="en-US" sz="3600" dirty="0" err="1">
                <a:solidFill>
                  <a:srgbClr val="FF0000"/>
                </a:solidFill>
              </a:rPr>
              <a:t>đầu</a:t>
            </a:r>
            <a:r>
              <a:rPr lang="en-US" sz="3600" dirty="0">
                <a:solidFill>
                  <a:srgbClr val="FF0000"/>
                </a:solidFill>
              </a:rPr>
              <a:t> </a:t>
            </a:r>
            <a:r>
              <a:rPr lang="en-US" sz="3600" dirty="0" err="1">
                <a:solidFill>
                  <a:srgbClr val="FF0000"/>
                </a:solidFill>
              </a:rPr>
              <a:t>đi</a:t>
            </a:r>
            <a:r>
              <a:rPr lang="en-US" sz="3600" dirty="0">
                <a:solidFill>
                  <a:srgbClr val="FF0000"/>
                </a:solidFill>
              </a:rPr>
              <a:t> </a:t>
            </a:r>
            <a:r>
              <a:rPr lang="en-US" sz="3600" dirty="0" err="1">
                <a:solidFill>
                  <a:srgbClr val="FF0000"/>
                </a:solidFill>
              </a:rPr>
              <a:t>học</a:t>
            </a:r>
            <a:r>
              <a:rPr lang="en-US" sz="3600" dirty="0">
                <a:solidFill>
                  <a:srgbClr val="FF0000"/>
                </a:solidFill>
              </a:rPr>
              <a:t>, Nam </a:t>
            </a:r>
            <a:r>
              <a:rPr lang="en-US" sz="3600" dirty="0" err="1">
                <a:solidFill>
                  <a:srgbClr val="FF0000"/>
                </a:solidFill>
              </a:rPr>
              <a:t>thế</a:t>
            </a:r>
            <a:r>
              <a:rPr lang="en-US" sz="3600" dirty="0">
                <a:solidFill>
                  <a:srgbClr val="FF0000"/>
                </a:solidFill>
              </a:rPr>
              <a:t> </a:t>
            </a:r>
            <a:r>
              <a:rPr lang="en-US" sz="3600" dirty="0" err="1">
                <a:solidFill>
                  <a:srgbClr val="FF0000"/>
                </a:solidFill>
              </a:rPr>
              <a:t>nào</a:t>
            </a:r>
            <a:r>
              <a:rPr lang="en-US" sz="3600" dirty="0">
                <a:solidFill>
                  <a:srgbClr val="FF0000"/>
                </a:solidFill>
              </a:rPr>
              <a:t>?</a:t>
            </a:r>
          </a:p>
        </p:txBody>
      </p:sp>
      <p:sp>
        <p:nvSpPr>
          <p:cNvPr id="10" name="TextBox 9">
            <a:extLst>
              <a:ext uri="{FF2B5EF4-FFF2-40B4-BE49-F238E27FC236}">
                <a16:creationId xmlns:a16="http://schemas.microsoft.com/office/drawing/2014/main" id="{6BB9A4F1-BACD-4D96-8D22-B7E3C2A64090}"/>
              </a:ext>
            </a:extLst>
          </p:cNvPr>
          <p:cNvSpPr txBox="1"/>
          <p:nvPr/>
        </p:nvSpPr>
        <p:spPr>
          <a:xfrm>
            <a:off x="3242016" y="2104353"/>
            <a:ext cx="6695916" cy="584775"/>
          </a:xfrm>
          <a:prstGeom prst="rect">
            <a:avLst/>
          </a:prstGeom>
          <a:noFill/>
        </p:spPr>
        <p:txBody>
          <a:bodyPr wrap="square" rtlCol="0">
            <a:spAutoFit/>
          </a:bodyPr>
          <a:lstStyle/>
          <a:p>
            <a:r>
              <a:rPr lang="en-US" sz="3200" dirty="0" err="1"/>
              <a:t>Ngày</a:t>
            </a:r>
            <a:r>
              <a:rPr lang="en-US" sz="3200" dirty="0"/>
              <a:t> </a:t>
            </a:r>
            <a:r>
              <a:rPr lang="en-US" sz="3200" dirty="0" err="1"/>
              <a:t>đầu</a:t>
            </a:r>
            <a:r>
              <a:rPr lang="en-US" sz="3200" dirty="0"/>
              <a:t> </a:t>
            </a:r>
            <a:r>
              <a:rPr lang="en-US" sz="3200" dirty="0" err="1"/>
              <a:t>đi</a:t>
            </a:r>
            <a:r>
              <a:rPr lang="en-US" sz="3200" dirty="0"/>
              <a:t> </a:t>
            </a:r>
            <a:r>
              <a:rPr lang="en-US" sz="3200" dirty="0" err="1"/>
              <a:t>học</a:t>
            </a:r>
            <a:r>
              <a:rPr lang="en-US" sz="3200" dirty="0"/>
              <a:t>, Nam </a:t>
            </a:r>
            <a:r>
              <a:rPr lang="en-US" sz="3200" dirty="0" err="1"/>
              <a:t>hồi</a:t>
            </a:r>
            <a:r>
              <a:rPr lang="en-US" sz="3200" dirty="0"/>
              <a:t> </a:t>
            </a:r>
            <a:r>
              <a:rPr lang="en-US" sz="3200" dirty="0" err="1"/>
              <a:t>hộp</a:t>
            </a:r>
            <a:r>
              <a:rPr lang="en-US" sz="3200" dirty="0"/>
              <a:t> </a:t>
            </a:r>
            <a:r>
              <a:rPr lang="en-US" sz="3200" dirty="0" err="1"/>
              <a:t>lắm</a:t>
            </a:r>
            <a:endParaRPr lang="en-US" sz="3200" dirty="0"/>
          </a:p>
        </p:txBody>
      </p:sp>
      <p:pic>
        <p:nvPicPr>
          <p:cNvPr id="16" name="Picture 15">
            <a:extLst>
              <a:ext uri="{FF2B5EF4-FFF2-40B4-BE49-F238E27FC236}">
                <a16:creationId xmlns:a16="http://schemas.microsoft.com/office/drawing/2014/main" id="{D9848183-ACED-4412-A5B2-1463FAB6D8D3}"/>
              </a:ext>
            </a:extLst>
          </p:cNvPr>
          <p:cNvPicPr>
            <a:picLocks noChangeAspect="1"/>
          </p:cNvPicPr>
          <p:nvPr/>
        </p:nvPicPr>
        <p:blipFill>
          <a:blip r:embed="rId7"/>
          <a:stretch>
            <a:fillRect/>
          </a:stretch>
        </p:blipFill>
        <p:spPr>
          <a:xfrm>
            <a:off x="3039079" y="3095309"/>
            <a:ext cx="6055692" cy="3036760"/>
          </a:xfrm>
          <a:prstGeom prst="rect">
            <a:avLst/>
          </a:prstGeom>
        </p:spPr>
      </p:pic>
      <p:pic>
        <p:nvPicPr>
          <p:cNvPr id="21" name="Picture 4" descr="Check out Arrow icon created by 4B Icons | Graphic design posters, Mini  drawings, Desktop wallpaper art">
            <a:extLst>
              <a:ext uri="{FF2B5EF4-FFF2-40B4-BE49-F238E27FC236}">
                <a16:creationId xmlns:a16="http://schemas.microsoft.com/office/drawing/2014/main" id="{5135EC7E-11EF-445C-9421-68FFFFBF34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485194" flipH="1" flipV="1">
            <a:off x="2404352" y="1945250"/>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853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0DFE9959-A809-415B-A209-3A513AE0F3CD}"/>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24476"/>
            <a:ext cx="12192000" cy="1533524"/>
          </a:xfrm>
          <a:prstGeom prst="rect">
            <a:avLst/>
          </a:prstGeom>
        </p:spPr>
      </p:pic>
      <p:sp>
        <p:nvSpPr>
          <p:cNvPr id="2" name="矩形: 圆角 1">
            <a:extLst>
              <a:ext uri="{FF2B5EF4-FFF2-40B4-BE49-F238E27FC236}">
                <a16:creationId xmlns:a16="http://schemas.microsoft.com/office/drawing/2014/main" id="{459558EB-3961-41EC-BF5E-04D420EECB90}"/>
              </a:ext>
            </a:extLst>
          </p:cNvPr>
          <p:cNvSpPr/>
          <p:nvPr/>
        </p:nvSpPr>
        <p:spPr>
          <a:xfrm>
            <a:off x="316089" y="30437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33" name="图片 32">
            <a:extLst>
              <a:ext uri="{FF2B5EF4-FFF2-40B4-BE49-F238E27FC236}">
                <a16:creationId xmlns:a16="http://schemas.microsoft.com/office/drawing/2014/main" id="{9F1590D5-E59E-4EA7-BBE1-6BF2056C3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631" y="8026"/>
            <a:ext cx="1458563" cy="902331"/>
          </a:xfrm>
          <a:prstGeom prst="rect">
            <a:avLst/>
          </a:prstGeom>
        </p:spPr>
      </p:pic>
      <p:sp>
        <p:nvSpPr>
          <p:cNvPr id="8" name="Rectangle: Rounded Corners 7">
            <a:extLst>
              <a:ext uri="{FF2B5EF4-FFF2-40B4-BE49-F238E27FC236}">
                <a16:creationId xmlns:a16="http://schemas.microsoft.com/office/drawing/2014/main" id="{0F392B1E-D163-4DC1-966B-C77FB4D23F9D}"/>
              </a:ext>
            </a:extLst>
          </p:cNvPr>
          <p:cNvSpPr/>
          <p:nvPr/>
        </p:nvSpPr>
        <p:spPr>
          <a:xfrm>
            <a:off x="2870237" y="522565"/>
            <a:ext cx="6656823" cy="902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A71F7D-AF12-4725-9040-8D24D23ACDF5}"/>
              </a:ext>
            </a:extLst>
          </p:cNvPr>
          <p:cNvSpPr txBox="1"/>
          <p:nvPr/>
        </p:nvSpPr>
        <p:spPr>
          <a:xfrm>
            <a:off x="3741333" y="607589"/>
            <a:ext cx="5843548" cy="646331"/>
          </a:xfrm>
          <a:prstGeom prst="rect">
            <a:avLst/>
          </a:prstGeom>
          <a:noFill/>
        </p:spPr>
        <p:txBody>
          <a:bodyPr wrap="square" rtlCol="0">
            <a:spAutoFit/>
          </a:bodyPr>
          <a:lstStyle/>
          <a:p>
            <a:r>
              <a:rPr lang="en-US" sz="3600" dirty="0">
                <a:solidFill>
                  <a:srgbClr val="FF0000"/>
                </a:solidFill>
              </a:rPr>
              <a:t>b. </a:t>
            </a:r>
            <a:r>
              <a:rPr lang="en-US" sz="3600" dirty="0" err="1">
                <a:solidFill>
                  <a:srgbClr val="FF0000"/>
                </a:solidFill>
              </a:rPr>
              <a:t>Mẹ</a:t>
            </a:r>
            <a:r>
              <a:rPr lang="en-US" sz="3600" dirty="0">
                <a:solidFill>
                  <a:srgbClr val="FF0000"/>
                </a:solidFill>
              </a:rPr>
              <a:t> </a:t>
            </a:r>
            <a:r>
              <a:rPr lang="en-US" sz="3600" dirty="0" err="1">
                <a:solidFill>
                  <a:srgbClr val="FF0000"/>
                </a:solidFill>
              </a:rPr>
              <a:t>dặn</a:t>
            </a:r>
            <a:r>
              <a:rPr lang="en-US" sz="3600" dirty="0">
                <a:solidFill>
                  <a:srgbClr val="FF0000"/>
                </a:solidFill>
              </a:rPr>
              <a:t> Nam </a:t>
            </a:r>
            <a:r>
              <a:rPr lang="en-US" sz="3600" dirty="0" err="1">
                <a:solidFill>
                  <a:srgbClr val="FF0000"/>
                </a:solidFill>
              </a:rPr>
              <a:t>điều</a:t>
            </a:r>
            <a:r>
              <a:rPr lang="en-US" sz="3600" dirty="0">
                <a:solidFill>
                  <a:srgbClr val="FF0000"/>
                </a:solidFill>
              </a:rPr>
              <a:t> </a:t>
            </a:r>
            <a:r>
              <a:rPr lang="en-US" sz="3600" dirty="0" err="1">
                <a:solidFill>
                  <a:srgbClr val="FF0000"/>
                </a:solidFill>
              </a:rPr>
              <a:t>gì</a:t>
            </a:r>
            <a:r>
              <a:rPr lang="en-US" sz="3600" dirty="0">
                <a:solidFill>
                  <a:srgbClr val="FF0000"/>
                </a:solidFill>
              </a:rPr>
              <a:t>?</a:t>
            </a:r>
          </a:p>
        </p:txBody>
      </p:sp>
      <p:pic>
        <p:nvPicPr>
          <p:cNvPr id="5" name="Picture 4">
            <a:extLst>
              <a:ext uri="{FF2B5EF4-FFF2-40B4-BE49-F238E27FC236}">
                <a16:creationId xmlns:a16="http://schemas.microsoft.com/office/drawing/2014/main" id="{1495C810-37D2-4653-9A1A-EC088C87B63D}"/>
              </a:ext>
            </a:extLst>
          </p:cNvPr>
          <p:cNvPicPr>
            <a:picLocks noChangeAspect="1"/>
          </p:cNvPicPr>
          <p:nvPr/>
        </p:nvPicPr>
        <p:blipFill>
          <a:blip r:embed="rId6"/>
          <a:stretch>
            <a:fillRect/>
          </a:stretch>
        </p:blipFill>
        <p:spPr>
          <a:xfrm>
            <a:off x="2383130" y="2919789"/>
            <a:ext cx="7143930" cy="3530908"/>
          </a:xfrm>
          <a:prstGeom prst="rect">
            <a:avLst/>
          </a:prstGeom>
          <a:ln>
            <a:noFill/>
          </a:ln>
          <a:effectLst>
            <a:softEdge rad="112500"/>
          </a:effectLst>
        </p:spPr>
      </p:pic>
      <p:sp>
        <p:nvSpPr>
          <p:cNvPr id="15" name="TextBox 14">
            <a:extLst>
              <a:ext uri="{FF2B5EF4-FFF2-40B4-BE49-F238E27FC236}">
                <a16:creationId xmlns:a16="http://schemas.microsoft.com/office/drawing/2014/main" id="{82424C68-29A7-4221-B18F-3A7A85DE40B0}"/>
              </a:ext>
            </a:extLst>
          </p:cNvPr>
          <p:cNvSpPr txBox="1"/>
          <p:nvPr/>
        </p:nvSpPr>
        <p:spPr>
          <a:xfrm>
            <a:off x="1388707" y="1565333"/>
            <a:ext cx="9132775" cy="1384995"/>
          </a:xfrm>
          <a:prstGeom prst="rect">
            <a:avLst/>
          </a:prstGeom>
          <a:noFill/>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405617BD-79AD-4104-A179-CFDC9140C5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485194" flipH="1" flipV="1">
            <a:off x="954876" y="138272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EC0E77A-994C-4707-9C88-880BD3F1F54C}"/>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756" y="3287614"/>
            <a:ext cx="3354731" cy="3354731"/>
          </a:xfrm>
          <a:prstGeom prst="rect">
            <a:avLst/>
          </a:prstGeom>
        </p:spPr>
      </p:pic>
    </p:spTree>
    <p:extLst>
      <p:ext uri="{BB962C8B-B14F-4D97-AF65-F5344CB8AC3E}">
        <p14:creationId xmlns:p14="http://schemas.microsoft.com/office/powerpoint/2010/main" val="1458085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0DFE9959-A809-415B-A209-3A513AE0F3CD}"/>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24476"/>
            <a:ext cx="12192000" cy="1533524"/>
          </a:xfrm>
          <a:prstGeom prst="rect">
            <a:avLst/>
          </a:prstGeom>
        </p:spPr>
      </p:pic>
      <p:sp>
        <p:nvSpPr>
          <p:cNvPr id="2" name="矩形: 圆角 1">
            <a:extLst>
              <a:ext uri="{FF2B5EF4-FFF2-40B4-BE49-F238E27FC236}">
                <a16:creationId xmlns:a16="http://schemas.microsoft.com/office/drawing/2014/main" id="{459558EB-3961-41EC-BF5E-04D420EECB90}"/>
              </a:ext>
            </a:extLst>
          </p:cNvPr>
          <p:cNvSpPr/>
          <p:nvPr/>
        </p:nvSpPr>
        <p:spPr>
          <a:xfrm>
            <a:off x="316089" y="30437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33" name="图片 32">
            <a:extLst>
              <a:ext uri="{FF2B5EF4-FFF2-40B4-BE49-F238E27FC236}">
                <a16:creationId xmlns:a16="http://schemas.microsoft.com/office/drawing/2014/main" id="{9F1590D5-E59E-4EA7-BBE1-6BF2056C3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631" y="8026"/>
            <a:ext cx="1458563" cy="902331"/>
          </a:xfrm>
          <a:prstGeom prst="rect">
            <a:avLst/>
          </a:prstGeom>
        </p:spPr>
      </p:pic>
      <p:pic>
        <p:nvPicPr>
          <p:cNvPr id="4" name="Picture 3">
            <a:extLst>
              <a:ext uri="{FF2B5EF4-FFF2-40B4-BE49-F238E27FC236}">
                <a16:creationId xmlns:a16="http://schemas.microsoft.com/office/drawing/2014/main" id="{66A14179-EF39-4508-AB4A-0E271D1951BD}"/>
              </a:ext>
            </a:extLst>
          </p:cNvPr>
          <p:cNvPicPr>
            <a:picLocks noChangeAspect="1"/>
          </p:cNvPicPr>
          <p:nvPr/>
        </p:nvPicPr>
        <p:blipFill>
          <a:blip r:embed="rId6"/>
          <a:stretch>
            <a:fillRect/>
          </a:stretch>
        </p:blipFill>
        <p:spPr>
          <a:xfrm>
            <a:off x="3444648" y="2902228"/>
            <a:ext cx="4752975" cy="3381375"/>
          </a:xfrm>
          <a:prstGeom prst="rect">
            <a:avLst/>
          </a:prstGeom>
        </p:spPr>
      </p:pic>
      <p:sp>
        <p:nvSpPr>
          <p:cNvPr id="8" name="Rectangle: Rounded Corners 7">
            <a:extLst>
              <a:ext uri="{FF2B5EF4-FFF2-40B4-BE49-F238E27FC236}">
                <a16:creationId xmlns:a16="http://schemas.microsoft.com/office/drawing/2014/main" id="{0F392B1E-D163-4DC1-966B-C77FB4D23F9D}"/>
              </a:ext>
            </a:extLst>
          </p:cNvPr>
          <p:cNvSpPr/>
          <p:nvPr/>
        </p:nvSpPr>
        <p:spPr>
          <a:xfrm>
            <a:off x="2090530" y="758288"/>
            <a:ext cx="8010939" cy="902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A71F7D-AF12-4725-9040-8D24D23ACDF5}"/>
              </a:ext>
            </a:extLst>
          </p:cNvPr>
          <p:cNvSpPr txBox="1"/>
          <p:nvPr/>
        </p:nvSpPr>
        <p:spPr>
          <a:xfrm>
            <a:off x="2821438" y="859422"/>
            <a:ext cx="7280031" cy="646331"/>
          </a:xfrm>
          <a:prstGeom prst="rect">
            <a:avLst/>
          </a:prstGeom>
          <a:noFill/>
        </p:spPr>
        <p:txBody>
          <a:bodyPr wrap="square" rtlCol="0">
            <a:spAutoFit/>
          </a:bodyPr>
          <a:lstStyle/>
          <a:p>
            <a:r>
              <a:rPr lang="en-US" sz="3600" dirty="0">
                <a:solidFill>
                  <a:srgbClr val="FF0000"/>
                </a:solidFill>
              </a:rPr>
              <a:t>c. Sau </a:t>
            </a:r>
            <a:r>
              <a:rPr lang="en-US" sz="3600" dirty="0" err="1">
                <a:solidFill>
                  <a:srgbClr val="FF0000"/>
                </a:solidFill>
              </a:rPr>
              <a:t>khi</a:t>
            </a:r>
            <a:r>
              <a:rPr lang="en-US" sz="3600" dirty="0">
                <a:solidFill>
                  <a:srgbClr val="FF0000"/>
                </a:solidFill>
              </a:rPr>
              <a:t> </a:t>
            </a:r>
            <a:r>
              <a:rPr lang="en-US" sz="3600" dirty="0" err="1">
                <a:solidFill>
                  <a:srgbClr val="FF0000"/>
                </a:solidFill>
              </a:rPr>
              <a:t>chào</a:t>
            </a:r>
            <a:r>
              <a:rPr lang="en-US" sz="3600" dirty="0">
                <a:solidFill>
                  <a:srgbClr val="FF0000"/>
                </a:solidFill>
              </a:rPr>
              <a:t> </a:t>
            </a:r>
            <a:r>
              <a:rPr lang="en-US" sz="3600" dirty="0" err="1">
                <a:solidFill>
                  <a:srgbClr val="FF0000"/>
                </a:solidFill>
              </a:rPr>
              <a:t>mẹ</a:t>
            </a:r>
            <a:r>
              <a:rPr lang="en-US" sz="3600" dirty="0">
                <a:solidFill>
                  <a:srgbClr val="FF0000"/>
                </a:solidFill>
              </a:rPr>
              <a:t>, Nam </a:t>
            </a:r>
            <a:r>
              <a:rPr lang="en-US" sz="3600" dirty="0" err="1">
                <a:solidFill>
                  <a:srgbClr val="FF0000"/>
                </a:solidFill>
              </a:rPr>
              <a:t>làm</a:t>
            </a:r>
            <a:r>
              <a:rPr lang="en-US" sz="3600" dirty="0">
                <a:solidFill>
                  <a:srgbClr val="FF0000"/>
                </a:solidFill>
              </a:rPr>
              <a:t> </a:t>
            </a:r>
            <a:r>
              <a:rPr lang="en-US" sz="3600" dirty="0" err="1">
                <a:solidFill>
                  <a:srgbClr val="FF0000"/>
                </a:solidFill>
              </a:rPr>
              <a:t>gì</a:t>
            </a:r>
            <a:r>
              <a:rPr lang="en-US" sz="3600" dirty="0">
                <a:solidFill>
                  <a:srgbClr val="FF0000"/>
                </a:solidFill>
              </a:rPr>
              <a:t>?</a:t>
            </a:r>
          </a:p>
        </p:txBody>
      </p:sp>
      <p:pic>
        <p:nvPicPr>
          <p:cNvPr id="11" name="Picture 10">
            <a:extLst>
              <a:ext uri="{FF2B5EF4-FFF2-40B4-BE49-F238E27FC236}">
                <a16:creationId xmlns:a16="http://schemas.microsoft.com/office/drawing/2014/main" id="{E23E0119-CBFB-4CCC-B51A-2366356DAE2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460" y="3300025"/>
            <a:ext cx="3354731" cy="3354731"/>
          </a:xfrm>
          <a:prstGeom prst="rect">
            <a:avLst/>
          </a:prstGeom>
        </p:spPr>
      </p:pic>
      <p:sp>
        <p:nvSpPr>
          <p:cNvPr id="15" name="TextBox 14">
            <a:extLst>
              <a:ext uri="{FF2B5EF4-FFF2-40B4-BE49-F238E27FC236}">
                <a16:creationId xmlns:a16="http://schemas.microsoft.com/office/drawing/2014/main" id="{52B131B6-1357-4165-BB92-85F691FE8837}"/>
              </a:ext>
            </a:extLst>
          </p:cNvPr>
          <p:cNvSpPr txBox="1"/>
          <p:nvPr/>
        </p:nvSpPr>
        <p:spPr>
          <a:xfrm>
            <a:off x="2986453" y="1983690"/>
            <a:ext cx="6219092" cy="584775"/>
          </a:xfrm>
          <a:prstGeom prst="rect">
            <a:avLst/>
          </a:prstGeom>
          <a:noFill/>
        </p:spPr>
        <p:txBody>
          <a:bodyPr wrap="square">
            <a:spAutoFit/>
          </a:bodyPr>
          <a:lstStyle/>
          <a:p>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lớp</a:t>
            </a:r>
            <a:endParaRPr lang="en-US" sz="2000" dirty="0"/>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FB727048-D0ED-4D4B-B4BF-D67D1788E6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485194" flipH="1" flipV="1">
            <a:off x="2129565" y="1761564"/>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707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21083" y="3505549"/>
            <a:ext cx="2540000" cy="3421222"/>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3032053"/>
            <a:ext cx="3469929" cy="3738552"/>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027408" y="4355348"/>
            <a:ext cx="2208059" cy="257606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1767" y="1470576"/>
            <a:ext cx="9650804" cy="2420322"/>
          </a:xfrm>
          <a:prstGeom prst="rect">
            <a:avLst/>
          </a:prstGeom>
        </p:spPr>
      </p:pic>
    </p:spTree>
    <p:extLst>
      <p:ext uri="{BB962C8B-B14F-4D97-AF65-F5344CB8AC3E}">
        <p14:creationId xmlns:p14="http://schemas.microsoft.com/office/powerpoint/2010/main" val="2331976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6"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80">
                                          <p:stCondLst>
                                            <p:cond delay="0"/>
                                          </p:stCondLst>
                                        </p:cTn>
                                        <p:tgtEl>
                                          <p:spTgt spid="22"/>
                                        </p:tgtEl>
                                      </p:cBhvr>
                                    </p:animEffect>
                                    <p:anim calcmode="lin" valueType="num">
                                      <p:cBhvr>
                                        <p:cTn id="1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 dur="26">
                                          <p:stCondLst>
                                            <p:cond delay="650"/>
                                          </p:stCondLst>
                                        </p:cTn>
                                        <p:tgtEl>
                                          <p:spTgt spid="22"/>
                                        </p:tgtEl>
                                      </p:cBhvr>
                                      <p:to x="100000" y="60000"/>
                                    </p:animScale>
                                    <p:animScale>
                                      <p:cBhvr>
                                        <p:cTn id="22" dur="166" decel="50000">
                                          <p:stCondLst>
                                            <p:cond delay="676"/>
                                          </p:stCondLst>
                                        </p:cTn>
                                        <p:tgtEl>
                                          <p:spTgt spid="22"/>
                                        </p:tgtEl>
                                      </p:cBhvr>
                                      <p:to x="100000" y="100000"/>
                                    </p:animScale>
                                    <p:animScale>
                                      <p:cBhvr>
                                        <p:cTn id="23" dur="26">
                                          <p:stCondLst>
                                            <p:cond delay="1312"/>
                                          </p:stCondLst>
                                        </p:cTn>
                                        <p:tgtEl>
                                          <p:spTgt spid="22"/>
                                        </p:tgtEl>
                                      </p:cBhvr>
                                      <p:to x="100000" y="80000"/>
                                    </p:animScale>
                                    <p:animScale>
                                      <p:cBhvr>
                                        <p:cTn id="24" dur="166" decel="50000">
                                          <p:stCondLst>
                                            <p:cond delay="1338"/>
                                          </p:stCondLst>
                                        </p:cTn>
                                        <p:tgtEl>
                                          <p:spTgt spid="22"/>
                                        </p:tgtEl>
                                      </p:cBhvr>
                                      <p:to x="100000" y="100000"/>
                                    </p:animScale>
                                    <p:animScale>
                                      <p:cBhvr>
                                        <p:cTn id="25" dur="26">
                                          <p:stCondLst>
                                            <p:cond delay="1642"/>
                                          </p:stCondLst>
                                        </p:cTn>
                                        <p:tgtEl>
                                          <p:spTgt spid="22"/>
                                        </p:tgtEl>
                                      </p:cBhvr>
                                      <p:to x="100000" y="90000"/>
                                    </p:animScale>
                                    <p:animScale>
                                      <p:cBhvr>
                                        <p:cTn id="26" dur="166" decel="50000">
                                          <p:stCondLst>
                                            <p:cond delay="1668"/>
                                          </p:stCondLst>
                                        </p:cTn>
                                        <p:tgtEl>
                                          <p:spTgt spid="22"/>
                                        </p:tgtEl>
                                      </p:cBhvr>
                                      <p:to x="100000" y="100000"/>
                                    </p:animScale>
                                    <p:animScale>
                                      <p:cBhvr>
                                        <p:cTn id="27" dur="26">
                                          <p:stCondLst>
                                            <p:cond delay="1808"/>
                                          </p:stCondLst>
                                        </p:cTn>
                                        <p:tgtEl>
                                          <p:spTgt spid="22"/>
                                        </p:tgtEl>
                                      </p:cBhvr>
                                      <p:to x="100000" y="95000"/>
                                    </p:animScale>
                                    <p:animScale>
                                      <p:cBhvr>
                                        <p:cTn id="28" dur="166" decel="50000">
                                          <p:stCondLst>
                                            <p:cond delay="1834"/>
                                          </p:stCondLst>
                                        </p:cTn>
                                        <p:tgtEl>
                                          <p:spTgt spid="22"/>
                                        </p:tgtEl>
                                      </p:cBhvr>
                                      <p:to x="100000" y="100000"/>
                                    </p:animScale>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5"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fltVal val="0"/>
                                          </p:val>
                                        </p:tav>
                                        <p:tav tm="100000">
                                          <p:val>
                                            <p:strVal val="#ppt_w"/>
                                          </p:val>
                                        </p:tav>
                                      </p:tavLst>
                                    </p:anim>
                                    <p:anim calcmode="lin" valueType="num">
                                      <p:cBhvr>
                                        <p:cTn id="43" dur="1000" fill="hold"/>
                                        <p:tgtEl>
                                          <p:spTgt spid="21"/>
                                        </p:tgtEl>
                                        <p:attrNameLst>
                                          <p:attrName>ppt_h</p:attrName>
                                        </p:attrNameLst>
                                      </p:cBhvr>
                                      <p:tavLst>
                                        <p:tav tm="0">
                                          <p:val>
                                            <p:fltVal val="0"/>
                                          </p:val>
                                        </p:tav>
                                        <p:tav tm="100000">
                                          <p:val>
                                            <p:strVal val="#ppt_h"/>
                                          </p:val>
                                        </p:tav>
                                      </p:tavLst>
                                    </p:anim>
                                    <p:anim calcmode="lin" valueType="num">
                                      <p:cBhvr>
                                        <p:cTn id="44"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1"/>
                                        </p:tgtEl>
                                        <p:attrNameLst>
                                          <p:attrName>ppt_y</p:attrName>
                                        </p:attrNameLst>
                                      </p:cBhvr>
                                      <p:tavLst>
                                        <p:tav tm="0" fmla="#ppt_y+(sin(-2*pi*(1-$))*-#ppt_x+cos(-2*pi*(1-$))*(1-#ppt_y))*(1-$)">
                                          <p:val>
                                            <p:fltVal val="0"/>
                                          </p:val>
                                        </p:tav>
                                        <p:tav tm="100000">
                                          <p:val>
                                            <p:fltVal val="1"/>
                                          </p:val>
                                        </p:tav>
                                      </p:tavLst>
                                    </p:anim>
                                  </p:childTnLst>
                                </p:cTn>
                              </p:par>
                              <p:par>
                                <p:cTn id="46" presetID="31" presetClass="entr" presetSubtype="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1000" fill="hold"/>
                                        <p:tgtEl>
                                          <p:spTgt spid="2"/>
                                        </p:tgtEl>
                                        <p:attrNameLst>
                                          <p:attrName>ppt_w</p:attrName>
                                        </p:attrNameLst>
                                      </p:cBhvr>
                                      <p:tavLst>
                                        <p:tav tm="0">
                                          <p:val>
                                            <p:fltVal val="0"/>
                                          </p:val>
                                        </p:tav>
                                        <p:tav tm="100000">
                                          <p:val>
                                            <p:strVal val="#ppt_w"/>
                                          </p:val>
                                        </p:tav>
                                      </p:tavLst>
                                    </p:anim>
                                    <p:anim calcmode="lin" valueType="num">
                                      <p:cBhvr>
                                        <p:cTn id="49" dur="1000" fill="hold"/>
                                        <p:tgtEl>
                                          <p:spTgt spid="2"/>
                                        </p:tgtEl>
                                        <p:attrNameLst>
                                          <p:attrName>ppt_h</p:attrName>
                                        </p:attrNameLst>
                                      </p:cBhvr>
                                      <p:tavLst>
                                        <p:tav tm="0">
                                          <p:val>
                                            <p:fltVal val="0"/>
                                          </p:val>
                                        </p:tav>
                                        <p:tav tm="100000">
                                          <p:val>
                                            <p:strVal val="#ppt_h"/>
                                          </p:val>
                                        </p:tav>
                                      </p:tavLst>
                                    </p:anim>
                                    <p:anim calcmode="lin" valueType="num">
                                      <p:cBhvr>
                                        <p:cTn id="50" dur="1000" fill="hold"/>
                                        <p:tgtEl>
                                          <p:spTgt spid="2"/>
                                        </p:tgtEl>
                                        <p:attrNameLst>
                                          <p:attrName>style.rotation</p:attrName>
                                        </p:attrNameLst>
                                      </p:cBhvr>
                                      <p:tavLst>
                                        <p:tav tm="0">
                                          <p:val>
                                            <p:fltVal val="90"/>
                                          </p:val>
                                        </p:tav>
                                        <p:tav tm="100000">
                                          <p:val>
                                            <p:fltVal val="0"/>
                                          </p:val>
                                        </p:tav>
                                      </p:tavLst>
                                    </p:anim>
                                    <p:animEffect transition="in" filter="fade">
                                      <p:cBhvr>
                                        <p:cTn id="5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
            <a:extLst>
              <a:ext uri="{FF2B5EF4-FFF2-40B4-BE49-F238E27FC236}">
                <a16:creationId xmlns:a16="http://schemas.microsoft.com/office/drawing/2014/main" id="{459558EB-3961-41EC-BF5E-04D420EECB90}"/>
              </a:ext>
            </a:extLst>
          </p:cNvPr>
          <p:cNvSpPr/>
          <p:nvPr/>
        </p:nvSpPr>
        <p:spPr>
          <a:xfrm>
            <a:off x="857250" y="239552"/>
            <a:ext cx="11042354" cy="6370797"/>
          </a:xfrm>
          <a:prstGeom prst="roundRect">
            <a:avLst>
              <a:gd name="adj" fmla="val 8705"/>
            </a:avLst>
          </a:prstGeom>
          <a:solidFill>
            <a:srgbClr val="EFEFEF">
              <a:alpha val="94000"/>
            </a:srgbClr>
          </a:solidFill>
          <a:ln w="57150">
            <a:solidFill>
              <a:srgbClr val="EFEFEF"/>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1030" name="Picture 6" descr="female teacher character in front of blackboard. Download a Free Preview or  High Quality Adobe Illustrato… | Teacher cartoon, Teachers illustration,  Student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t="11142" b="15710"/>
          <a:stretch/>
        </p:blipFill>
        <p:spPr bwMode="auto">
          <a:xfrm>
            <a:off x="1276350" y="375835"/>
            <a:ext cx="9725512" cy="53975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7513054" y="2668966"/>
            <a:ext cx="4618704" cy="43246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67524" y="1468637"/>
            <a:ext cx="5401067" cy="1200329"/>
          </a:xfrm>
          <a:prstGeom prst="rect">
            <a:avLst/>
          </a:prstGeom>
          <a:noFill/>
        </p:spPr>
        <p:txBody>
          <a:bodyPr wrap="square" rtlCol="0">
            <a:spAutoFit/>
          </a:bodyPr>
          <a:lstStyle/>
          <a:p>
            <a:pPr algn="ct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Viết</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vào</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vở</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câu</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trả</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lời</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cho</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câu</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hỏi</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 ở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mục</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3</a:t>
            </a:r>
          </a:p>
        </p:txBody>
      </p:sp>
      <p:pic>
        <p:nvPicPr>
          <p:cNvPr id="6"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756.8333"/>
                </p14:media>
              </p:ext>
            </p:extLst>
          </p:nvPr>
        </p:nvPicPr>
        <p:blipFill>
          <a:blip r:embed="rId8"/>
          <a:stretch>
            <a:fillRect/>
          </a:stretch>
        </p:blipFill>
        <p:spPr>
          <a:xfrm>
            <a:off x="1276350" y="-1562100"/>
            <a:ext cx="609600" cy="609600"/>
          </a:xfrm>
          <a:prstGeom prst="rect">
            <a:avLst/>
          </a:prstGeom>
        </p:spPr>
      </p:pic>
    </p:spTree>
    <p:extLst>
      <p:ext uri="{BB962C8B-B14F-4D97-AF65-F5344CB8AC3E}">
        <p14:creationId xmlns:p14="http://schemas.microsoft.com/office/powerpoint/2010/main" val="306419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3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flipH="1">
            <a:off x="0" y="0"/>
            <a:ext cx="2931886" cy="1340279"/>
          </a:xfrm>
          <a:prstGeom prst="rect">
            <a:avLst/>
          </a:prstGeom>
        </p:spPr>
      </p:pic>
      <p:sp>
        <p:nvSpPr>
          <p:cNvPr id="8" name="椭圆 7"/>
          <p:cNvSpPr/>
          <p:nvPr/>
        </p:nvSpPr>
        <p:spPr>
          <a:xfrm>
            <a:off x="11022826" y="-783772"/>
            <a:ext cx="1581355" cy="1581355"/>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矩形: 圆角 1">
            <a:extLst>
              <a:ext uri="{FF2B5EF4-FFF2-40B4-BE49-F238E27FC236}">
                <a16:creationId xmlns:a16="http://schemas.microsoft.com/office/drawing/2014/main" id="{459558EB-3961-41EC-BF5E-04D420EECB90}"/>
              </a:ext>
            </a:extLst>
          </p:cNvPr>
          <p:cNvSpPr/>
          <p:nvPr/>
        </p:nvSpPr>
        <p:spPr>
          <a:xfrm>
            <a:off x="525178" y="239552"/>
            <a:ext cx="11559822" cy="6427947"/>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79" name="图片 10">
            <a:extLst>
              <a:ext uri="{FF2B5EF4-FFF2-40B4-BE49-F238E27FC236}">
                <a16:creationId xmlns:a16="http://schemas.microsoft.com/office/drawing/2014/main" id="{8DBD4881-78A2-416D-92D0-39801A60A0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972" t="24726" b="33517"/>
          <a:stretch/>
        </p:blipFill>
        <p:spPr>
          <a:xfrm>
            <a:off x="11197126" y="797583"/>
            <a:ext cx="887874" cy="650240"/>
          </a:xfrm>
          <a:prstGeom prst="rect">
            <a:avLst/>
          </a:prstGeom>
        </p:spPr>
      </p:pic>
      <p:grpSp>
        <p:nvGrpSpPr>
          <p:cNvPr id="80" name="Group 79">
            <a:extLst>
              <a:ext uri="{FF2B5EF4-FFF2-40B4-BE49-F238E27FC236}">
                <a16:creationId xmlns:a16="http://schemas.microsoft.com/office/drawing/2014/main" id="{5D6CD3DF-A7C3-467F-90E5-5AF01376BDAE}"/>
              </a:ext>
            </a:extLst>
          </p:cNvPr>
          <p:cNvGrpSpPr/>
          <p:nvPr/>
        </p:nvGrpSpPr>
        <p:grpSpPr>
          <a:xfrm>
            <a:off x="1128068" y="1687375"/>
            <a:ext cx="10354042" cy="2634961"/>
            <a:chOff x="605323" y="3012305"/>
            <a:chExt cx="7419326" cy="2634961"/>
          </a:xfrm>
        </p:grpSpPr>
        <p:pic>
          <p:nvPicPr>
            <p:cNvPr id="81" name="Picture 2">
              <a:extLst>
                <a:ext uri="{FF2B5EF4-FFF2-40B4-BE49-F238E27FC236}">
                  <a16:creationId xmlns:a16="http://schemas.microsoft.com/office/drawing/2014/main" id="{3EDBE71F-05F3-49A1-831B-9B8DE0474D8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5149"/>
            <a:stretch/>
          </p:blipFill>
          <p:spPr bwMode="auto">
            <a:xfrm>
              <a:off x="605323" y="3012305"/>
              <a:ext cx="7419326" cy="263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Rectangle 81">
              <a:extLst>
                <a:ext uri="{FF2B5EF4-FFF2-40B4-BE49-F238E27FC236}">
                  <a16:creationId xmlns:a16="http://schemas.microsoft.com/office/drawing/2014/main" id="{36B14449-2A74-42B8-BC0E-F01A792A8872}"/>
                </a:ext>
              </a:extLst>
            </p:cNvPr>
            <p:cNvSpPr/>
            <p:nvPr/>
          </p:nvSpPr>
          <p:spPr>
            <a:xfrm>
              <a:off x="1200068" y="3583300"/>
              <a:ext cx="6592991" cy="746486"/>
            </a:xfrm>
            <a:prstGeom prst="rect">
              <a:avLst/>
            </a:prstGeom>
          </p:spPr>
          <p:txBody>
            <a:bodyPr wrap="square">
              <a:spAutoFit/>
            </a:bodyPr>
            <a:lstStyle/>
            <a:p>
              <a:pPr algn="ctr" defTabSz="914377"/>
              <a:r>
                <a:rPr lang="vi-VN" sz="4251" b="1" dirty="0">
                  <a:solidFill>
                    <a:srgbClr val="1F497D"/>
                  </a:solidFill>
                  <a:latin typeface="HP001 4 hàng" pitchFamily="34" charset="0"/>
                  <a:ea typeface="Arial-Rounded" pitchFamily="34" charset="0"/>
                  <a:cs typeface="Arial-Rounded" pitchFamily="34" charset="0"/>
                </a:rPr>
                <a:t>Ngày đầu đi học, Nam hồi hộp lắm</a:t>
              </a:r>
              <a:r>
                <a:rPr lang="en-US" sz="4251" b="1" dirty="0">
                  <a:solidFill>
                    <a:srgbClr val="1F497D"/>
                  </a:solidFill>
                  <a:latin typeface="HP001 4 hàng" pitchFamily="34" charset="0"/>
                  <a:ea typeface="Arial-Rounded" pitchFamily="34" charset="0"/>
                  <a:cs typeface="Arial-Rounded" pitchFamily="34" charset="0"/>
                </a:rPr>
                <a:t>.</a:t>
              </a:r>
              <a:endParaRPr lang="vi-VN" sz="4251" b="1" dirty="0">
                <a:solidFill>
                  <a:srgbClr val="1F497D"/>
                </a:solidFill>
                <a:latin typeface="HP001 4 hàng" pitchFamily="34" charset="0"/>
                <a:ea typeface="Arial-Rounded" pitchFamily="34" charset="0"/>
                <a:cs typeface="Arial-Rounded" pitchFamily="34" charset="0"/>
              </a:endParaRPr>
            </a:p>
          </p:txBody>
        </p:sp>
      </p:grpSp>
      <p:sp>
        <p:nvSpPr>
          <p:cNvPr id="86" name="TextBox 85">
            <a:extLst>
              <a:ext uri="{FF2B5EF4-FFF2-40B4-BE49-F238E27FC236}">
                <a16:creationId xmlns:a16="http://schemas.microsoft.com/office/drawing/2014/main" id="{A3CC28F9-E423-417A-8A54-69DBE798653E}"/>
              </a:ext>
            </a:extLst>
          </p:cNvPr>
          <p:cNvSpPr txBox="1"/>
          <p:nvPr/>
        </p:nvSpPr>
        <p:spPr>
          <a:xfrm>
            <a:off x="2303309" y="4486328"/>
            <a:ext cx="8002540" cy="1077184"/>
          </a:xfrm>
          <a:prstGeom prst="rect">
            <a:avLst/>
          </a:prstGeom>
          <a:solidFill>
            <a:schemeClr val="accent4">
              <a:lumMod val="40000"/>
              <a:lumOff val="60000"/>
            </a:schemeClr>
          </a:solidFill>
        </p:spPr>
        <p:txBody>
          <a:bodyPr wrap="square" lIns="91403" tIns="45703" rIns="91403" bIns="45703" rtlCol="0">
            <a:spAutoFit/>
          </a:bodyPr>
          <a:lstStyle/>
          <a:p>
            <a:pPr algn="ctr" defTabSz="914377"/>
            <a:r>
              <a:rPr lang="en-US" sz="3200" dirty="0" err="1">
                <a:solidFill>
                  <a:prstClr val="black"/>
                </a:solidFill>
                <a:latin typeface="Arial-Rounded" pitchFamily="34" charset="0"/>
                <a:ea typeface="Arial-Rounded" pitchFamily="34" charset="0"/>
                <a:cs typeface="Arial-Rounded" pitchFamily="34" charset="0"/>
              </a:rPr>
              <a:t>Chú</a:t>
            </a:r>
            <a:r>
              <a:rPr lang="en-US" sz="3200" dirty="0">
                <a:solidFill>
                  <a:prstClr val="black"/>
                </a:solidFill>
                <a:latin typeface="Arial-Rounded" pitchFamily="34" charset="0"/>
                <a:ea typeface="Arial-Rounded" pitchFamily="34" charset="0"/>
                <a:cs typeface="Arial-Rounded" pitchFamily="34" charset="0"/>
              </a:rPr>
              <a:t> ý: </a:t>
            </a:r>
            <a:r>
              <a:rPr lang="en-US" sz="3200" dirty="0" err="1">
                <a:solidFill>
                  <a:prstClr val="black"/>
                </a:solidFill>
                <a:latin typeface="Arial-Rounded" pitchFamily="34" charset="0"/>
                <a:ea typeface="Arial-Rounded" pitchFamily="34" charset="0"/>
                <a:cs typeface="Arial-Rounded" pitchFamily="34" charset="0"/>
              </a:rPr>
              <a:t>Viết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lùi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đầu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dòng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viết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hoa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chữ</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cái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đầu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cầu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kết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thúc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câu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có</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dấu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chấm</a:t>
            </a:r>
            <a:r>
              <a:rPr lang="en-US" sz="3200" dirty="0">
                <a:solidFill>
                  <a:prstClr val="black"/>
                </a:solidFill>
                <a:latin typeface="Arial-Rounded" pitchFamily="34" charset="0"/>
                <a:ea typeface="Arial-Rounded" pitchFamily="34" charset="0"/>
                <a:cs typeface="Arial-Rounded" pitchFamily="34" charset="0"/>
              </a:rPr>
              <a:t> </a:t>
            </a:r>
          </a:p>
        </p:txBody>
      </p:sp>
    </p:spTree>
    <p:extLst>
      <p:ext uri="{BB962C8B-B14F-4D97-AF65-F5344CB8AC3E}">
        <p14:creationId xmlns:p14="http://schemas.microsoft.com/office/powerpoint/2010/main" val="543545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barn(inVertical)">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barn(inVertical)">
                                      <p:cBhvr>
                                        <p:cTn id="1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5000"/>
            <a:lum/>
          </a:blip>
          <a:srcRect/>
          <a:stretch>
            <a:fillRect b="-1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2119086" y="828092"/>
            <a:ext cx="7953829" cy="6029908"/>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a:off x="186594" y="3363510"/>
            <a:ext cx="2942740" cy="3600000"/>
          </a:xfrm>
          <a:prstGeom prst="rect">
            <a:avLst/>
          </a:prstGeom>
        </p:spPr>
      </p:pic>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flipH="1">
            <a:off x="9249260" y="3363510"/>
            <a:ext cx="2942740" cy="3600000"/>
          </a:xfrm>
          <a:prstGeom prst="rect">
            <a:avLst/>
          </a:prstGeom>
        </p:spPr>
      </p:pic>
      <p:pic>
        <p:nvPicPr>
          <p:cNvPr id="19" name="Picture 18"/>
          <p:cNvPicPr>
            <a:picLocks noChangeAspect="1"/>
          </p:cNvPicPr>
          <p:nvPr/>
        </p:nvPicPr>
        <p:blipFill>
          <a:blip r:embed="rId10"/>
          <a:stretch>
            <a:fillRect/>
          </a:stretch>
        </p:blipFill>
        <p:spPr>
          <a:xfrm>
            <a:off x="3050784" y="1064440"/>
            <a:ext cx="6090432" cy="4206605"/>
          </a:xfrm>
          <a:prstGeom prst="rect">
            <a:avLst/>
          </a:prstGeom>
        </p:spPr>
      </p:pic>
      <p:pic>
        <p:nvPicPr>
          <p:cNvPr id="6" name="17950329">
            <a:hlinkClick r:id="" action="ppaction://media"/>
            <a:extLst>
              <a:ext uri="{FF2B5EF4-FFF2-40B4-BE49-F238E27FC236}">
                <a16:creationId xmlns:a16="http://schemas.microsoft.com/office/drawing/2014/main" id="{5793F475-F86C-439D-89F9-6A4B9BFE99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624" y="218492"/>
            <a:ext cx="609600" cy="609600"/>
          </a:xfrm>
          <a:prstGeom prst="rect">
            <a:avLst/>
          </a:prstGeom>
        </p:spPr>
      </p:pic>
      <p:sp>
        <p:nvSpPr>
          <p:cNvPr id="2" name="Rectangle: Rounded Corners 1">
            <a:extLst>
              <a:ext uri="{FF2B5EF4-FFF2-40B4-BE49-F238E27FC236}">
                <a16:creationId xmlns:a16="http://schemas.microsoft.com/office/drawing/2014/main" id="{A73EBC17-CA70-4B85-95F2-B1FC2FF1D7B9}"/>
              </a:ext>
            </a:extLst>
          </p:cNvPr>
          <p:cNvSpPr/>
          <p:nvPr/>
        </p:nvSpPr>
        <p:spPr>
          <a:xfrm>
            <a:off x="3215811" y="3965825"/>
            <a:ext cx="5722706" cy="59590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0827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par>
                                <p:cTn id="13" presetID="1" presetClass="mediacall" presetSubtype="0" fill="hold" nodeType="withEffect">
                                  <p:stCondLst>
                                    <p:cond delay="50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15"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722998"/>
            <a:ext cx="8579594" cy="615553"/>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sz="3400">
                <a:solidFill>
                  <a:srgbClr val="C00000"/>
                </a:solidFill>
              </a:rPr>
              <a:t>Bài đọc trước là bài gì?</a:t>
            </a:r>
            <a:endParaRPr lang="vi-VN" sz="3400" dirty="0" err="1">
              <a:solidFill>
                <a:srgbClr val="C00000"/>
              </a:solidFill>
            </a:endParaRPr>
          </a:p>
        </p:txBody>
      </p:sp>
      <p:sp>
        <p:nvSpPr>
          <p:cNvPr id="9" name="TextBox 8"/>
          <p:cNvSpPr txBox="1"/>
          <p:nvPr/>
        </p:nvSpPr>
        <p:spPr>
          <a:xfrm>
            <a:off x="2941224" y="4323565"/>
            <a:ext cx="6808951"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it-IT" sz="4400">
                <a:solidFill>
                  <a:srgbClr val="FFFFFF"/>
                </a:solidFill>
              </a:rPr>
              <a:t>Sinh nhật của voi con</a:t>
            </a:r>
            <a:endParaRPr lang="it-IT" sz="4400" dirty="0" err="1">
              <a:solidFill>
                <a:srgbClr val="FFFFFF"/>
              </a:solidFill>
            </a:endParaRPr>
          </a:p>
        </p:txBody>
      </p:sp>
      <p:grpSp>
        <p:nvGrpSpPr>
          <p:cNvPr id="12" name="Group 11"/>
          <p:cNvGrpSpPr/>
          <p:nvPr/>
        </p:nvGrpSpPr>
        <p:grpSpPr>
          <a:xfrm>
            <a:off x="8532610" y="4937731"/>
            <a:ext cx="1425466" cy="734487"/>
            <a:chOff x="8168094" y="5093006"/>
            <a:chExt cx="1425466" cy="73448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335883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404409"/>
            <a:ext cx="8579594" cy="64633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a:solidFill>
                  <a:srgbClr val="C00000"/>
                </a:solidFill>
              </a:rPr>
              <a:t>Hôm sinh nhật voi con bị sao?</a:t>
            </a:r>
            <a:endParaRPr lang="vi-VN" dirty="0">
              <a:solidFill>
                <a:srgbClr val="C00000"/>
              </a:solidFill>
            </a:endParaRPr>
          </a:p>
        </p:txBody>
      </p:sp>
      <p:sp>
        <p:nvSpPr>
          <p:cNvPr id="9" name="TextBox 8"/>
          <p:cNvSpPr txBox="1"/>
          <p:nvPr/>
        </p:nvSpPr>
        <p:spPr>
          <a:xfrm>
            <a:off x="4068566" y="4323565"/>
            <a:ext cx="4685016"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en-US" sz="4400">
                <a:solidFill>
                  <a:srgbClr val="FFFFFF"/>
                </a:solidFill>
              </a:rPr>
              <a:t>Voi con bị ốm</a:t>
            </a:r>
            <a:endParaRPr lang="en-US" sz="4400" dirty="0" err="1">
              <a:solidFill>
                <a:srgbClr val="FFFFFF"/>
              </a:solidFill>
            </a:endParaRP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62659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2690465" y="1677368"/>
            <a:ext cx="6272233" cy="1077218"/>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sz="3200">
                <a:solidFill>
                  <a:srgbClr val="C00000"/>
                </a:solidFill>
              </a:rPr>
              <a:t>Những bạn nào đến sinh nhật voi con?</a:t>
            </a:r>
            <a:endParaRPr lang="vi-VN" sz="3200" dirty="0">
              <a:solidFill>
                <a:srgbClr val="C00000"/>
              </a:solidFill>
            </a:endParaRPr>
          </a:p>
        </p:txBody>
      </p:sp>
      <p:sp>
        <p:nvSpPr>
          <p:cNvPr id="9" name="TextBox 8"/>
          <p:cNvSpPr txBox="1"/>
          <p:nvPr/>
        </p:nvSpPr>
        <p:spPr>
          <a:xfrm>
            <a:off x="2406571" y="3858424"/>
            <a:ext cx="7551505" cy="144655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en-US" sz="4400">
                <a:solidFill>
                  <a:srgbClr val="FFFFFF"/>
                </a:solidFill>
              </a:rPr>
              <a:t>Thỏ trắng, gấu đen, khỉ vàng, vẹt mỏ khoằm </a:t>
            </a:r>
            <a:endParaRPr lang="en-US" sz="4400" dirty="0" err="1">
              <a:solidFill>
                <a:srgbClr val="FFFFFF"/>
              </a:solidFill>
            </a:endParaRPr>
          </a:p>
        </p:txBody>
      </p:sp>
      <p:grpSp>
        <p:nvGrpSpPr>
          <p:cNvPr id="6" name="Group 5"/>
          <p:cNvGrpSpPr/>
          <p:nvPr/>
        </p:nvGrpSpPr>
        <p:grpSpPr>
          <a:xfrm>
            <a:off x="8962698" y="5246838"/>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259330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3075607" y="1503541"/>
            <a:ext cx="6175169" cy="1200329"/>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a:solidFill>
                  <a:srgbClr val="C00000"/>
                </a:solidFill>
              </a:rPr>
              <a:t>Sinh nhật của voi con như thế nào?</a:t>
            </a:r>
            <a:endParaRPr lang="vi-VN" dirty="0">
              <a:solidFill>
                <a:srgbClr val="C00000"/>
              </a:solidFill>
            </a:endParaRPr>
          </a:p>
        </p:txBody>
      </p:sp>
      <p:sp>
        <p:nvSpPr>
          <p:cNvPr id="9" name="TextBox 8"/>
          <p:cNvSpPr txBox="1"/>
          <p:nvPr/>
        </p:nvSpPr>
        <p:spPr>
          <a:xfrm>
            <a:off x="3062514" y="4004786"/>
            <a:ext cx="6066971" cy="156966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vi-VN" sz="3200" dirty="0">
                <a:solidFill>
                  <a:srgbClr val="FFFFFF"/>
                </a:solidFill>
              </a:rPr>
              <a:t>Sinh nhật của voi con rất vui vẻ vì có những người bạn tốt ở bên cạnh</a:t>
            </a: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143287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1CA2869-213D-4929-977B-5F60221E6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id="{BC22DF16-4BEC-49F5-BF6B-BF9275615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90491"/>
            <a:ext cx="12192000" cy="4867509"/>
          </a:xfrm>
          <a:prstGeom prst="rect">
            <a:avLst/>
          </a:prstGeom>
        </p:spPr>
      </p:pic>
      <p:sp>
        <p:nvSpPr>
          <p:cNvPr id="2" name="Rectangle: Rounded Corners 1">
            <a:extLst>
              <a:ext uri="{FF2B5EF4-FFF2-40B4-BE49-F238E27FC236}">
                <a16:creationId xmlns:a16="http://schemas.microsoft.com/office/drawing/2014/main" id="{AA840610-EED5-42D9-8577-203BF93691A0}"/>
              </a:ext>
            </a:extLst>
          </p:cNvPr>
          <p:cNvSpPr/>
          <p:nvPr/>
        </p:nvSpPr>
        <p:spPr>
          <a:xfrm>
            <a:off x="2766956" y="1346188"/>
            <a:ext cx="6563656" cy="354305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7" name="Picture 16" descr="A picture containing tree, plant&#10;&#10;Description automatically generated">
            <a:extLst>
              <a:ext uri="{FF2B5EF4-FFF2-40B4-BE49-F238E27FC236}">
                <a16:creationId xmlns:a16="http://schemas.microsoft.com/office/drawing/2014/main" id="{51EB5DCF-FF5B-4E53-B0EC-F545158296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8057"/>
            <a:ext cx="2199867" cy="2199867"/>
          </a:xfrm>
          <a:prstGeom prst="rect">
            <a:avLst/>
          </a:prstGeom>
        </p:spPr>
      </p:pic>
      <p:pic>
        <p:nvPicPr>
          <p:cNvPr id="18" name="Picture 17" descr="Icon&#10;&#10;Description automatically generated">
            <a:extLst>
              <a:ext uri="{FF2B5EF4-FFF2-40B4-BE49-F238E27FC236}">
                <a16:creationId xmlns:a16="http://schemas.microsoft.com/office/drawing/2014/main" id="{137CF6F5-24B0-4A8D-9BC8-2FEA60C5B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5618" y="-793397"/>
            <a:ext cx="2536382" cy="2536382"/>
          </a:xfrm>
          <a:prstGeom prst="rect">
            <a:avLst/>
          </a:prstGeom>
        </p:spPr>
      </p:pic>
      <p:pic>
        <p:nvPicPr>
          <p:cNvPr id="4" name="Picture 3">
            <a:extLst>
              <a:ext uri="{FF2B5EF4-FFF2-40B4-BE49-F238E27FC236}">
                <a16:creationId xmlns:a16="http://schemas.microsoft.com/office/drawing/2014/main" id="{2B632164-3BEA-4EE8-8997-786BB1E43D59}"/>
              </a:ext>
            </a:extLst>
          </p:cNvPr>
          <p:cNvPicPr>
            <a:picLocks noChangeAspect="1"/>
          </p:cNvPicPr>
          <p:nvPr/>
        </p:nvPicPr>
        <p:blipFill>
          <a:blip r:embed="rId7"/>
          <a:stretch>
            <a:fillRect/>
          </a:stretch>
        </p:blipFill>
        <p:spPr>
          <a:xfrm>
            <a:off x="2590836" y="1990491"/>
            <a:ext cx="6834208" cy="2523963"/>
          </a:xfrm>
          <a:prstGeom prst="rect">
            <a:avLst/>
          </a:prstGeom>
        </p:spPr>
      </p:pic>
      <p:sp>
        <p:nvSpPr>
          <p:cNvPr id="6" name="TextBox 5">
            <a:extLst>
              <a:ext uri="{FF2B5EF4-FFF2-40B4-BE49-F238E27FC236}">
                <a16:creationId xmlns:a16="http://schemas.microsoft.com/office/drawing/2014/main" id="{709C7217-47A0-4BBB-B4FD-4EAC890B1D71}"/>
              </a:ext>
            </a:extLst>
          </p:cNvPr>
          <p:cNvSpPr txBox="1"/>
          <p:nvPr/>
        </p:nvSpPr>
        <p:spPr>
          <a:xfrm>
            <a:off x="3181738" y="6389952"/>
            <a:ext cx="925596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Design by: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 Tranthao121004@gmail.com</a:t>
            </a:r>
          </a:p>
        </p:txBody>
      </p:sp>
    </p:spTree>
    <p:extLst>
      <p:ext uri="{BB962C8B-B14F-4D97-AF65-F5344CB8AC3E}">
        <p14:creationId xmlns:p14="http://schemas.microsoft.com/office/powerpoint/2010/main" val="107343495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6"/>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13" name="Rectangle 12"/>
          <p:cNvSpPr/>
          <p:nvPr/>
        </p:nvSpPr>
        <p:spPr>
          <a:xfrm>
            <a:off x="476250" y="29027"/>
            <a:ext cx="11334750" cy="6749143"/>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3" name="Picture 32">
            <a:extLst>
              <a:ext uri="{FF2B5EF4-FFF2-40B4-BE49-F238E27FC236}">
                <a16:creationId xmlns:a16="http://schemas.microsoft.com/office/drawing/2014/main" id="{8A2267C5-3F39-446F-83EC-6A9ED411B6E2}"/>
              </a:ext>
            </a:extLst>
          </p:cNvPr>
          <p:cNvPicPr>
            <a:picLocks noChangeAspect="1"/>
          </p:cNvPicPr>
          <p:nvPr/>
        </p:nvPicPr>
        <p:blipFill>
          <a:blip r:embed="rId4"/>
          <a:stretch>
            <a:fillRect/>
          </a:stretch>
        </p:blipFill>
        <p:spPr>
          <a:xfrm>
            <a:off x="2398284" y="1725929"/>
            <a:ext cx="7490679" cy="3756366"/>
          </a:xfrm>
          <a:prstGeom prst="rect">
            <a:avLst/>
          </a:prstGeom>
        </p:spPr>
      </p:pic>
      <p:sp>
        <p:nvSpPr>
          <p:cNvPr id="5" name="TextBox 4">
            <a:extLst>
              <a:ext uri="{FF2B5EF4-FFF2-40B4-BE49-F238E27FC236}">
                <a16:creationId xmlns:a16="http://schemas.microsoft.com/office/drawing/2014/main" id="{662DBD26-1D57-453C-8D72-D04233501B5C}"/>
              </a:ext>
            </a:extLst>
          </p:cNvPr>
          <p:cNvSpPr txBox="1"/>
          <p:nvPr/>
        </p:nvSpPr>
        <p:spPr>
          <a:xfrm>
            <a:off x="2843761" y="873679"/>
            <a:ext cx="8135815" cy="523220"/>
          </a:xfrm>
          <a:prstGeom prst="rect">
            <a:avLst/>
          </a:prstGeom>
          <a:noFill/>
        </p:spPr>
        <p:txBody>
          <a:bodyPr wrap="square" rtlCol="0">
            <a:spAutoFit/>
          </a:bodyPr>
          <a:lstStyle/>
          <a:p>
            <a:r>
              <a:rPr lang="en-US" sz="2800" b="1" dirty="0"/>
              <a:t> </a:t>
            </a:r>
            <a:r>
              <a:rPr lang="en-US" sz="2800" b="1" dirty="0" err="1"/>
              <a:t>Nói</a:t>
            </a:r>
            <a:r>
              <a:rPr lang="en-US" sz="2800" b="1" dirty="0"/>
              <a:t> </a:t>
            </a:r>
            <a:r>
              <a:rPr lang="en-US" sz="2800" b="1" dirty="0" err="1"/>
              <a:t>về</a:t>
            </a:r>
            <a:r>
              <a:rPr lang="en-US" sz="2800" b="1" dirty="0"/>
              <a:t> </a:t>
            </a:r>
            <a:r>
              <a:rPr lang="en-US" sz="2800" b="1" dirty="0" err="1"/>
              <a:t>những</a:t>
            </a:r>
            <a:r>
              <a:rPr lang="en-US" sz="2800" b="1" dirty="0"/>
              <a:t> </a:t>
            </a:r>
            <a:r>
              <a:rPr lang="en-US" sz="2800" b="1" dirty="0" err="1"/>
              <a:t>gì</a:t>
            </a:r>
            <a:r>
              <a:rPr lang="en-US" sz="2800" b="1" dirty="0"/>
              <a:t> </a:t>
            </a:r>
            <a:r>
              <a:rPr lang="en-US" sz="2800" b="1" dirty="0" err="1"/>
              <a:t>em</a:t>
            </a:r>
            <a:r>
              <a:rPr lang="en-US" sz="2800" b="1" dirty="0"/>
              <a:t> </a:t>
            </a:r>
            <a:r>
              <a:rPr lang="en-US" sz="2800" b="1" dirty="0" err="1"/>
              <a:t>quan</a:t>
            </a:r>
            <a:r>
              <a:rPr lang="en-US" sz="2800" b="1" dirty="0"/>
              <a:t> </a:t>
            </a:r>
            <a:r>
              <a:rPr lang="en-US" sz="2800" b="1" dirty="0" err="1"/>
              <a:t>sát</a:t>
            </a:r>
            <a:r>
              <a:rPr lang="en-US" sz="2800" b="1" dirty="0"/>
              <a:t> </a:t>
            </a:r>
            <a:r>
              <a:rPr lang="en-US" sz="2800" b="1" dirty="0" err="1"/>
              <a:t>được</a:t>
            </a:r>
            <a:r>
              <a:rPr lang="en-US" sz="2800" b="1" dirty="0"/>
              <a:t> </a:t>
            </a:r>
            <a:r>
              <a:rPr lang="en-US" sz="2800" b="1" dirty="0" err="1"/>
              <a:t>trong</a:t>
            </a:r>
            <a:r>
              <a:rPr lang="en-US" sz="2800" b="1" dirty="0"/>
              <a:t> </a:t>
            </a:r>
            <a:r>
              <a:rPr lang="en-US" sz="2800" b="1" dirty="0" err="1"/>
              <a:t>tranh</a:t>
            </a:r>
            <a:endParaRPr lang="en-US" sz="2800" b="1" dirty="0"/>
          </a:p>
        </p:txBody>
      </p:sp>
      <p:sp>
        <p:nvSpPr>
          <p:cNvPr id="6" name="Oval 5">
            <a:extLst>
              <a:ext uri="{FF2B5EF4-FFF2-40B4-BE49-F238E27FC236}">
                <a16:creationId xmlns:a16="http://schemas.microsoft.com/office/drawing/2014/main" id="{B3FDF40E-6266-4E89-8313-B1A2452EBCA2}"/>
              </a:ext>
            </a:extLst>
          </p:cNvPr>
          <p:cNvSpPr/>
          <p:nvPr/>
        </p:nvSpPr>
        <p:spPr>
          <a:xfrm>
            <a:off x="2280139" y="834348"/>
            <a:ext cx="645684" cy="62903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3343231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679</TotalTime>
  <Words>853</Words>
  <Application>Microsoft Office PowerPoint</Application>
  <PresentationFormat>Widescreen</PresentationFormat>
  <Paragraphs>92</Paragraphs>
  <Slides>21</Slides>
  <Notes>12</Notes>
  <HiddenSlides>0</HiddenSlides>
  <MMClips>4</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21</vt:i4>
      </vt:variant>
    </vt:vector>
  </HeadingPairs>
  <TitlesOfParts>
    <vt:vector size="39" baseType="lpstr">
      <vt:lpstr>微软雅黑</vt:lpstr>
      <vt:lpstr>宋体</vt:lpstr>
      <vt:lpstr>Arial</vt:lpstr>
      <vt:lpstr>Arial-Rounded</vt:lpstr>
      <vt:lpstr>Calibri</vt:lpstr>
      <vt:lpstr>等线</vt:lpstr>
      <vt:lpstr>等线 Light</vt:lpstr>
      <vt:lpstr>HP001 4 hàng</vt:lpstr>
      <vt:lpstr>Times New Roman</vt:lpstr>
      <vt:lpstr>华康少女文字W5(P)</vt:lpstr>
      <vt:lpstr>字魂107号-萌趣欢乐体</vt:lpstr>
      <vt:lpstr>杨任东竹石体-Semibold</vt:lpstr>
      <vt:lpstr>Office 主题​​</vt:lpstr>
      <vt:lpstr>Office 主题</vt:lpstr>
      <vt:lpstr>1_Office 主题</vt:lpstr>
      <vt:lpstr>1_Office 主题​​</vt:lpstr>
      <vt:lpstr>包图主题2</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38</cp:revision>
  <dcterms:created xsi:type="dcterms:W3CDTF">2021-07-17T13:21:04Z</dcterms:created>
  <dcterms:modified xsi:type="dcterms:W3CDTF">2025-02-17T17:02:26Z</dcterms:modified>
</cp:coreProperties>
</file>