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4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93" r:id="rId2"/>
    <p:sldMasterId id="2147483727" r:id="rId3"/>
    <p:sldMasterId id="2147483764" r:id="rId4"/>
    <p:sldMasterId id="2147483781" r:id="rId5"/>
  </p:sldMasterIdLst>
  <p:notesMasterIdLst>
    <p:notesMasterId r:id="rId26"/>
  </p:notesMasterIdLst>
  <p:sldIdLst>
    <p:sldId id="280" r:id="rId6"/>
    <p:sldId id="345" r:id="rId7"/>
    <p:sldId id="308" r:id="rId8"/>
    <p:sldId id="346" r:id="rId9"/>
    <p:sldId id="347" r:id="rId10"/>
    <p:sldId id="310" r:id="rId11"/>
    <p:sldId id="348" r:id="rId12"/>
    <p:sldId id="260" r:id="rId13"/>
    <p:sldId id="272" r:id="rId14"/>
    <p:sldId id="281" r:id="rId15"/>
    <p:sldId id="282" r:id="rId16"/>
    <p:sldId id="284" r:id="rId17"/>
    <p:sldId id="285" r:id="rId18"/>
    <p:sldId id="286" r:id="rId19"/>
    <p:sldId id="273" r:id="rId20"/>
    <p:sldId id="287" r:id="rId21"/>
    <p:sldId id="593" r:id="rId22"/>
    <p:sldId id="592" r:id="rId23"/>
    <p:sldId id="570" r:id="rId24"/>
    <p:sldId id="28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42" autoAdjust="0"/>
  </p:normalViewPr>
  <p:slideViewPr>
    <p:cSldViewPr snapToGrid="0">
      <p:cViewPr varScale="1">
        <p:scale>
          <a:sx n="78" d="100"/>
          <a:sy n="78" d="100"/>
        </p:scale>
        <p:origin x="878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548BF-4D36-4011-AE06-88DE6A957A38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F17DC-2119-47CE-BB19-D49C51F6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8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8603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0158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4067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422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4905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797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mời</a:t>
            </a:r>
            <a:r>
              <a:rPr lang="en-US" baseline="0" dirty="0"/>
              <a:t> HS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căn</a:t>
            </a:r>
            <a:r>
              <a:rPr lang="en-US" baseline="0" dirty="0"/>
              <a:t> </a:t>
            </a:r>
            <a:r>
              <a:rPr lang="en-US" baseline="0" dirty="0" err="1"/>
              <a:t>phòng</a:t>
            </a:r>
            <a:r>
              <a:rPr lang="en-US" baseline="0" dirty="0"/>
              <a:t>: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vứt</a:t>
            </a:r>
            <a:r>
              <a:rPr lang="en-US" baseline="0" dirty="0"/>
              <a:t> </a:t>
            </a:r>
            <a:r>
              <a:rPr lang="en-US" baseline="0" dirty="0" err="1"/>
              <a:t>bề</a:t>
            </a:r>
            <a:r>
              <a:rPr lang="en-US" baseline="0" dirty="0"/>
              <a:t> </a:t>
            </a:r>
            <a:r>
              <a:rPr lang="en-US" baseline="0" dirty="0" err="1"/>
              <a:t>bộn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</a:t>
            </a:r>
            <a:r>
              <a:rPr lang="en-US" baseline="0" dirty="0" err="1"/>
              <a:t>nha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dắt</a:t>
            </a:r>
            <a:r>
              <a:rPr lang="en-US" baseline="0" dirty="0"/>
              <a:t>: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dọn</a:t>
            </a:r>
            <a:r>
              <a:rPr lang="en-US" baseline="0" dirty="0"/>
              <a:t> </a:t>
            </a:r>
            <a:r>
              <a:rPr lang="en-US" baseline="0" dirty="0" err="1"/>
              <a:t>dẹp</a:t>
            </a:r>
            <a:r>
              <a:rPr lang="en-US" baseline="0" dirty="0"/>
              <a:t> </a:t>
            </a:r>
            <a:r>
              <a:rPr lang="en-US" baseline="0" dirty="0" err="1"/>
              <a:t>phòng</a:t>
            </a:r>
            <a:r>
              <a:rPr lang="en-US" baseline="0" dirty="0"/>
              <a:t> </a:t>
            </a:r>
            <a:r>
              <a:rPr lang="en-US" baseline="0" dirty="0" err="1"/>
              <a:t>khách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tốt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thử</a:t>
            </a:r>
            <a:r>
              <a:rPr lang="en-US" baseline="0" dirty="0"/>
              <a:t> </a:t>
            </a:r>
            <a:r>
              <a:rPr lang="en-US" baseline="0" dirty="0" err="1"/>
              <a:t>thách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giỏ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615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785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6822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96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495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343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199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363367" y="6349493"/>
            <a:ext cx="11469600" cy="7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105267" y="6349493"/>
            <a:ext cx="8727600" cy="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097055" y="6349493"/>
            <a:ext cx="2988000" cy="7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2158200" y="2553401"/>
            <a:ext cx="7875611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2270225" y="26406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951000" y="1434656"/>
            <a:ext cx="10290000" cy="12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133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2513187" y="2539067"/>
            <a:ext cx="7165200" cy="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67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74000" y="6349493"/>
            <a:ext cx="3058800" cy="7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9990826" y="4157601"/>
            <a:ext cx="276108" cy="53471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10514358" y="35704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10692623" y="11039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358661" y="3685367"/>
            <a:ext cx="3657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2038858" y="9105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10748257" y="55444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9159824" y="49787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5247872" y="964034"/>
            <a:ext cx="268369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8048924" y="7193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3563586" y="55564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255390" y="55611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830157" y="4412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3030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-column text 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1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1"/>
          </p:nvPr>
        </p:nvSpPr>
        <p:spPr>
          <a:xfrm>
            <a:off x="1836513" y="2832667"/>
            <a:ext cx="40808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13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3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1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13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343416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0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1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1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1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subTitle" idx="1"/>
          </p:nvPr>
        </p:nvSpPr>
        <p:spPr>
          <a:xfrm>
            <a:off x="6455767" y="2311000"/>
            <a:ext cx="45088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subTitle" idx="2"/>
          </p:nvPr>
        </p:nvSpPr>
        <p:spPr>
          <a:xfrm>
            <a:off x="6455767" y="2032661"/>
            <a:ext cx="40420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083752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2150358" y="217878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14"/>
          <p:cNvSpPr/>
          <p:nvPr/>
        </p:nvSpPr>
        <p:spPr>
          <a:xfrm>
            <a:off x="5427619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4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14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14"/>
          <p:cNvSpPr/>
          <p:nvPr/>
        </p:nvSpPr>
        <p:spPr>
          <a:xfrm>
            <a:off x="824652" y="29577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22968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5"/>
          <p:cNvSpPr txBox="1">
            <a:spLocks noGrp="1"/>
          </p:cNvSpPr>
          <p:nvPr>
            <p:ph type="subTitle" idx="1"/>
          </p:nvPr>
        </p:nvSpPr>
        <p:spPr>
          <a:xfrm>
            <a:off x="1182184" y="3016531"/>
            <a:ext cx="40420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253" name="Google Shape;253;p15"/>
          <p:cNvSpPr txBox="1">
            <a:spLocks noGrp="1"/>
          </p:cNvSpPr>
          <p:nvPr>
            <p:ph type="subTitle" idx="2"/>
          </p:nvPr>
        </p:nvSpPr>
        <p:spPr>
          <a:xfrm>
            <a:off x="1182200" y="2524184"/>
            <a:ext cx="40420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5"/>
          <p:cNvSpPr/>
          <p:nvPr/>
        </p:nvSpPr>
        <p:spPr>
          <a:xfrm>
            <a:off x="754744" y="3842149"/>
            <a:ext cx="206445" cy="190451"/>
          </a:xfrm>
          <a:custGeom>
            <a:avLst/>
            <a:gdLst/>
            <a:ahLst/>
            <a:cxnLst/>
            <a:rect l="l" t="t" r="r" b="b"/>
            <a:pathLst>
              <a:path w="8854" h="8168" extrusionOk="0">
                <a:moveTo>
                  <a:pt x="4207" y="340"/>
                </a:moveTo>
                <a:cubicBezTo>
                  <a:pt x="4731" y="340"/>
                  <a:pt x="5254" y="445"/>
                  <a:pt x="5735" y="675"/>
                </a:cubicBezTo>
                <a:cubicBezTo>
                  <a:pt x="7619" y="1533"/>
                  <a:pt x="8456" y="3752"/>
                  <a:pt x="7598" y="5614"/>
                </a:cubicBezTo>
                <a:cubicBezTo>
                  <a:pt x="6984" y="6996"/>
                  <a:pt x="5627" y="7814"/>
                  <a:pt x="4205" y="7814"/>
                </a:cubicBezTo>
                <a:cubicBezTo>
                  <a:pt x="3687" y="7814"/>
                  <a:pt x="3161" y="7706"/>
                  <a:pt x="2659" y="7477"/>
                </a:cubicBezTo>
                <a:cubicBezTo>
                  <a:pt x="1738" y="7079"/>
                  <a:pt x="1047" y="6326"/>
                  <a:pt x="691" y="5405"/>
                </a:cubicBezTo>
                <a:cubicBezTo>
                  <a:pt x="356" y="4463"/>
                  <a:pt x="377" y="3438"/>
                  <a:pt x="796" y="2538"/>
                </a:cubicBezTo>
                <a:cubicBezTo>
                  <a:pt x="1424" y="1156"/>
                  <a:pt x="2784" y="340"/>
                  <a:pt x="4207" y="340"/>
                </a:cubicBezTo>
                <a:close/>
                <a:moveTo>
                  <a:pt x="4201" y="0"/>
                </a:moveTo>
                <a:cubicBezTo>
                  <a:pt x="2646" y="0"/>
                  <a:pt x="1158" y="885"/>
                  <a:pt x="482" y="2391"/>
                </a:cubicBezTo>
                <a:cubicBezTo>
                  <a:pt x="22" y="3396"/>
                  <a:pt x="1" y="4505"/>
                  <a:pt x="377" y="5531"/>
                </a:cubicBezTo>
                <a:cubicBezTo>
                  <a:pt x="754" y="6535"/>
                  <a:pt x="1528" y="7351"/>
                  <a:pt x="2512" y="7812"/>
                </a:cubicBezTo>
                <a:cubicBezTo>
                  <a:pt x="3056" y="8042"/>
                  <a:pt x="3642" y="8168"/>
                  <a:pt x="4187" y="8168"/>
                </a:cubicBezTo>
                <a:cubicBezTo>
                  <a:pt x="5756" y="8168"/>
                  <a:pt x="7242" y="7268"/>
                  <a:pt x="7933" y="5761"/>
                </a:cubicBezTo>
                <a:cubicBezTo>
                  <a:pt x="8854" y="3710"/>
                  <a:pt x="7933" y="1282"/>
                  <a:pt x="5882" y="361"/>
                </a:cubicBezTo>
                <a:cubicBezTo>
                  <a:pt x="5336" y="116"/>
                  <a:pt x="4765" y="0"/>
                  <a:pt x="42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950956" y="5689109"/>
            <a:ext cx="829141" cy="7835"/>
          </a:xfrm>
          <a:custGeom>
            <a:avLst/>
            <a:gdLst/>
            <a:ahLst/>
            <a:cxnLst/>
            <a:rect l="l" t="t" r="r" b="b"/>
            <a:pathLst>
              <a:path w="35560" h="336" extrusionOk="0">
                <a:moveTo>
                  <a:pt x="0" y="0"/>
                </a:moveTo>
                <a:lnTo>
                  <a:pt x="0" y="335"/>
                </a:lnTo>
                <a:lnTo>
                  <a:pt x="35559" y="335"/>
                </a:lnTo>
                <a:lnTo>
                  <a:pt x="355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1625758" y="21031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1780091" y="63430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5001628" y="5968110"/>
            <a:ext cx="399217" cy="36588"/>
          </a:xfrm>
          <a:custGeom>
            <a:avLst/>
            <a:gdLst/>
            <a:ahLst/>
            <a:cxnLst/>
            <a:rect l="l" t="t" r="r" b="b"/>
            <a:pathLst>
              <a:path w="16847" h="1544" extrusionOk="0">
                <a:moveTo>
                  <a:pt x="756" y="1"/>
                </a:moveTo>
                <a:cubicBezTo>
                  <a:pt x="333" y="1"/>
                  <a:pt x="0" y="334"/>
                  <a:pt x="0" y="757"/>
                </a:cubicBezTo>
                <a:cubicBezTo>
                  <a:pt x="0" y="1211"/>
                  <a:pt x="333" y="1543"/>
                  <a:pt x="756" y="1543"/>
                </a:cubicBezTo>
                <a:lnTo>
                  <a:pt x="16060" y="1543"/>
                </a:lnTo>
                <a:cubicBezTo>
                  <a:pt x="16483" y="1543"/>
                  <a:pt x="16846" y="1211"/>
                  <a:pt x="16846" y="757"/>
                </a:cubicBezTo>
                <a:cubicBezTo>
                  <a:pt x="16846" y="334"/>
                  <a:pt x="16483" y="1"/>
                  <a:pt x="16060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/>
          <p:nvPr/>
        </p:nvSpPr>
        <p:spPr>
          <a:xfrm>
            <a:off x="3040852" y="5930815"/>
            <a:ext cx="208579" cy="37275"/>
          </a:xfrm>
          <a:custGeom>
            <a:avLst/>
            <a:gdLst/>
            <a:ahLst/>
            <a:cxnLst/>
            <a:rect l="l" t="t" r="r" b="b"/>
            <a:pathLst>
              <a:path w="8802" h="1573" extrusionOk="0">
                <a:moveTo>
                  <a:pt x="787" y="0"/>
                </a:moveTo>
                <a:cubicBezTo>
                  <a:pt x="333" y="0"/>
                  <a:pt x="1" y="363"/>
                  <a:pt x="1" y="786"/>
                </a:cubicBezTo>
                <a:cubicBezTo>
                  <a:pt x="1" y="1210"/>
                  <a:pt x="333" y="1573"/>
                  <a:pt x="787" y="1573"/>
                </a:cubicBezTo>
                <a:lnTo>
                  <a:pt x="8046" y="1573"/>
                </a:lnTo>
                <a:cubicBezTo>
                  <a:pt x="8469" y="1573"/>
                  <a:pt x="8802" y="1210"/>
                  <a:pt x="8802" y="786"/>
                </a:cubicBezTo>
                <a:cubicBezTo>
                  <a:pt x="8802" y="363"/>
                  <a:pt x="8469" y="0"/>
                  <a:pt x="804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2647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1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subTitle" idx="1"/>
          </p:nvPr>
        </p:nvSpPr>
        <p:spPr>
          <a:xfrm>
            <a:off x="1236936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69" name="Google Shape;269;p16"/>
          <p:cNvGrpSpPr/>
          <p:nvPr/>
        </p:nvGrpSpPr>
        <p:grpSpPr>
          <a:xfrm>
            <a:off x="493615" y="676471"/>
            <a:ext cx="11241036" cy="5532059"/>
            <a:chOff x="370211" y="507353"/>
            <a:chExt cx="8430777" cy="4149044"/>
          </a:xfrm>
        </p:grpSpPr>
        <p:sp>
          <p:nvSpPr>
            <p:cNvPr id="270" name="Google Shape;270;p16"/>
            <p:cNvSpPr/>
            <p:nvPr/>
          </p:nvSpPr>
          <p:spPr>
            <a:xfrm>
              <a:off x="8479297" y="443827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8385843" y="1480972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573798" y="13926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566617" y="45920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8577990" y="23203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8614442" y="11546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8605542" y="28652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398625" y="507353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478854" y="11427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3" name="Google Shape;283;p16"/>
          <p:cNvSpPr txBox="1">
            <a:spLocks noGrp="1"/>
          </p:cNvSpPr>
          <p:nvPr>
            <p:ph type="subTitle" idx="2"/>
          </p:nvPr>
        </p:nvSpPr>
        <p:spPr>
          <a:xfrm>
            <a:off x="6191569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0043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1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1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subTitle" idx="1"/>
          </p:nvPr>
        </p:nvSpPr>
        <p:spPr>
          <a:xfrm>
            <a:off x="994133" y="2150100"/>
            <a:ext cx="5491200" cy="33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7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1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7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4075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s">
  <p:cSld name="Title and number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1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1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1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18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18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subTitle" idx="1"/>
          </p:nvPr>
        </p:nvSpPr>
        <p:spPr>
          <a:xfrm>
            <a:off x="3029367" y="2308115"/>
            <a:ext cx="6303200" cy="43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title" idx="2" hasCustomPrompt="1"/>
          </p:nvPr>
        </p:nvSpPr>
        <p:spPr>
          <a:xfrm>
            <a:off x="3021052" y="1759004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0" name="Google Shape;310;p18"/>
          <p:cNvSpPr txBox="1">
            <a:spLocks noGrp="1"/>
          </p:cNvSpPr>
          <p:nvPr>
            <p:ph type="subTitle" idx="3"/>
          </p:nvPr>
        </p:nvSpPr>
        <p:spPr>
          <a:xfrm>
            <a:off x="3029367" y="3960248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title" idx="4" hasCustomPrompt="1"/>
          </p:nvPr>
        </p:nvSpPr>
        <p:spPr>
          <a:xfrm>
            <a:off x="3021052" y="3339999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2" name="Google Shape;312;p18"/>
          <p:cNvSpPr txBox="1">
            <a:spLocks noGrp="1"/>
          </p:cNvSpPr>
          <p:nvPr>
            <p:ph type="subTitle" idx="5"/>
          </p:nvPr>
        </p:nvSpPr>
        <p:spPr>
          <a:xfrm>
            <a:off x="3029367" y="5614839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title" idx="6" hasCustomPrompt="1"/>
          </p:nvPr>
        </p:nvSpPr>
        <p:spPr>
          <a:xfrm>
            <a:off x="3021052" y="4994371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4" name="Google Shape;314;p18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18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18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18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8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8"/>
          <p:cNvSpPr/>
          <p:nvPr/>
        </p:nvSpPr>
        <p:spPr>
          <a:xfrm>
            <a:off x="415115" y="405315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98190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1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9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9"/>
          <p:cNvSpPr txBox="1">
            <a:spLocks noGrp="1"/>
          </p:cNvSpPr>
          <p:nvPr>
            <p:ph type="subTitle" idx="1"/>
          </p:nvPr>
        </p:nvSpPr>
        <p:spPr>
          <a:xfrm>
            <a:off x="2822533" y="2023617"/>
            <a:ext cx="1776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19"/>
          <p:cNvSpPr txBox="1">
            <a:spLocks noGrp="1"/>
          </p:cNvSpPr>
          <p:nvPr>
            <p:ph type="subTitle" idx="2"/>
          </p:nvPr>
        </p:nvSpPr>
        <p:spPr>
          <a:xfrm>
            <a:off x="1326933" y="2540167"/>
            <a:ext cx="47672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0" name="Google Shape;330;p19"/>
          <p:cNvSpPr txBox="1">
            <a:spLocks noGrp="1"/>
          </p:cNvSpPr>
          <p:nvPr>
            <p:ph type="subTitle" idx="3"/>
          </p:nvPr>
        </p:nvSpPr>
        <p:spPr>
          <a:xfrm>
            <a:off x="2820533" y="4230317"/>
            <a:ext cx="17800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19"/>
          <p:cNvSpPr txBox="1">
            <a:spLocks noGrp="1"/>
          </p:cNvSpPr>
          <p:nvPr>
            <p:ph type="subTitle" idx="4"/>
          </p:nvPr>
        </p:nvSpPr>
        <p:spPr>
          <a:xfrm>
            <a:off x="1325133" y="4753751"/>
            <a:ext cx="4770800" cy="8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2" name="Google Shape;332;p19"/>
          <p:cNvSpPr/>
          <p:nvPr/>
        </p:nvSpPr>
        <p:spPr>
          <a:xfrm>
            <a:off x="755496" y="4314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9"/>
          <p:cNvSpPr/>
          <p:nvPr/>
        </p:nvSpPr>
        <p:spPr>
          <a:xfrm>
            <a:off x="15417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9"/>
          <p:cNvSpPr/>
          <p:nvPr/>
        </p:nvSpPr>
        <p:spPr>
          <a:xfrm>
            <a:off x="707406" y="29642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9"/>
          <p:cNvSpPr/>
          <p:nvPr/>
        </p:nvSpPr>
        <p:spPr>
          <a:xfrm>
            <a:off x="1455990" y="64978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06482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0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0"/>
          <p:cNvSpPr txBox="1">
            <a:spLocks noGrp="1"/>
          </p:cNvSpPr>
          <p:nvPr>
            <p:ph type="subTitle" idx="1"/>
          </p:nvPr>
        </p:nvSpPr>
        <p:spPr>
          <a:xfrm>
            <a:off x="1372541" y="2086308"/>
            <a:ext cx="4650400" cy="12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2" name="Google Shape;352;p20"/>
          <p:cNvSpPr txBox="1">
            <a:spLocks noGrp="1"/>
          </p:cNvSpPr>
          <p:nvPr>
            <p:ph type="subTitle" idx="2"/>
          </p:nvPr>
        </p:nvSpPr>
        <p:spPr>
          <a:xfrm>
            <a:off x="5937697" y="4474708"/>
            <a:ext cx="4645200" cy="12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385224" y="4631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0"/>
          <p:cNvSpPr/>
          <p:nvPr/>
        </p:nvSpPr>
        <p:spPr>
          <a:xfrm>
            <a:off x="518858" y="17368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0"/>
          <p:cNvSpPr/>
          <p:nvPr/>
        </p:nvSpPr>
        <p:spPr>
          <a:xfrm>
            <a:off x="4438486" y="61114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0"/>
          <p:cNvSpPr/>
          <p:nvPr/>
        </p:nvSpPr>
        <p:spPr>
          <a:xfrm>
            <a:off x="4008958" y="358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20"/>
          <p:cNvSpPr/>
          <p:nvPr/>
        </p:nvSpPr>
        <p:spPr>
          <a:xfrm>
            <a:off x="660619" y="35152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0"/>
          <p:cNvSpPr/>
          <p:nvPr/>
        </p:nvSpPr>
        <p:spPr>
          <a:xfrm>
            <a:off x="452270" y="26065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0"/>
          <p:cNvSpPr/>
          <p:nvPr/>
        </p:nvSpPr>
        <p:spPr>
          <a:xfrm>
            <a:off x="6668652" y="63620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0"/>
          <p:cNvSpPr/>
          <p:nvPr/>
        </p:nvSpPr>
        <p:spPr>
          <a:xfrm>
            <a:off x="16813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0"/>
          <p:cNvSpPr/>
          <p:nvPr/>
        </p:nvSpPr>
        <p:spPr>
          <a:xfrm>
            <a:off x="1322519" y="14908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0"/>
          <p:cNvSpPr/>
          <p:nvPr/>
        </p:nvSpPr>
        <p:spPr>
          <a:xfrm>
            <a:off x="1614719" y="623202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64476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subTitle" idx="1"/>
          </p:nvPr>
        </p:nvSpPr>
        <p:spPr>
          <a:xfrm>
            <a:off x="1325133" y="2239117"/>
            <a:ext cx="46504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2" name="Google Shape;372;p21"/>
          <p:cNvSpPr txBox="1">
            <a:spLocks noGrp="1"/>
          </p:cNvSpPr>
          <p:nvPr>
            <p:ph type="subTitle" idx="2"/>
          </p:nvPr>
        </p:nvSpPr>
        <p:spPr>
          <a:xfrm>
            <a:off x="1325133" y="4235033"/>
            <a:ext cx="4736800" cy="10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3" name="Google Shape;373;p21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2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21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2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21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1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21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2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1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1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1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52238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2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9" name="Google Shape;389;p2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22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22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22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2"/>
          <p:cNvSpPr txBox="1">
            <a:spLocks noGrp="1"/>
          </p:cNvSpPr>
          <p:nvPr>
            <p:ph type="subTitle" idx="1"/>
          </p:nvPr>
        </p:nvSpPr>
        <p:spPr>
          <a:xfrm>
            <a:off x="1318432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22"/>
          <p:cNvSpPr txBox="1">
            <a:spLocks noGrp="1"/>
          </p:cNvSpPr>
          <p:nvPr>
            <p:ph type="subTitle" idx="2"/>
          </p:nvPr>
        </p:nvSpPr>
        <p:spPr>
          <a:xfrm>
            <a:off x="1363032" y="3398151"/>
            <a:ext cx="2969600" cy="11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22"/>
          <p:cNvSpPr txBox="1">
            <a:spLocks noGrp="1"/>
          </p:cNvSpPr>
          <p:nvPr>
            <p:ph type="subTitle" idx="3"/>
          </p:nvPr>
        </p:nvSpPr>
        <p:spPr>
          <a:xfrm>
            <a:off x="4560751" y="2924641"/>
            <a:ext cx="30588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22"/>
          <p:cNvSpPr txBox="1">
            <a:spLocks noGrp="1"/>
          </p:cNvSpPr>
          <p:nvPr>
            <p:ph type="subTitle" idx="4"/>
          </p:nvPr>
        </p:nvSpPr>
        <p:spPr>
          <a:xfrm>
            <a:off x="4602751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22"/>
          <p:cNvSpPr txBox="1">
            <a:spLocks noGrp="1"/>
          </p:cNvSpPr>
          <p:nvPr>
            <p:ph type="subTitle" idx="5"/>
          </p:nvPr>
        </p:nvSpPr>
        <p:spPr>
          <a:xfrm>
            <a:off x="7803116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22"/>
          <p:cNvSpPr txBox="1">
            <a:spLocks noGrp="1"/>
          </p:cNvSpPr>
          <p:nvPr>
            <p:ph type="subTitle" idx="6"/>
          </p:nvPr>
        </p:nvSpPr>
        <p:spPr>
          <a:xfrm>
            <a:off x="7845116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00" name="Google Shape;400;p22"/>
          <p:cNvGrpSpPr/>
          <p:nvPr/>
        </p:nvGrpSpPr>
        <p:grpSpPr>
          <a:xfrm>
            <a:off x="493615" y="252034"/>
            <a:ext cx="9939303" cy="6371663"/>
            <a:chOff x="370211" y="189025"/>
            <a:chExt cx="7454477" cy="4778747"/>
          </a:xfrm>
        </p:grpSpPr>
        <p:sp>
          <p:nvSpPr>
            <p:cNvPr id="401" name="Google Shape;401;p22"/>
            <p:cNvSpPr/>
            <p:nvPr/>
          </p:nvSpPr>
          <p:spPr>
            <a:xfrm>
              <a:off x="3728847" y="46961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7409543" y="4903485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721392" y="131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795217" y="44396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1919817" y="49034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6461092" y="47714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4872225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965573" y="12189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2007997" y="1890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951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1"/>
          </p:nvPr>
        </p:nvSpPr>
        <p:spPr>
          <a:xfrm>
            <a:off x="1760567" y="2899767"/>
            <a:ext cx="3670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2"/>
          </p:nvPr>
        </p:nvSpPr>
        <p:spPr>
          <a:xfrm>
            <a:off x="1919200" y="3433241"/>
            <a:ext cx="3353200" cy="1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3"/>
          </p:nvPr>
        </p:nvSpPr>
        <p:spPr>
          <a:xfrm>
            <a:off x="6669533" y="2899767"/>
            <a:ext cx="3669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4"/>
          </p:nvPr>
        </p:nvSpPr>
        <p:spPr>
          <a:xfrm>
            <a:off x="6815133" y="3434841"/>
            <a:ext cx="3352800" cy="14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3411529" y="6428618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5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5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5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5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5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5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5"/>
          <p:cNvSpPr/>
          <p:nvPr/>
        </p:nvSpPr>
        <p:spPr>
          <a:xfrm>
            <a:off x="1833457" y="64124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5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5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93401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">
  <p:cSld name="Tittle and four columns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"/>
          <p:cNvSpPr/>
          <p:nvPr/>
        </p:nvSpPr>
        <p:spPr>
          <a:xfrm>
            <a:off x="361100" y="141961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2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3"/>
          <p:cNvSpPr/>
          <p:nvPr/>
        </p:nvSpPr>
        <p:spPr>
          <a:xfrm>
            <a:off x="1086568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3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3"/>
          <p:cNvSpPr txBox="1">
            <a:spLocks noGrp="1"/>
          </p:cNvSpPr>
          <p:nvPr>
            <p:ph type="subTitle" idx="1"/>
          </p:nvPr>
        </p:nvSpPr>
        <p:spPr>
          <a:xfrm>
            <a:off x="1409067" y="2414967"/>
            <a:ext cx="29712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subTitle" idx="2"/>
          </p:nvPr>
        </p:nvSpPr>
        <p:spPr>
          <a:xfrm>
            <a:off x="4722504" y="2414167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23"/>
          <p:cNvSpPr txBox="1">
            <a:spLocks noGrp="1"/>
          </p:cNvSpPr>
          <p:nvPr>
            <p:ph type="subTitle" idx="3"/>
          </p:nvPr>
        </p:nvSpPr>
        <p:spPr>
          <a:xfrm>
            <a:off x="1409067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3"/>
          <p:cNvSpPr txBox="1">
            <a:spLocks noGrp="1"/>
          </p:cNvSpPr>
          <p:nvPr>
            <p:ph type="subTitle" idx="4"/>
          </p:nvPr>
        </p:nvSpPr>
        <p:spPr>
          <a:xfrm>
            <a:off x="4722504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6" name="Google Shape;426;p23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3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3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3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3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3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3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3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3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0750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 1">
  <p:cSld name="Tittle and four columns 1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2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2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24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24"/>
          <p:cNvSpPr txBox="1">
            <a:spLocks noGrp="1"/>
          </p:cNvSpPr>
          <p:nvPr>
            <p:ph type="subTitle" idx="1"/>
          </p:nvPr>
        </p:nvSpPr>
        <p:spPr>
          <a:xfrm>
            <a:off x="2286628" y="2760845"/>
            <a:ext cx="31496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8" name="Google Shape;448;p24"/>
          <p:cNvSpPr txBox="1">
            <a:spLocks noGrp="1"/>
          </p:cNvSpPr>
          <p:nvPr>
            <p:ph type="subTitle" idx="2"/>
          </p:nvPr>
        </p:nvSpPr>
        <p:spPr>
          <a:xfrm>
            <a:off x="6879525" y="276004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9" name="Google Shape;449;p24"/>
          <p:cNvSpPr txBox="1">
            <a:spLocks noGrp="1"/>
          </p:cNvSpPr>
          <p:nvPr>
            <p:ph type="subTitle" idx="3"/>
          </p:nvPr>
        </p:nvSpPr>
        <p:spPr>
          <a:xfrm>
            <a:off x="2222561" y="517256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0" name="Google Shape;450;p24"/>
          <p:cNvSpPr txBox="1">
            <a:spLocks noGrp="1"/>
          </p:cNvSpPr>
          <p:nvPr>
            <p:ph type="subTitle" idx="4"/>
          </p:nvPr>
        </p:nvSpPr>
        <p:spPr>
          <a:xfrm>
            <a:off x="6879525" y="5170220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1" name="Google Shape;451;p24"/>
          <p:cNvSpPr txBox="1">
            <a:spLocks noGrp="1"/>
          </p:cNvSpPr>
          <p:nvPr>
            <p:ph type="subTitle" idx="5"/>
          </p:nvPr>
        </p:nvSpPr>
        <p:spPr>
          <a:xfrm>
            <a:off x="7189325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p24"/>
          <p:cNvSpPr txBox="1">
            <a:spLocks noGrp="1"/>
          </p:cNvSpPr>
          <p:nvPr>
            <p:ph type="subTitle" idx="6"/>
          </p:nvPr>
        </p:nvSpPr>
        <p:spPr>
          <a:xfrm>
            <a:off x="7189325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24"/>
          <p:cNvSpPr txBox="1">
            <a:spLocks noGrp="1"/>
          </p:cNvSpPr>
          <p:nvPr>
            <p:ph type="subTitle" idx="7"/>
          </p:nvPr>
        </p:nvSpPr>
        <p:spPr>
          <a:xfrm>
            <a:off x="2598428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24"/>
          <p:cNvSpPr txBox="1">
            <a:spLocks noGrp="1"/>
          </p:cNvSpPr>
          <p:nvPr>
            <p:ph type="subTitle" idx="8"/>
          </p:nvPr>
        </p:nvSpPr>
        <p:spPr>
          <a:xfrm>
            <a:off x="2532361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24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24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24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24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24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24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24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24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24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4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4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24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89105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three columns 1">
  <p:cSld name="Tittle and three columns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" name="Google Shape;470;p2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2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2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3" name="Google Shape;473;p2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25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25"/>
          <p:cNvSpPr txBox="1">
            <a:spLocks noGrp="1"/>
          </p:cNvSpPr>
          <p:nvPr>
            <p:ph type="title" idx="2" hasCustomPrompt="1"/>
          </p:nvPr>
        </p:nvSpPr>
        <p:spPr>
          <a:xfrm>
            <a:off x="4153068" y="2106000"/>
            <a:ext cx="3875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7" name="Google Shape;477;p25"/>
          <p:cNvSpPr txBox="1">
            <a:spLocks noGrp="1"/>
          </p:cNvSpPr>
          <p:nvPr>
            <p:ph type="title" idx="3" hasCustomPrompt="1"/>
          </p:nvPr>
        </p:nvSpPr>
        <p:spPr>
          <a:xfrm>
            <a:off x="15070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8" name="Google Shape;478;p25"/>
          <p:cNvSpPr txBox="1">
            <a:spLocks noGrp="1"/>
          </p:cNvSpPr>
          <p:nvPr>
            <p:ph type="title" idx="4" hasCustomPrompt="1"/>
          </p:nvPr>
        </p:nvSpPr>
        <p:spPr>
          <a:xfrm>
            <a:off x="68156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9" name="Google Shape;479;p25"/>
          <p:cNvSpPr txBox="1">
            <a:spLocks noGrp="1"/>
          </p:cNvSpPr>
          <p:nvPr>
            <p:ph type="subTitle" idx="1"/>
          </p:nvPr>
        </p:nvSpPr>
        <p:spPr>
          <a:xfrm>
            <a:off x="3853951" y="2813600"/>
            <a:ext cx="4492000" cy="3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5"/>
          </p:nvPr>
        </p:nvSpPr>
        <p:spPr>
          <a:xfrm>
            <a:off x="12022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1" name="Google Shape;481;p25"/>
          <p:cNvSpPr txBox="1">
            <a:spLocks noGrp="1"/>
          </p:cNvSpPr>
          <p:nvPr>
            <p:ph type="subTitle" idx="6"/>
          </p:nvPr>
        </p:nvSpPr>
        <p:spPr>
          <a:xfrm>
            <a:off x="65108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25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25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25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25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25"/>
          <p:cNvSpPr/>
          <p:nvPr/>
        </p:nvSpPr>
        <p:spPr>
          <a:xfrm>
            <a:off x="1563790" y="64323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25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25"/>
          <p:cNvSpPr/>
          <p:nvPr/>
        </p:nvSpPr>
        <p:spPr>
          <a:xfrm>
            <a:off x="8103481" y="6118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3227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3" name="Google Shape;493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4" name="Google Shape;494;p26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806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26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26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" name="Google Shape;497;p26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7396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98" name="Google Shape;498;p26"/>
          <p:cNvSpPr txBox="1">
            <a:spLocks noGrp="1"/>
          </p:cNvSpPr>
          <p:nvPr>
            <p:ph type="subTitle" idx="1"/>
          </p:nvPr>
        </p:nvSpPr>
        <p:spPr>
          <a:xfrm>
            <a:off x="2099033" y="166210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6"/>
          <p:cNvSpPr txBox="1">
            <a:spLocks noGrp="1"/>
          </p:cNvSpPr>
          <p:nvPr>
            <p:ph type="subTitle" idx="2"/>
          </p:nvPr>
        </p:nvSpPr>
        <p:spPr>
          <a:xfrm>
            <a:off x="2099033" y="2794964"/>
            <a:ext cx="8328400" cy="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00" name="Google Shape;500;p26"/>
          <p:cNvSpPr txBox="1">
            <a:spLocks noGrp="1"/>
          </p:cNvSpPr>
          <p:nvPr>
            <p:ph type="subTitle" idx="3"/>
          </p:nvPr>
        </p:nvSpPr>
        <p:spPr>
          <a:xfrm>
            <a:off x="2099033" y="391524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subTitle" idx="4"/>
          </p:nvPr>
        </p:nvSpPr>
        <p:spPr>
          <a:xfrm>
            <a:off x="2099033" y="503618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2" name="Google Shape;502;p26"/>
          <p:cNvSpPr txBox="1">
            <a:spLocks noGrp="1"/>
          </p:cNvSpPr>
          <p:nvPr>
            <p:ph type="subTitle" idx="5"/>
          </p:nvPr>
        </p:nvSpPr>
        <p:spPr>
          <a:xfrm>
            <a:off x="2099033" y="2035137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3" name="Google Shape;503;p26"/>
          <p:cNvSpPr txBox="1">
            <a:spLocks noGrp="1"/>
          </p:cNvSpPr>
          <p:nvPr>
            <p:ph type="subTitle" idx="6"/>
          </p:nvPr>
        </p:nvSpPr>
        <p:spPr>
          <a:xfrm>
            <a:off x="2099033" y="3160949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4" name="Google Shape;504;p26"/>
          <p:cNvSpPr txBox="1">
            <a:spLocks noGrp="1"/>
          </p:cNvSpPr>
          <p:nvPr>
            <p:ph type="subTitle" idx="7"/>
          </p:nvPr>
        </p:nvSpPr>
        <p:spPr>
          <a:xfrm>
            <a:off x="2099033" y="427816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5" name="Google Shape;505;p26"/>
          <p:cNvSpPr txBox="1">
            <a:spLocks noGrp="1"/>
          </p:cNvSpPr>
          <p:nvPr>
            <p:ph type="subTitle" idx="8"/>
          </p:nvPr>
        </p:nvSpPr>
        <p:spPr>
          <a:xfrm>
            <a:off x="2099033" y="540284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7" name="Google Shape;507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8" name="Google Shape;508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9" name="Google Shape;509;p26"/>
          <p:cNvSpPr/>
          <p:nvPr/>
        </p:nvSpPr>
        <p:spPr>
          <a:xfrm>
            <a:off x="10287863" y="6527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0" name="Google Shape;510;p26"/>
          <p:cNvSpPr/>
          <p:nvPr/>
        </p:nvSpPr>
        <p:spPr>
          <a:xfrm>
            <a:off x="3775524" y="65275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1" name="Google Shape;511;p2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2" name="Google Shape;512;p26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3" name="Google Shape;513;p2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4" name="Google Shape;514;p26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5" name="Google Shape;515;p26"/>
          <p:cNvSpPr/>
          <p:nvPr/>
        </p:nvSpPr>
        <p:spPr>
          <a:xfrm>
            <a:off x="9698286" y="2836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6" name="Google Shape;516;p26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7" name="Google Shape;517;p2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8" name="Google Shape;518;p26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6"/>
          <p:cNvSpPr/>
          <p:nvPr/>
        </p:nvSpPr>
        <p:spPr>
          <a:xfrm>
            <a:off x="2475986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6"/>
          <p:cNvSpPr/>
          <p:nvPr/>
        </p:nvSpPr>
        <p:spPr>
          <a:xfrm>
            <a:off x="3881864" y="2943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6"/>
          <p:cNvSpPr/>
          <p:nvPr/>
        </p:nvSpPr>
        <p:spPr>
          <a:xfrm>
            <a:off x="1977824" y="4803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6"/>
          <p:cNvSpPr/>
          <p:nvPr/>
        </p:nvSpPr>
        <p:spPr>
          <a:xfrm>
            <a:off x="7174156" y="63832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50419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7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629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27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27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27"/>
          <p:cNvSpPr txBox="1">
            <a:spLocks noGrp="1"/>
          </p:cNvSpPr>
          <p:nvPr>
            <p:ph type="title"/>
          </p:nvPr>
        </p:nvSpPr>
        <p:spPr>
          <a:xfrm>
            <a:off x="3022641" y="693800"/>
            <a:ext cx="6150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532" name="Google Shape;532;p27"/>
          <p:cNvSpPr txBox="1">
            <a:spLocks noGrp="1"/>
          </p:cNvSpPr>
          <p:nvPr>
            <p:ph type="subTitle" idx="1"/>
          </p:nvPr>
        </p:nvSpPr>
        <p:spPr>
          <a:xfrm>
            <a:off x="1737160" y="1870800"/>
            <a:ext cx="8727600" cy="1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33" name="Google Shape;533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27"/>
          <p:cNvSpPr/>
          <p:nvPr/>
        </p:nvSpPr>
        <p:spPr>
          <a:xfrm>
            <a:off x="11000929" y="48001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27"/>
          <p:cNvSpPr/>
          <p:nvPr/>
        </p:nvSpPr>
        <p:spPr>
          <a:xfrm>
            <a:off x="11138991" y="5951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8" name="Google Shape;538;p27"/>
          <p:cNvSpPr/>
          <p:nvPr/>
        </p:nvSpPr>
        <p:spPr>
          <a:xfrm>
            <a:off x="10876324" y="19746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2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27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2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2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27"/>
          <p:cNvSpPr/>
          <p:nvPr/>
        </p:nvSpPr>
        <p:spPr>
          <a:xfrm>
            <a:off x="10827853" y="30938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27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27"/>
          <p:cNvSpPr/>
          <p:nvPr/>
        </p:nvSpPr>
        <p:spPr>
          <a:xfrm>
            <a:off x="11474057" y="382033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6" name="Google Shape;546;p2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27"/>
          <p:cNvSpPr/>
          <p:nvPr/>
        </p:nvSpPr>
        <p:spPr>
          <a:xfrm>
            <a:off x="11372873" y="4224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27"/>
          <p:cNvSpPr/>
          <p:nvPr/>
        </p:nvSpPr>
        <p:spPr>
          <a:xfrm>
            <a:off x="11215081" y="13032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27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27"/>
          <p:cNvSpPr txBox="1"/>
          <p:nvPr/>
        </p:nvSpPr>
        <p:spPr>
          <a:xfrm>
            <a:off x="2951865" y="4539612"/>
            <a:ext cx="62892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CREDITS: This presentation template was created by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including icons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and infographics &amp; images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 </a:t>
            </a:r>
            <a:endParaRPr sz="2400">
              <a:solidFill>
                <a:schemeClr val="accent4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551" name="Google Shape;551;p27"/>
          <p:cNvSpPr txBox="1">
            <a:spLocks noGrp="1"/>
          </p:cNvSpPr>
          <p:nvPr>
            <p:ph type="subTitle" idx="2"/>
          </p:nvPr>
        </p:nvSpPr>
        <p:spPr>
          <a:xfrm>
            <a:off x="1699767" y="5210567"/>
            <a:ext cx="87276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0870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28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28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28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28"/>
          <p:cNvSpPr txBox="1">
            <a:spLocks noGrp="1"/>
          </p:cNvSpPr>
          <p:nvPr>
            <p:ph type="subTitle" idx="1"/>
          </p:nvPr>
        </p:nvSpPr>
        <p:spPr>
          <a:xfrm>
            <a:off x="2242800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1" name="Google Shape;561;p28"/>
          <p:cNvSpPr txBox="1">
            <a:spLocks noGrp="1"/>
          </p:cNvSpPr>
          <p:nvPr>
            <p:ph type="subTitle" idx="2"/>
          </p:nvPr>
        </p:nvSpPr>
        <p:spPr>
          <a:xfrm>
            <a:off x="6668784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2" name="Google Shape;562;p28"/>
          <p:cNvSpPr txBox="1">
            <a:spLocks noGrp="1"/>
          </p:cNvSpPr>
          <p:nvPr>
            <p:ph type="subTitle" idx="3"/>
          </p:nvPr>
        </p:nvSpPr>
        <p:spPr>
          <a:xfrm>
            <a:off x="2242800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subTitle" idx="4"/>
          </p:nvPr>
        </p:nvSpPr>
        <p:spPr>
          <a:xfrm>
            <a:off x="6668784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4" name="Google Shape;56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28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28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2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8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8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8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21803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 and four columns 4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29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29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29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9"/>
          <p:cNvSpPr txBox="1">
            <a:spLocks noGrp="1"/>
          </p:cNvSpPr>
          <p:nvPr>
            <p:ph type="subTitle" idx="1"/>
          </p:nvPr>
        </p:nvSpPr>
        <p:spPr>
          <a:xfrm>
            <a:off x="6859417" y="4005623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3" name="Google Shape;583;p29"/>
          <p:cNvSpPr txBox="1">
            <a:spLocks noGrp="1"/>
          </p:cNvSpPr>
          <p:nvPr>
            <p:ph type="subTitle" idx="2"/>
          </p:nvPr>
        </p:nvSpPr>
        <p:spPr>
          <a:xfrm>
            <a:off x="6859417" y="4891601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4" name="Google Shape;584;p29"/>
          <p:cNvSpPr txBox="1">
            <a:spLocks noGrp="1"/>
          </p:cNvSpPr>
          <p:nvPr>
            <p:ph type="subTitle" idx="3"/>
          </p:nvPr>
        </p:nvSpPr>
        <p:spPr>
          <a:xfrm>
            <a:off x="6859417" y="3119644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5" name="Google Shape;585;p29"/>
          <p:cNvSpPr txBox="1">
            <a:spLocks noGrp="1"/>
          </p:cNvSpPr>
          <p:nvPr>
            <p:ph type="subTitle" idx="4"/>
          </p:nvPr>
        </p:nvSpPr>
        <p:spPr>
          <a:xfrm>
            <a:off x="6859417" y="223366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6" name="Google Shape;58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2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2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2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2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29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2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2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2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29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29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29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11505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1"/>
          </p:nvPr>
        </p:nvSpPr>
        <p:spPr>
          <a:xfrm>
            <a:off x="2256917" y="3901797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6" name="Google Shape;606;p30"/>
          <p:cNvSpPr txBox="1">
            <a:spLocks noGrp="1"/>
          </p:cNvSpPr>
          <p:nvPr>
            <p:ph type="subTitle" idx="2"/>
          </p:nvPr>
        </p:nvSpPr>
        <p:spPr>
          <a:xfrm>
            <a:off x="2256917" y="4683967"/>
            <a:ext cx="3645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7" name="Google Shape;607;p30"/>
          <p:cNvSpPr txBox="1">
            <a:spLocks noGrp="1"/>
          </p:cNvSpPr>
          <p:nvPr>
            <p:ph type="subTitle" idx="3"/>
          </p:nvPr>
        </p:nvSpPr>
        <p:spPr>
          <a:xfrm>
            <a:off x="2256917" y="3055880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8" name="Google Shape;608;p30"/>
          <p:cNvSpPr txBox="1">
            <a:spLocks noGrp="1"/>
          </p:cNvSpPr>
          <p:nvPr>
            <p:ph type="subTitle" idx="4"/>
          </p:nvPr>
        </p:nvSpPr>
        <p:spPr>
          <a:xfrm>
            <a:off x="2256917" y="227074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30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30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0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0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0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0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0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30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30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3" name="Google Shape;623;p30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30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30"/>
          <p:cNvSpPr txBox="1">
            <a:spLocks noGrp="1"/>
          </p:cNvSpPr>
          <p:nvPr>
            <p:ph type="title"/>
          </p:nvPr>
        </p:nvSpPr>
        <p:spPr>
          <a:xfrm>
            <a:off x="2053733" y="7252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2275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31"/>
          <p:cNvSpPr txBox="1">
            <a:spLocks noGrp="1"/>
          </p:cNvSpPr>
          <p:nvPr>
            <p:ph type="subTitle" idx="1"/>
          </p:nvPr>
        </p:nvSpPr>
        <p:spPr>
          <a:xfrm>
            <a:off x="874465" y="2681125"/>
            <a:ext cx="3208000" cy="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31"/>
          <p:cNvSpPr txBox="1">
            <a:spLocks noGrp="1"/>
          </p:cNvSpPr>
          <p:nvPr>
            <p:ph type="subTitle" idx="2"/>
          </p:nvPr>
        </p:nvSpPr>
        <p:spPr>
          <a:xfrm>
            <a:off x="42238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6" name="Google Shape;636;p31"/>
          <p:cNvSpPr txBox="1">
            <a:spLocks noGrp="1"/>
          </p:cNvSpPr>
          <p:nvPr>
            <p:ph type="subTitle" idx="3"/>
          </p:nvPr>
        </p:nvSpPr>
        <p:spPr>
          <a:xfrm>
            <a:off x="75581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7" name="Google Shape;637;p31"/>
          <p:cNvSpPr txBox="1">
            <a:spLocks noGrp="1"/>
          </p:cNvSpPr>
          <p:nvPr>
            <p:ph type="subTitle" idx="4"/>
          </p:nvPr>
        </p:nvSpPr>
        <p:spPr>
          <a:xfrm>
            <a:off x="84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8" name="Google Shape;638;p31"/>
          <p:cNvSpPr txBox="1">
            <a:spLocks noGrp="1"/>
          </p:cNvSpPr>
          <p:nvPr>
            <p:ph type="subTitle" idx="5"/>
          </p:nvPr>
        </p:nvSpPr>
        <p:spPr>
          <a:xfrm>
            <a:off x="419666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9" name="Google Shape;639;p31"/>
          <p:cNvSpPr txBox="1">
            <a:spLocks noGrp="1"/>
          </p:cNvSpPr>
          <p:nvPr>
            <p:ph type="subTitle" idx="6"/>
          </p:nvPr>
        </p:nvSpPr>
        <p:spPr>
          <a:xfrm>
            <a:off x="755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3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3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3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3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3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3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3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3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31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9322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32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32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658" name="Google Shape;658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1" name="Google Shape;661;p32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84696" y="2601667"/>
            <a:ext cx="27212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2" name="Google Shape;662;p32">
            <a:hlinkClick r:id="" action="ppaction://noaction"/>
          </p:cNvPr>
          <p:cNvSpPr txBox="1">
            <a:spLocks noGrp="1"/>
          </p:cNvSpPr>
          <p:nvPr>
            <p:ph type="subTitle" idx="2"/>
          </p:nvPr>
        </p:nvSpPr>
        <p:spPr>
          <a:xfrm>
            <a:off x="476117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63" name="Google Shape;663;p32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216623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32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728848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5" name="Google Shape;665;p32"/>
          <p:cNvSpPr/>
          <p:nvPr/>
        </p:nvSpPr>
        <p:spPr>
          <a:xfrm>
            <a:off x="1347658" y="6386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6" name="Google Shape;666;p32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7" name="Google Shape;667;p32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8" name="Google Shape;668;p32"/>
          <p:cNvSpPr/>
          <p:nvPr/>
        </p:nvSpPr>
        <p:spPr>
          <a:xfrm>
            <a:off x="935075" y="6130658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9" name="Google Shape;669;p32"/>
          <p:cNvSpPr/>
          <p:nvPr/>
        </p:nvSpPr>
        <p:spPr>
          <a:xfrm>
            <a:off x="1977819" y="34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32"/>
          <p:cNvSpPr/>
          <p:nvPr/>
        </p:nvSpPr>
        <p:spPr>
          <a:xfrm>
            <a:off x="744323" y="3906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32"/>
          <p:cNvSpPr/>
          <p:nvPr/>
        </p:nvSpPr>
        <p:spPr>
          <a:xfrm>
            <a:off x="506757" y="2682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32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32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32"/>
          <p:cNvSpPr/>
          <p:nvPr/>
        </p:nvSpPr>
        <p:spPr>
          <a:xfrm>
            <a:off x="651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32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478023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76" name="Google Shape;676;p32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7312473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761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6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6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6"/>
          <p:cNvSpPr/>
          <p:nvPr/>
        </p:nvSpPr>
        <p:spPr>
          <a:xfrm>
            <a:off x="755490" y="65291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6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6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6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6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6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6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6"/>
          <p:cNvSpPr/>
          <p:nvPr/>
        </p:nvSpPr>
        <p:spPr>
          <a:xfrm>
            <a:off x="8047158" y="396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703774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1383F-931E-A6C1-54D2-3FECB16BE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B974DC-DF58-50D5-414C-4A172ED4EA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4C63D-2B5C-58F9-5788-E0CF62291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6AB-C727-4527-9BCF-94A65C32575E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97CBE-B269-1214-B0BB-E6258FC0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B1976-22CB-D3B7-DF67-8F72CFF68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4165-0507-413E-B9FC-B2898EAF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18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B85F2-A800-C65F-5287-517DAB70E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E7FBC-08F0-1FBA-E9E2-63702CA29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B18A6-FFA6-0B01-0FBB-0257D355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6AB-C727-4527-9BCF-94A65C32575E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69408-179A-95EB-3AF6-613DA86A0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A209D-916A-3724-CCCD-7BAEA1AC0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4165-0507-413E-B9FC-B2898EAF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22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12418-69B8-351B-EBDD-EC88767F7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0C0C8-7F38-92F4-3F8C-AE6270790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2EAA0-C93C-172D-DD8F-D71033480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6AB-C727-4527-9BCF-94A65C32575E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5F981-965E-3B00-7A20-35FAE564B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25D14-D077-69AD-C066-BC824EE7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4165-0507-413E-B9FC-B2898EAF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401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24DCC-6E84-7006-FADD-04A65CD8F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1C550-14D7-A710-D309-837769420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311BA7-6D24-CA00-D95B-B9D0954F6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0B7CD-194D-19E3-BF8F-9A76CD7C1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6AB-C727-4527-9BCF-94A65C32575E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06369-4820-36D9-7D4A-28CD904B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0C62C-FF2E-D453-2413-CE76701EA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4165-0507-413E-B9FC-B2898EAF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97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34FDA-A848-87C3-6541-6EE2A62C4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95C8C-26F9-3407-759B-EC491525B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5C6217-27CD-7713-52CC-C6E6E3603B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B1B8B3-9586-DD83-3775-9FFD3D0CE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50EF19-AE06-009E-DF0E-19F6F2013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C4FA58-1734-A987-6B61-7D894918D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6AB-C727-4527-9BCF-94A65C32575E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BF9FA4-7308-B210-EEF2-ABD05A573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82D6CC-9402-1E36-FDB2-C48DDB32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4165-0507-413E-B9FC-B2898EAF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303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B1B4C-6594-AC97-0A16-12C407318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CAD53E-B117-C27B-DE12-759BA7FC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6AB-C727-4527-9BCF-94A65C32575E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A4012-90B8-714E-CFA5-8FF4E0F9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88A74-D936-2BA6-2FB0-2BB1ED07D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4165-0507-413E-B9FC-B2898EAF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70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3779A7-D719-CADA-1B95-FFC35555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6AB-C727-4527-9BCF-94A65C32575E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4C89E8-0B7E-6E8C-8DD8-70CCE4FDD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3175F-4B36-0E58-3FE1-1238A9C8A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4165-0507-413E-B9FC-B2898EAF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752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3BD1B-FDDA-74FD-5E9A-3D07F62E2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5CBDD-6145-6599-8FE9-15EFDB7C4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8E38A2-875D-CE14-1AA4-1F4637D69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42E20-C691-8303-CD69-4C6F3C009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6AB-C727-4527-9BCF-94A65C32575E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A0D25-9678-E05A-452C-1B4D89F4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8487B-52C2-D178-5FC8-6B63BBA62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4165-0507-413E-B9FC-B2898EAF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763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1C1C8-D4AE-6704-BF8D-28EF73B24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4DF4E8-1C4E-6C7B-7E9E-8835F672D7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AD614-9BE3-0431-2A2A-383F5B3BD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3DC9F-7853-77D4-03FD-BD5C0CC53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6AB-C727-4527-9BCF-94A65C32575E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EAA846-7979-1566-868B-A3527E88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3970A-AD1F-3016-CF57-AAAEAFF3E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4165-0507-413E-B9FC-B2898EAF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618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B5796-9D7D-A4A4-9E07-EFBA08D23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398252-2716-2E87-71EA-88E28E3AF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9EBB9-5D47-1A50-BA5B-467292B6B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6AB-C727-4527-9BCF-94A65C32575E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4B61A-315B-D51A-DFA6-423FF8713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FC4B0-9615-C5BE-3FE7-B7A3E0A6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4165-0507-413E-B9FC-B2898EAF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33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subTitle" idx="1"/>
          </p:nvPr>
        </p:nvSpPr>
        <p:spPr>
          <a:xfrm>
            <a:off x="6371793" y="2832667"/>
            <a:ext cx="40976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7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7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7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7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7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7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7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7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959847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D044BF-5C88-47E0-BBFA-B51E445093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CF6F18-974F-BC04-54A8-6EE49E7BD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F29F9-9B98-06FF-F366-6B29AC4FA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6AB-C727-4527-9BCF-94A65C32575E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91B5F-2E3C-E455-9B19-3EF988F8F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252BA-8C60-F076-F6D5-1D29E9765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4165-0507-413E-B9FC-B2898EAF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772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2067" y="4930401"/>
            <a:ext cx="12256125" cy="2014919"/>
          </a:xfrm>
          <a:custGeom>
            <a:avLst/>
            <a:gdLst/>
            <a:ahLst/>
            <a:cxnLst/>
            <a:rect l="l" t="t" r="r" b="b"/>
            <a:pathLst>
              <a:path w="62952" h="9953" extrusionOk="0">
                <a:moveTo>
                  <a:pt x="1" y="1"/>
                </a:moveTo>
                <a:lnTo>
                  <a:pt x="1" y="9952"/>
                </a:lnTo>
                <a:lnTo>
                  <a:pt x="62951" y="9952"/>
                </a:lnTo>
                <a:lnTo>
                  <a:pt x="629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-1898233" y="-1735167"/>
            <a:ext cx="15564013" cy="8307715"/>
          </a:xfrm>
          <a:custGeom>
            <a:avLst/>
            <a:gdLst/>
            <a:ahLst/>
            <a:cxnLst/>
            <a:rect l="l" t="t" r="r" b="b"/>
            <a:pathLst>
              <a:path w="420649" h="236912" extrusionOk="0">
                <a:moveTo>
                  <a:pt x="278042" y="226338"/>
                </a:moveTo>
                <a:cubicBezTo>
                  <a:pt x="299823" y="218363"/>
                  <a:pt x="292584" y="198779"/>
                  <a:pt x="304712" y="189000"/>
                </a:cubicBezTo>
                <a:cubicBezTo>
                  <a:pt x="316841" y="179221"/>
                  <a:pt x="341288" y="177507"/>
                  <a:pt x="350813" y="167664"/>
                </a:cubicBezTo>
                <a:cubicBezTo>
                  <a:pt x="360338" y="157822"/>
                  <a:pt x="352337" y="142010"/>
                  <a:pt x="361862" y="129945"/>
                </a:cubicBezTo>
                <a:cubicBezTo>
                  <a:pt x="371387" y="117880"/>
                  <a:pt x="399391" y="107174"/>
                  <a:pt x="407963" y="95274"/>
                </a:cubicBezTo>
                <a:cubicBezTo>
                  <a:pt x="416536" y="83374"/>
                  <a:pt x="417361" y="74141"/>
                  <a:pt x="413297" y="58545"/>
                </a:cubicBezTo>
                <a:cubicBezTo>
                  <a:pt x="409233" y="42949"/>
                  <a:pt x="446635" y="7872"/>
                  <a:pt x="383579" y="1700"/>
                </a:cubicBezTo>
                <a:cubicBezTo>
                  <a:pt x="320524" y="-4472"/>
                  <a:pt x="96178" y="7085"/>
                  <a:pt x="34964" y="21512"/>
                </a:cubicBezTo>
                <a:cubicBezTo>
                  <a:pt x="-26250" y="35939"/>
                  <a:pt x="10263" y="72058"/>
                  <a:pt x="16295" y="88263"/>
                </a:cubicBezTo>
                <a:cubicBezTo>
                  <a:pt x="22328" y="104468"/>
                  <a:pt x="59729" y="105027"/>
                  <a:pt x="71159" y="118743"/>
                </a:cubicBezTo>
                <a:cubicBezTo>
                  <a:pt x="82589" y="132459"/>
                  <a:pt x="74588" y="157834"/>
                  <a:pt x="84875" y="170559"/>
                </a:cubicBezTo>
                <a:cubicBezTo>
                  <a:pt x="95162" y="183285"/>
                  <a:pt x="122721" y="186333"/>
                  <a:pt x="132881" y="195096"/>
                </a:cubicBezTo>
                <a:cubicBezTo>
                  <a:pt x="143041" y="203859"/>
                  <a:pt x="138977" y="216178"/>
                  <a:pt x="145835" y="223137"/>
                </a:cubicBezTo>
                <a:cubicBezTo>
                  <a:pt x="152693" y="230097"/>
                  <a:pt x="151995" y="236320"/>
                  <a:pt x="174029" y="236853"/>
                </a:cubicBezTo>
                <a:cubicBezTo>
                  <a:pt x="196064" y="237387"/>
                  <a:pt x="256262" y="234314"/>
                  <a:pt x="278042" y="226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328844" y="-1887953"/>
            <a:ext cx="13300733" cy="7972133"/>
          </a:xfrm>
          <a:custGeom>
            <a:avLst/>
            <a:gdLst/>
            <a:ahLst/>
            <a:cxnLst/>
            <a:rect l="l" t="t" r="r" b="b"/>
            <a:pathLst>
              <a:path w="399022" h="239164" extrusionOk="0">
                <a:moveTo>
                  <a:pt x="248752" y="234490"/>
                </a:moveTo>
                <a:cubicBezTo>
                  <a:pt x="268882" y="226527"/>
                  <a:pt x="260873" y="199886"/>
                  <a:pt x="270850" y="188389"/>
                </a:cubicBezTo>
                <a:cubicBezTo>
                  <a:pt x="280828" y="176892"/>
                  <a:pt x="298902" y="177448"/>
                  <a:pt x="308617" y="165510"/>
                </a:cubicBezTo>
                <a:cubicBezTo>
                  <a:pt x="318333" y="153572"/>
                  <a:pt x="315880" y="130969"/>
                  <a:pt x="329143" y="116761"/>
                </a:cubicBezTo>
                <a:cubicBezTo>
                  <a:pt x="342407" y="102553"/>
                  <a:pt x="376959" y="90612"/>
                  <a:pt x="388198" y="80261"/>
                </a:cubicBezTo>
                <a:cubicBezTo>
                  <a:pt x="399438" y="69911"/>
                  <a:pt x="401343" y="67866"/>
                  <a:pt x="396580" y="54658"/>
                </a:cubicBezTo>
                <a:cubicBezTo>
                  <a:pt x="391818" y="41450"/>
                  <a:pt x="416900" y="6106"/>
                  <a:pt x="359623" y="1013"/>
                </a:cubicBezTo>
                <a:cubicBezTo>
                  <a:pt x="302346" y="-4080"/>
                  <a:pt x="112608" y="11034"/>
                  <a:pt x="52918" y="24102"/>
                </a:cubicBezTo>
                <a:cubicBezTo>
                  <a:pt x="-6772" y="37170"/>
                  <a:pt x="-1184" y="63853"/>
                  <a:pt x="1483" y="79423"/>
                </a:cubicBezTo>
                <a:cubicBezTo>
                  <a:pt x="4150" y="94993"/>
                  <a:pt x="56022" y="102818"/>
                  <a:pt x="68920" y="117523"/>
                </a:cubicBezTo>
                <a:cubicBezTo>
                  <a:pt x="81819" y="132228"/>
                  <a:pt x="70492" y="155550"/>
                  <a:pt x="78874" y="167653"/>
                </a:cubicBezTo>
                <a:cubicBezTo>
                  <a:pt x="87256" y="179756"/>
                  <a:pt x="110140" y="181123"/>
                  <a:pt x="119212" y="190141"/>
                </a:cubicBezTo>
                <a:cubicBezTo>
                  <a:pt x="128285" y="199160"/>
                  <a:pt x="128166" y="214093"/>
                  <a:pt x="133309" y="221764"/>
                </a:cubicBezTo>
                <a:cubicBezTo>
                  <a:pt x="138453" y="229435"/>
                  <a:pt x="130833" y="234045"/>
                  <a:pt x="150073" y="236166"/>
                </a:cubicBezTo>
                <a:cubicBezTo>
                  <a:pt x="169314" y="238287"/>
                  <a:pt x="228623" y="242453"/>
                  <a:pt x="248752" y="23449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375400" y="376667"/>
            <a:ext cx="7441200" cy="30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 b="1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76800" y="3370800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76743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rot="10596697">
            <a:off x="1439681" y="4849559"/>
            <a:ext cx="11538899" cy="286241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/>
          <p:nvPr/>
        </p:nvSpPr>
        <p:spPr>
          <a:xfrm flipH="1">
            <a:off x="5894089" y="-102167"/>
            <a:ext cx="7001544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9508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2406800" y="1902533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462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rot="10522629">
            <a:off x="6287477" y="5629187"/>
            <a:ext cx="5612332" cy="1329405"/>
          </a:xfrm>
          <a:custGeom>
            <a:avLst/>
            <a:gdLst/>
            <a:ahLst/>
            <a:cxnLst/>
            <a:rect l="l" t="t" r="r" b="b"/>
            <a:pathLst>
              <a:path w="225416" h="39884" extrusionOk="0">
                <a:moveTo>
                  <a:pt x="0" y="39884"/>
                </a:moveTo>
                <a:cubicBezTo>
                  <a:pt x="6986" y="34038"/>
                  <a:pt x="28516" y="8517"/>
                  <a:pt x="41918" y="4810"/>
                </a:cubicBezTo>
                <a:cubicBezTo>
                  <a:pt x="55320" y="1103"/>
                  <a:pt x="66940" y="15147"/>
                  <a:pt x="80414" y="17642"/>
                </a:cubicBezTo>
                <a:cubicBezTo>
                  <a:pt x="93888" y="20137"/>
                  <a:pt x="107219" y="22632"/>
                  <a:pt x="122760" y="19780"/>
                </a:cubicBezTo>
                <a:cubicBezTo>
                  <a:pt x="138301" y="16928"/>
                  <a:pt x="156551" y="2885"/>
                  <a:pt x="173660" y="532"/>
                </a:cubicBezTo>
                <a:cubicBezTo>
                  <a:pt x="190769" y="-1820"/>
                  <a:pt x="216790" y="4810"/>
                  <a:pt x="225416" y="566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443917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 flipH="1">
            <a:off x="6213447" y="-344566"/>
            <a:ext cx="7323787" cy="164277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77095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6699523" y="4823669"/>
            <a:ext cx="5951911" cy="228207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5"/>
          <p:cNvSpPr/>
          <p:nvPr/>
        </p:nvSpPr>
        <p:spPr>
          <a:xfrm rot="5400000">
            <a:off x="-1534353" y="1313238"/>
            <a:ext cx="5037524" cy="2122913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2090667" y="3347900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3"/>
          </p:nvPr>
        </p:nvSpPr>
        <p:spPr>
          <a:xfrm>
            <a:off x="6444532" y="3347900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6444533" y="3998067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2090667" y="3998067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57906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/>
          <p:nvPr/>
        </p:nvSpPr>
        <p:spPr>
          <a:xfrm flipH="1">
            <a:off x="6928813" y="-44366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6"/>
          <p:cNvSpPr/>
          <p:nvPr/>
        </p:nvSpPr>
        <p:spPr>
          <a:xfrm rot="10800000" flipH="1">
            <a:off x="-2369420" y="552463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6"/>
          <p:cNvSpPr/>
          <p:nvPr/>
        </p:nvSpPr>
        <p:spPr>
          <a:xfrm rot="-5400000" flipH="1">
            <a:off x="-1659223" y="1226187"/>
            <a:ext cx="4355249" cy="1292135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380221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rot="10800000">
            <a:off x="5414317" y="4947521"/>
            <a:ext cx="8725647" cy="2057876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7"/>
          <p:cNvSpPr/>
          <p:nvPr/>
        </p:nvSpPr>
        <p:spPr>
          <a:xfrm flipH="1">
            <a:off x="4939154" y="-67868"/>
            <a:ext cx="8725647" cy="157045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950800" y="2457500"/>
            <a:ext cx="4898800" cy="34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402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950800" y="911667"/>
            <a:ext cx="4898800" cy="17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/>
          <p:nvPr/>
        </p:nvSpPr>
        <p:spPr>
          <a:xfrm rot="5107444">
            <a:off x="8947404" y="4631072"/>
            <a:ext cx="1380393" cy="3550235"/>
          </a:xfrm>
          <a:custGeom>
            <a:avLst/>
            <a:gdLst/>
            <a:ahLst/>
            <a:cxnLst/>
            <a:rect l="l" t="t" r="r" b="b"/>
            <a:pathLst>
              <a:path w="41411" h="106505" extrusionOk="0">
                <a:moveTo>
                  <a:pt x="17151" y="0"/>
                </a:moveTo>
                <a:cubicBezTo>
                  <a:pt x="14371" y="3351"/>
                  <a:pt x="-2668" y="15469"/>
                  <a:pt x="469" y="20103"/>
                </a:cubicBezTo>
                <a:cubicBezTo>
                  <a:pt x="3606" y="24737"/>
                  <a:pt x="29769" y="23026"/>
                  <a:pt x="35971" y="27802"/>
                </a:cubicBezTo>
                <a:cubicBezTo>
                  <a:pt x="42173" y="32578"/>
                  <a:pt x="43243" y="42416"/>
                  <a:pt x="37682" y="48761"/>
                </a:cubicBezTo>
                <a:cubicBezTo>
                  <a:pt x="32122" y="55106"/>
                  <a:pt x="7741" y="57530"/>
                  <a:pt x="2608" y="65871"/>
                </a:cubicBezTo>
                <a:cubicBezTo>
                  <a:pt x="-2525" y="74212"/>
                  <a:pt x="6743" y="92034"/>
                  <a:pt x="6885" y="98806"/>
                </a:cubicBezTo>
                <a:cubicBezTo>
                  <a:pt x="7028" y="105578"/>
                  <a:pt x="4033" y="105222"/>
                  <a:pt x="3463" y="1065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593362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-1210515" y="-2391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8"/>
          <p:cNvSpPr/>
          <p:nvPr/>
        </p:nvSpPr>
        <p:spPr>
          <a:xfrm rot="10800000" flipH="1">
            <a:off x="-888466" y="4989823"/>
            <a:ext cx="8683991" cy="19183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8"/>
          <p:cNvSpPr/>
          <p:nvPr/>
        </p:nvSpPr>
        <p:spPr>
          <a:xfrm rot="5400000" flipH="1">
            <a:off x="7698965" y="2418698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3090600" y="1742800"/>
            <a:ext cx="60108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62743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 rot="10800000">
            <a:off x="3458989" y="4992975"/>
            <a:ext cx="8949612" cy="190899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9"/>
          <p:cNvSpPr/>
          <p:nvPr/>
        </p:nvSpPr>
        <p:spPr>
          <a:xfrm>
            <a:off x="-1318067" y="-80833"/>
            <a:ext cx="8840515" cy="217321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3338000" y="2371967"/>
            <a:ext cx="551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3338167" y="3494367"/>
            <a:ext cx="5516000" cy="1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17416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5136000" cy="11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594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2054767" y="709841"/>
            <a:ext cx="8632800" cy="6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9pPr>
          </a:lstStyle>
          <a:p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8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8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8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8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8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8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76216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-747340" y="4840501"/>
            <a:ext cx="13384567" cy="2556467"/>
          </a:xfrm>
          <a:custGeom>
            <a:avLst/>
            <a:gdLst/>
            <a:ahLst/>
            <a:cxnLst/>
            <a:rect l="l" t="t" r="r" b="b"/>
            <a:pathLst>
              <a:path w="401537" h="76694" extrusionOk="0">
                <a:moveTo>
                  <a:pt x="399322" y="48682"/>
                </a:moveTo>
                <a:cubicBezTo>
                  <a:pt x="401038" y="40560"/>
                  <a:pt x="404364" y="31725"/>
                  <a:pt x="396728" y="23613"/>
                </a:cubicBezTo>
                <a:cubicBezTo>
                  <a:pt x="389092" y="15502"/>
                  <a:pt x="387796" y="-520"/>
                  <a:pt x="353506" y="13"/>
                </a:cubicBezTo>
                <a:cubicBezTo>
                  <a:pt x="319216" y="546"/>
                  <a:pt x="236876" y="26235"/>
                  <a:pt x="190988" y="26811"/>
                </a:cubicBezTo>
                <a:cubicBezTo>
                  <a:pt x="145100" y="27387"/>
                  <a:pt x="109081" y="4768"/>
                  <a:pt x="78177" y="3471"/>
                </a:cubicBezTo>
                <a:cubicBezTo>
                  <a:pt x="47273" y="2174"/>
                  <a:pt x="17593" y="10963"/>
                  <a:pt x="5563" y="19031"/>
                </a:cubicBezTo>
                <a:cubicBezTo>
                  <a:pt x="-6467" y="27099"/>
                  <a:pt x="4541" y="42851"/>
                  <a:pt x="5995" y="51880"/>
                </a:cubicBezTo>
                <a:cubicBezTo>
                  <a:pt x="7449" y="60909"/>
                  <a:pt x="3467" y="69076"/>
                  <a:pt x="14285" y="73207"/>
                </a:cubicBezTo>
                <a:cubicBezTo>
                  <a:pt x="25104" y="77338"/>
                  <a:pt x="40722" y="76636"/>
                  <a:pt x="70906" y="76665"/>
                </a:cubicBezTo>
                <a:cubicBezTo>
                  <a:pt x="101090" y="76694"/>
                  <a:pt x="161530" y="73452"/>
                  <a:pt x="195388" y="73380"/>
                </a:cubicBezTo>
                <a:cubicBezTo>
                  <a:pt x="229246" y="73308"/>
                  <a:pt x="242212" y="76406"/>
                  <a:pt x="274053" y="76233"/>
                </a:cubicBezTo>
                <a:cubicBezTo>
                  <a:pt x="305894" y="76060"/>
                  <a:pt x="365554" y="76935"/>
                  <a:pt x="386432" y="72343"/>
                </a:cubicBezTo>
                <a:cubicBezTo>
                  <a:pt x="407310" y="67751"/>
                  <a:pt x="397606" y="56804"/>
                  <a:pt x="399322" y="486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8" name="Google Shape;58;p11"/>
          <p:cNvSpPr/>
          <p:nvPr/>
        </p:nvSpPr>
        <p:spPr>
          <a:xfrm>
            <a:off x="-711076" y="-559019"/>
            <a:ext cx="13329400" cy="2896333"/>
          </a:xfrm>
          <a:custGeom>
            <a:avLst/>
            <a:gdLst/>
            <a:ahLst/>
            <a:cxnLst/>
            <a:rect l="l" t="t" r="r" b="b"/>
            <a:pathLst>
              <a:path w="399882" h="86890" extrusionOk="0">
                <a:moveTo>
                  <a:pt x="1127" y="28012"/>
                </a:moveTo>
                <a:cubicBezTo>
                  <a:pt x="-589" y="36134"/>
                  <a:pt x="-789" y="43271"/>
                  <a:pt x="3721" y="53081"/>
                </a:cubicBezTo>
                <a:cubicBezTo>
                  <a:pt x="8232" y="62892"/>
                  <a:pt x="-4844" y="87593"/>
                  <a:pt x="28190" y="86875"/>
                </a:cubicBezTo>
                <a:cubicBezTo>
                  <a:pt x="61224" y="86157"/>
                  <a:pt x="151634" y="50934"/>
                  <a:pt x="201926" y="48775"/>
                </a:cubicBezTo>
                <a:cubicBezTo>
                  <a:pt x="252218" y="46616"/>
                  <a:pt x="297782" y="72440"/>
                  <a:pt x="329942" y="73921"/>
                </a:cubicBezTo>
                <a:cubicBezTo>
                  <a:pt x="362102" y="75402"/>
                  <a:pt x="384134" y="65848"/>
                  <a:pt x="394886" y="57663"/>
                </a:cubicBezTo>
                <a:cubicBezTo>
                  <a:pt x="405638" y="49479"/>
                  <a:pt x="395908" y="33843"/>
                  <a:pt x="394454" y="24814"/>
                </a:cubicBezTo>
                <a:cubicBezTo>
                  <a:pt x="393000" y="15785"/>
                  <a:pt x="396983" y="7618"/>
                  <a:pt x="386164" y="3487"/>
                </a:cubicBezTo>
                <a:cubicBezTo>
                  <a:pt x="375346" y="-644"/>
                  <a:pt x="359727" y="58"/>
                  <a:pt x="329543" y="29"/>
                </a:cubicBezTo>
                <a:cubicBezTo>
                  <a:pt x="299359" y="0"/>
                  <a:pt x="238919" y="3242"/>
                  <a:pt x="205061" y="3314"/>
                </a:cubicBezTo>
                <a:cubicBezTo>
                  <a:pt x="171203" y="3386"/>
                  <a:pt x="158237" y="288"/>
                  <a:pt x="126396" y="461"/>
                </a:cubicBezTo>
                <a:cubicBezTo>
                  <a:pt x="94555" y="634"/>
                  <a:pt x="34895" y="-241"/>
                  <a:pt x="14017" y="4351"/>
                </a:cubicBezTo>
                <a:cubicBezTo>
                  <a:pt x="-6861" y="8943"/>
                  <a:pt x="2843" y="19890"/>
                  <a:pt x="1127" y="280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596600" y="2006200"/>
            <a:ext cx="6998800" cy="22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subTitle" idx="1"/>
          </p:nvPr>
        </p:nvSpPr>
        <p:spPr>
          <a:xfrm>
            <a:off x="2596600" y="4189000"/>
            <a:ext cx="69988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76649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110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 rot="10800000" flipH="1">
            <a:off x="-101588" y="5770446"/>
            <a:ext cx="9757115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13"/>
          <p:cNvSpPr/>
          <p:nvPr/>
        </p:nvSpPr>
        <p:spPr>
          <a:xfrm flipH="1">
            <a:off x="5673447" y="-30536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2"/>
          </p:nvPr>
        </p:nvSpPr>
        <p:spPr>
          <a:xfrm>
            <a:off x="2658933" y="2369700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658933" y="2948533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/>
          </p:nvPr>
        </p:nvSpPr>
        <p:spPr>
          <a:xfrm>
            <a:off x="6558867" y="2369700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"/>
          </p:nvPr>
        </p:nvSpPr>
        <p:spPr>
          <a:xfrm>
            <a:off x="6558867" y="2948533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5"/>
          </p:nvPr>
        </p:nvSpPr>
        <p:spPr>
          <a:xfrm>
            <a:off x="2648033" y="4070079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6"/>
          </p:nvPr>
        </p:nvSpPr>
        <p:spPr>
          <a:xfrm>
            <a:off x="2648033" y="4648916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/>
          </p:nvPr>
        </p:nvSpPr>
        <p:spPr>
          <a:xfrm>
            <a:off x="6547967" y="4062367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8"/>
          </p:nvPr>
        </p:nvSpPr>
        <p:spPr>
          <a:xfrm>
            <a:off x="6547967" y="4641216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 hasCustomPrompt="1"/>
          </p:nvPr>
        </p:nvSpPr>
        <p:spPr>
          <a:xfrm>
            <a:off x="1655133" y="2760733"/>
            <a:ext cx="6472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3" hasCustomPrompt="1"/>
          </p:nvPr>
        </p:nvSpPr>
        <p:spPr>
          <a:xfrm>
            <a:off x="1655733" y="4478005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4" hasCustomPrompt="1"/>
          </p:nvPr>
        </p:nvSpPr>
        <p:spPr>
          <a:xfrm>
            <a:off x="9890267" y="2760933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5" hasCustomPrompt="1"/>
          </p:nvPr>
        </p:nvSpPr>
        <p:spPr>
          <a:xfrm>
            <a:off x="9890267" y="4478000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594478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-339801" y="-174865"/>
            <a:ext cx="8887039" cy="228107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15"/>
          <p:cNvSpPr/>
          <p:nvPr/>
        </p:nvSpPr>
        <p:spPr>
          <a:xfrm rot="10800000" flipH="1">
            <a:off x="-443766" y="5866556"/>
            <a:ext cx="8683991" cy="123427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4913703" y="4285067"/>
            <a:ext cx="5424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ubTitle" idx="1"/>
          </p:nvPr>
        </p:nvSpPr>
        <p:spPr>
          <a:xfrm>
            <a:off x="4913703" y="2313867"/>
            <a:ext cx="54240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51416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 rot="-5400000" flipH="1">
            <a:off x="-3031869" y="-1119621"/>
            <a:ext cx="8715548" cy="288079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16"/>
          <p:cNvSpPr/>
          <p:nvPr/>
        </p:nvSpPr>
        <p:spPr>
          <a:xfrm rot="10800000" flipH="1">
            <a:off x="-503502" y="5049628"/>
            <a:ext cx="10617635" cy="201510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6"/>
          <p:cNvSpPr/>
          <p:nvPr/>
        </p:nvSpPr>
        <p:spPr>
          <a:xfrm flipH="1">
            <a:off x="4637444" y="-119495"/>
            <a:ext cx="10045457" cy="253994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66692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 idx="2" hasCustomPrompt="1"/>
          </p:nvPr>
        </p:nvSpPr>
        <p:spPr>
          <a:xfrm>
            <a:off x="8125200" y="1883167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72646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40892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/>
          <p:nvPr/>
        </p:nvSpPr>
        <p:spPr>
          <a:xfrm>
            <a:off x="-888482" y="-53749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7"/>
          <p:cNvSpPr/>
          <p:nvPr/>
        </p:nvSpPr>
        <p:spPr>
          <a:xfrm rot="10800000" flipH="1">
            <a:off x="-888466" y="4989823"/>
            <a:ext cx="8683991" cy="19183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17"/>
          <p:cNvSpPr/>
          <p:nvPr/>
        </p:nvSpPr>
        <p:spPr>
          <a:xfrm rot="5400000" flipH="1">
            <a:off x="7758465" y="2418698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8100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 idx="2" hasCustomPrompt="1"/>
          </p:nvPr>
        </p:nvSpPr>
        <p:spPr>
          <a:xfrm>
            <a:off x="5266000" y="1902533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1"/>
          </p:nvPr>
        </p:nvSpPr>
        <p:spPr>
          <a:xfrm>
            <a:off x="44054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-280266" y="5479821"/>
            <a:ext cx="3416167" cy="1095633"/>
          </a:xfrm>
          <a:custGeom>
            <a:avLst/>
            <a:gdLst/>
            <a:ahLst/>
            <a:cxnLst/>
            <a:rect l="l" t="t" r="r" b="b"/>
            <a:pathLst>
              <a:path w="102485" h="32869" extrusionOk="0">
                <a:moveTo>
                  <a:pt x="0" y="18228"/>
                </a:moveTo>
                <a:cubicBezTo>
                  <a:pt x="4624" y="15210"/>
                  <a:pt x="18237" y="1083"/>
                  <a:pt x="27741" y="120"/>
                </a:cubicBezTo>
                <a:cubicBezTo>
                  <a:pt x="37245" y="-843"/>
                  <a:pt x="45977" y="9688"/>
                  <a:pt x="57022" y="12449"/>
                </a:cubicBezTo>
                <a:cubicBezTo>
                  <a:pt x="68067" y="15210"/>
                  <a:pt x="86432" y="13284"/>
                  <a:pt x="94009" y="16687"/>
                </a:cubicBezTo>
                <a:cubicBezTo>
                  <a:pt x="101586" y="20090"/>
                  <a:pt x="101072" y="30172"/>
                  <a:pt x="102485" y="3286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402510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 flipH="1">
            <a:off x="7112575" y="-57633"/>
            <a:ext cx="7801292" cy="194303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18"/>
          <p:cNvSpPr/>
          <p:nvPr/>
        </p:nvSpPr>
        <p:spPr>
          <a:xfrm flipH="1">
            <a:off x="8435404" y="4519263"/>
            <a:ext cx="5752549" cy="245093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950800" y="1149651"/>
            <a:ext cx="3832400" cy="30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1"/>
          </p:nvPr>
        </p:nvSpPr>
        <p:spPr>
          <a:xfrm>
            <a:off x="950800" y="4368751"/>
            <a:ext cx="3832400" cy="1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91771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-3061199" y="-1664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19"/>
          <p:cNvSpPr/>
          <p:nvPr/>
        </p:nvSpPr>
        <p:spPr>
          <a:xfrm rot="5400000" flipH="1">
            <a:off x="7091703" y="3332071"/>
            <a:ext cx="8763335" cy="254212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19"/>
          <p:cNvSpPr/>
          <p:nvPr/>
        </p:nvSpPr>
        <p:spPr>
          <a:xfrm rot="10800000" flipH="1">
            <a:off x="-2156599" y="5319967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6926800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6926800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11009800" y="4661900"/>
            <a:ext cx="1502600" cy="24144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66358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781600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1"/>
          </p:nvPr>
        </p:nvSpPr>
        <p:spPr>
          <a:xfrm>
            <a:off x="1781600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/>
          <p:nvPr/>
        </p:nvSpPr>
        <p:spPr>
          <a:xfrm rot="10800000" flipH="1">
            <a:off x="-1617133" y="4986321"/>
            <a:ext cx="8023996" cy="197314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0"/>
          <p:cNvSpPr/>
          <p:nvPr/>
        </p:nvSpPr>
        <p:spPr>
          <a:xfrm rot="5400000">
            <a:off x="7566237" y="101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0"/>
          <p:cNvSpPr/>
          <p:nvPr/>
        </p:nvSpPr>
        <p:spPr>
          <a:xfrm>
            <a:off x="-3518399" y="-174049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323756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-2131515" y="-4379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1"/>
          <p:cNvSpPr/>
          <p:nvPr/>
        </p:nvSpPr>
        <p:spPr>
          <a:xfrm rot="5400000" flipH="1">
            <a:off x="7758465" y="3191632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5782633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1"/>
          </p:nvPr>
        </p:nvSpPr>
        <p:spPr>
          <a:xfrm>
            <a:off x="5782633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/>
          <p:nvPr/>
        </p:nvSpPr>
        <p:spPr>
          <a:xfrm rot="5400000" flipH="1">
            <a:off x="8553067" y="3893423"/>
            <a:ext cx="5582803" cy="864552"/>
          </a:xfrm>
          <a:custGeom>
            <a:avLst/>
            <a:gdLst/>
            <a:ahLst/>
            <a:cxnLst/>
            <a:rect l="l" t="t" r="r" b="b"/>
            <a:pathLst>
              <a:path w="225416" h="39884" extrusionOk="0">
                <a:moveTo>
                  <a:pt x="0" y="39884"/>
                </a:moveTo>
                <a:cubicBezTo>
                  <a:pt x="6986" y="34038"/>
                  <a:pt x="28516" y="8517"/>
                  <a:pt x="41918" y="4810"/>
                </a:cubicBezTo>
                <a:cubicBezTo>
                  <a:pt x="55320" y="1103"/>
                  <a:pt x="66940" y="15147"/>
                  <a:pt x="80414" y="17642"/>
                </a:cubicBezTo>
                <a:cubicBezTo>
                  <a:pt x="93888" y="20137"/>
                  <a:pt x="107219" y="22632"/>
                  <a:pt x="122760" y="19780"/>
                </a:cubicBezTo>
                <a:cubicBezTo>
                  <a:pt x="138301" y="16928"/>
                  <a:pt x="156551" y="2885"/>
                  <a:pt x="173660" y="532"/>
                </a:cubicBezTo>
                <a:cubicBezTo>
                  <a:pt x="190769" y="-1820"/>
                  <a:pt x="216790" y="4810"/>
                  <a:pt x="225416" y="566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6796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9"/>
          <p:cNvSpPr/>
          <p:nvPr/>
        </p:nvSpPr>
        <p:spPr>
          <a:xfrm>
            <a:off x="1358467" y="737267"/>
            <a:ext cx="9345600" cy="1843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38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subTitle" idx="1"/>
          </p:nvPr>
        </p:nvSpPr>
        <p:spPr>
          <a:xfrm>
            <a:off x="1699767" y="1704233"/>
            <a:ext cx="8727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679486" y="45496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9"/>
          <p:cNvSpPr/>
          <p:nvPr/>
        </p:nvSpPr>
        <p:spPr>
          <a:xfrm>
            <a:off x="436024" y="41419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9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9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9"/>
          <p:cNvSpPr/>
          <p:nvPr/>
        </p:nvSpPr>
        <p:spPr>
          <a:xfrm>
            <a:off x="2123486" y="63222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9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9"/>
          <p:cNvSpPr/>
          <p:nvPr/>
        </p:nvSpPr>
        <p:spPr>
          <a:xfrm>
            <a:off x="1256986" y="31673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852293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/>
          <p:nvPr/>
        </p:nvSpPr>
        <p:spPr>
          <a:xfrm>
            <a:off x="-2131515" y="-4379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2"/>
          <p:cNvSpPr/>
          <p:nvPr/>
        </p:nvSpPr>
        <p:spPr>
          <a:xfrm rot="5400000" flipH="1">
            <a:off x="7758465" y="3191632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2"/>
          <p:cNvSpPr txBox="1">
            <a:spLocks noGrp="1"/>
          </p:cNvSpPr>
          <p:nvPr>
            <p:ph type="subTitle" idx="1"/>
          </p:nvPr>
        </p:nvSpPr>
        <p:spPr>
          <a:xfrm>
            <a:off x="2771000" y="1942067"/>
            <a:ext cx="6650000" cy="39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963817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14869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3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title" idx="2"/>
          </p:nvPr>
        </p:nvSpPr>
        <p:spPr>
          <a:xfrm>
            <a:off x="1250267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1"/>
          </p:nvPr>
        </p:nvSpPr>
        <p:spPr>
          <a:xfrm>
            <a:off x="1250267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title" idx="3"/>
          </p:nvPr>
        </p:nvSpPr>
        <p:spPr>
          <a:xfrm>
            <a:off x="4645892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ubTitle" idx="4"/>
          </p:nvPr>
        </p:nvSpPr>
        <p:spPr>
          <a:xfrm>
            <a:off x="4645895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title" idx="5"/>
          </p:nvPr>
        </p:nvSpPr>
        <p:spPr>
          <a:xfrm>
            <a:off x="8041528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subTitle" idx="6"/>
          </p:nvPr>
        </p:nvSpPr>
        <p:spPr>
          <a:xfrm>
            <a:off x="8041532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99602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/>
          <p:nvPr/>
        </p:nvSpPr>
        <p:spPr>
          <a:xfrm rot="10800000">
            <a:off x="7351970" y="51999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4"/>
          <p:cNvSpPr/>
          <p:nvPr/>
        </p:nvSpPr>
        <p:spPr>
          <a:xfrm>
            <a:off x="-4661397" y="-10536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4"/>
          <p:cNvSpPr/>
          <p:nvPr/>
        </p:nvSpPr>
        <p:spPr>
          <a:xfrm rot="-5400000">
            <a:off x="-2724164" y="57124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 idx="2"/>
          </p:nvPr>
        </p:nvSpPr>
        <p:spPr>
          <a:xfrm>
            <a:off x="1250267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1"/>
          </p:nvPr>
        </p:nvSpPr>
        <p:spPr>
          <a:xfrm>
            <a:off x="1250267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title" idx="3"/>
          </p:nvPr>
        </p:nvSpPr>
        <p:spPr>
          <a:xfrm>
            <a:off x="4645892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accent5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ubTitle" idx="4"/>
          </p:nvPr>
        </p:nvSpPr>
        <p:spPr>
          <a:xfrm>
            <a:off x="4645896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title" idx="5"/>
          </p:nvPr>
        </p:nvSpPr>
        <p:spPr>
          <a:xfrm>
            <a:off x="8041528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accent6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ubTitle" idx="6"/>
          </p:nvPr>
        </p:nvSpPr>
        <p:spPr>
          <a:xfrm>
            <a:off x="8041533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title" idx="7" hasCustomPrompt="1"/>
          </p:nvPr>
        </p:nvSpPr>
        <p:spPr>
          <a:xfrm>
            <a:off x="20026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 idx="8" hasCustomPrompt="1"/>
          </p:nvPr>
        </p:nvSpPr>
        <p:spPr>
          <a:xfrm>
            <a:off x="53959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accent5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5" name="Google Shape;155;p24"/>
          <p:cNvSpPr txBox="1">
            <a:spLocks noGrp="1"/>
          </p:cNvSpPr>
          <p:nvPr>
            <p:ph type="title" idx="9" hasCustomPrompt="1"/>
          </p:nvPr>
        </p:nvSpPr>
        <p:spPr>
          <a:xfrm>
            <a:off x="87892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accent6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6" name="Google Shape;156;p24"/>
          <p:cNvSpPr/>
          <p:nvPr/>
        </p:nvSpPr>
        <p:spPr>
          <a:xfrm rot="-1096204">
            <a:off x="8661360" y="5762889"/>
            <a:ext cx="3478939" cy="889209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9173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/>
          <p:nvPr/>
        </p:nvSpPr>
        <p:spPr>
          <a:xfrm rot="5400000">
            <a:off x="-1707253" y="939005"/>
            <a:ext cx="5037524" cy="2122913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5"/>
          <p:cNvSpPr/>
          <p:nvPr/>
        </p:nvSpPr>
        <p:spPr>
          <a:xfrm rot="-5400000" flipH="1">
            <a:off x="8824047" y="1016103"/>
            <a:ext cx="5037524" cy="2083984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title" idx="2"/>
          </p:nvPr>
        </p:nvSpPr>
        <p:spPr>
          <a:xfrm>
            <a:off x="2277933" y="24624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ubTitle" idx="1"/>
          </p:nvPr>
        </p:nvSpPr>
        <p:spPr>
          <a:xfrm>
            <a:off x="2452933" y="30110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title" idx="3"/>
          </p:nvPr>
        </p:nvSpPr>
        <p:spPr>
          <a:xfrm>
            <a:off x="6926867" y="24624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ubTitle" idx="4"/>
          </p:nvPr>
        </p:nvSpPr>
        <p:spPr>
          <a:xfrm>
            <a:off x="7101867" y="30110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title" idx="5"/>
          </p:nvPr>
        </p:nvSpPr>
        <p:spPr>
          <a:xfrm>
            <a:off x="2277933" y="47800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6"/>
          </p:nvPr>
        </p:nvSpPr>
        <p:spPr>
          <a:xfrm>
            <a:off x="2452933" y="5328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title" idx="7"/>
          </p:nvPr>
        </p:nvSpPr>
        <p:spPr>
          <a:xfrm>
            <a:off x="6926867" y="47800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subTitle" idx="8"/>
          </p:nvPr>
        </p:nvSpPr>
        <p:spPr>
          <a:xfrm>
            <a:off x="7101867" y="5328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5"/>
          <p:cNvSpPr/>
          <p:nvPr/>
        </p:nvSpPr>
        <p:spPr>
          <a:xfrm>
            <a:off x="-293100" y="1000600"/>
            <a:ext cx="1502600" cy="24144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73945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/>
          <p:nvPr/>
        </p:nvSpPr>
        <p:spPr>
          <a:xfrm rot="-5400000">
            <a:off x="8017783" y="52345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7"/>
          <p:cNvSpPr/>
          <p:nvPr/>
        </p:nvSpPr>
        <p:spPr>
          <a:xfrm rot="5400000">
            <a:off x="-2692784" y="5859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title" idx="2"/>
          </p:nvPr>
        </p:nvSpPr>
        <p:spPr>
          <a:xfrm>
            <a:off x="991500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subTitle" idx="1"/>
          </p:nvPr>
        </p:nvSpPr>
        <p:spPr>
          <a:xfrm>
            <a:off x="12650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title" idx="3"/>
          </p:nvPr>
        </p:nvSpPr>
        <p:spPr>
          <a:xfrm>
            <a:off x="4498239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subTitle" idx="4"/>
          </p:nvPr>
        </p:nvSpPr>
        <p:spPr>
          <a:xfrm>
            <a:off x="47719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title" idx="5"/>
          </p:nvPr>
        </p:nvSpPr>
        <p:spPr>
          <a:xfrm>
            <a:off x="991500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subTitle" idx="6"/>
          </p:nvPr>
        </p:nvSpPr>
        <p:spPr>
          <a:xfrm>
            <a:off x="1265033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title" idx="7"/>
          </p:nvPr>
        </p:nvSpPr>
        <p:spPr>
          <a:xfrm>
            <a:off x="4498233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subTitle" idx="8"/>
          </p:nvPr>
        </p:nvSpPr>
        <p:spPr>
          <a:xfrm>
            <a:off x="4771996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title" idx="9"/>
          </p:nvPr>
        </p:nvSpPr>
        <p:spPr>
          <a:xfrm>
            <a:off x="8005233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subTitle" idx="13"/>
          </p:nvPr>
        </p:nvSpPr>
        <p:spPr>
          <a:xfrm>
            <a:off x="82788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title" idx="14"/>
          </p:nvPr>
        </p:nvSpPr>
        <p:spPr>
          <a:xfrm>
            <a:off x="8005233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ubTitle" idx="15"/>
          </p:nvPr>
        </p:nvSpPr>
        <p:spPr>
          <a:xfrm>
            <a:off x="8278967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7"/>
          <p:cNvSpPr/>
          <p:nvPr/>
        </p:nvSpPr>
        <p:spPr>
          <a:xfrm rot="-6271858">
            <a:off x="10019171" y="2039994"/>
            <a:ext cx="3478856" cy="889189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281406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">
  <p:cSld name="Title and five columns 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 rot="-5400000">
            <a:off x="8017850" y="41531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title" idx="2"/>
          </p:nvPr>
        </p:nvSpPr>
        <p:spPr>
          <a:xfrm>
            <a:off x="747667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subTitle" idx="1"/>
          </p:nvPr>
        </p:nvSpPr>
        <p:spPr>
          <a:xfrm>
            <a:off x="7476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title" idx="3"/>
          </p:nvPr>
        </p:nvSpPr>
        <p:spPr>
          <a:xfrm>
            <a:off x="4771933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subTitle" idx="4"/>
          </p:nvPr>
        </p:nvSpPr>
        <p:spPr>
          <a:xfrm>
            <a:off x="47719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 idx="5"/>
          </p:nvPr>
        </p:nvSpPr>
        <p:spPr>
          <a:xfrm>
            <a:off x="2759800" y="4780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subTitle" idx="6"/>
          </p:nvPr>
        </p:nvSpPr>
        <p:spPr>
          <a:xfrm>
            <a:off x="2759751" y="5227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title" idx="7"/>
          </p:nvPr>
        </p:nvSpPr>
        <p:spPr>
          <a:xfrm>
            <a:off x="8796200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subTitle" idx="8"/>
          </p:nvPr>
        </p:nvSpPr>
        <p:spPr>
          <a:xfrm>
            <a:off x="87962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title" idx="9"/>
          </p:nvPr>
        </p:nvSpPr>
        <p:spPr>
          <a:xfrm>
            <a:off x="6784067" y="4780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subTitle" idx="13"/>
          </p:nvPr>
        </p:nvSpPr>
        <p:spPr>
          <a:xfrm>
            <a:off x="6784051" y="5227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8"/>
          <p:cNvSpPr/>
          <p:nvPr/>
        </p:nvSpPr>
        <p:spPr>
          <a:xfrm rot="-5400000">
            <a:off x="-3033597" y="30956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913667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/>
          <p:nvPr/>
        </p:nvSpPr>
        <p:spPr>
          <a:xfrm rot="5400000">
            <a:off x="7566237" y="858238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9"/>
          <p:cNvSpPr/>
          <p:nvPr/>
        </p:nvSpPr>
        <p:spPr>
          <a:xfrm rot="-5400000">
            <a:off x="-3149397" y="2968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29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 idx="2"/>
          </p:nvPr>
        </p:nvSpPr>
        <p:spPr>
          <a:xfrm>
            <a:off x="2339884" y="46014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9" name="Google Shape;219;p29"/>
          <p:cNvSpPr txBox="1">
            <a:spLocks noGrp="1"/>
          </p:cNvSpPr>
          <p:nvPr>
            <p:ph type="subTitle" idx="1"/>
          </p:nvPr>
        </p:nvSpPr>
        <p:spPr>
          <a:xfrm>
            <a:off x="2339884" y="5150000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 idx="3"/>
          </p:nvPr>
        </p:nvSpPr>
        <p:spPr>
          <a:xfrm>
            <a:off x="7204085" y="46014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1" name="Google Shape;221;p29"/>
          <p:cNvSpPr txBox="1">
            <a:spLocks noGrp="1"/>
          </p:cNvSpPr>
          <p:nvPr>
            <p:ph type="subTitle" idx="4"/>
          </p:nvPr>
        </p:nvSpPr>
        <p:spPr>
          <a:xfrm>
            <a:off x="7204085" y="5150000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title" idx="5"/>
          </p:nvPr>
        </p:nvSpPr>
        <p:spPr>
          <a:xfrm>
            <a:off x="2339884" y="17798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title" idx="6"/>
          </p:nvPr>
        </p:nvSpPr>
        <p:spPr>
          <a:xfrm>
            <a:off x="7204085" y="17798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53649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/>
          <p:nvPr/>
        </p:nvSpPr>
        <p:spPr>
          <a:xfrm rot="5400000" flipH="1">
            <a:off x="7336296" y="20469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30"/>
          <p:cNvSpPr/>
          <p:nvPr/>
        </p:nvSpPr>
        <p:spPr>
          <a:xfrm rot="-5400000" flipH="1">
            <a:off x="-3064670" y="25561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30"/>
          <p:cNvSpPr txBox="1">
            <a:spLocks noGrp="1"/>
          </p:cNvSpPr>
          <p:nvPr>
            <p:ph type="title" hasCustomPrompt="1"/>
          </p:nvPr>
        </p:nvSpPr>
        <p:spPr>
          <a:xfrm>
            <a:off x="3497600" y="1164067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8" name="Google Shape;228;p30"/>
          <p:cNvSpPr txBox="1">
            <a:spLocks noGrp="1"/>
          </p:cNvSpPr>
          <p:nvPr>
            <p:ph type="subTitle" idx="1"/>
          </p:nvPr>
        </p:nvSpPr>
        <p:spPr>
          <a:xfrm>
            <a:off x="3497600" y="1941936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29" name="Google Shape;229;p30"/>
          <p:cNvSpPr txBox="1">
            <a:spLocks noGrp="1"/>
          </p:cNvSpPr>
          <p:nvPr>
            <p:ph type="title" idx="2" hasCustomPrompt="1"/>
          </p:nvPr>
        </p:nvSpPr>
        <p:spPr>
          <a:xfrm>
            <a:off x="3497600" y="4106369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0" name="Google Shape;230;p30"/>
          <p:cNvSpPr txBox="1">
            <a:spLocks noGrp="1"/>
          </p:cNvSpPr>
          <p:nvPr>
            <p:ph type="subTitle" idx="3"/>
          </p:nvPr>
        </p:nvSpPr>
        <p:spPr>
          <a:xfrm>
            <a:off x="3497600" y="4906817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31" name="Google Shape;231;p30"/>
          <p:cNvSpPr/>
          <p:nvPr/>
        </p:nvSpPr>
        <p:spPr>
          <a:xfrm>
            <a:off x="10644354" y="336307"/>
            <a:ext cx="1777333" cy="5847967"/>
          </a:xfrm>
          <a:custGeom>
            <a:avLst/>
            <a:gdLst/>
            <a:ahLst/>
            <a:cxnLst/>
            <a:rect l="l" t="t" r="r" b="b"/>
            <a:pathLst>
              <a:path w="53320" h="175439" extrusionOk="0">
                <a:moveTo>
                  <a:pt x="15916" y="175439"/>
                </a:moveTo>
                <a:cubicBezTo>
                  <a:pt x="13283" y="169146"/>
                  <a:pt x="-843" y="151937"/>
                  <a:pt x="120" y="137682"/>
                </a:cubicBezTo>
                <a:cubicBezTo>
                  <a:pt x="1083" y="123427"/>
                  <a:pt x="20476" y="104612"/>
                  <a:pt x="21696" y="89907"/>
                </a:cubicBezTo>
                <a:cubicBezTo>
                  <a:pt x="22916" y="75202"/>
                  <a:pt x="4229" y="59084"/>
                  <a:pt x="7440" y="49452"/>
                </a:cubicBezTo>
                <a:cubicBezTo>
                  <a:pt x="10651" y="39820"/>
                  <a:pt x="33383" y="39243"/>
                  <a:pt x="40960" y="32115"/>
                </a:cubicBezTo>
                <a:cubicBezTo>
                  <a:pt x="48537" y="24987"/>
                  <a:pt x="55022" y="11952"/>
                  <a:pt x="52903" y="6686"/>
                </a:cubicBezTo>
                <a:cubicBezTo>
                  <a:pt x="50784" y="1421"/>
                  <a:pt x="32804" y="-1019"/>
                  <a:pt x="28245" y="522"/>
                </a:cubicBezTo>
                <a:cubicBezTo>
                  <a:pt x="23686" y="2063"/>
                  <a:pt x="25998" y="13365"/>
                  <a:pt x="25549" y="1593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612741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1"/>
          <p:cNvSpPr/>
          <p:nvPr/>
        </p:nvSpPr>
        <p:spPr>
          <a:xfrm flipH="1">
            <a:off x="7153998" y="5341702"/>
            <a:ext cx="5395836" cy="2068817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31"/>
          <p:cNvSpPr/>
          <p:nvPr/>
        </p:nvSpPr>
        <p:spPr>
          <a:xfrm rot="5400000">
            <a:off x="-1574297" y="778774"/>
            <a:ext cx="4293135" cy="180918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607380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2"/>
          <p:cNvSpPr/>
          <p:nvPr/>
        </p:nvSpPr>
        <p:spPr>
          <a:xfrm rot="5400000" flipH="1">
            <a:off x="8179696" y="27065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32"/>
          <p:cNvSpPr/>
          <p:nvPr/>
        </p:nvSpPr>
        <p:spPr>
          <a:xfrm rot="-5400000" flipH="1">
            <a:off x="-3862603" y="18247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8826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0"/>
          <p:cNvSpPr txBox="1">
            <a:spLocks noGrp="1"/>
          </p:cNvSpPr>
          <p:nvPr>
            <p:ph type="body" idx="1"/>
          </p:nvPr>
        </p:nvSpPr>
        <p:spPr>
          <a:xfrm flipH="1">
            <a:off x="1282952" y="2588900"/>
            <a:ext cx="5145200" cy="14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67" b="1"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sp>
        <p:nvSpPr>
          <p:cNvPr id="174" name="Google Shape;174;p10"/>
          <p:cNvSpPr/>
          <p:nvPr/>
        </p:nvSpPr>
        <p:spPr>
          <a:xfrm rot="10800000" flipH="1">
            <a:off x="385224" y="23818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0"/>
          <p:cNvSpPr/>
          <p:nvPr/>
        </p:nvSpPr>
        <p:spPr>
          <a:xfrm rot="10800000" flipH="1">
            <a:off x="2038858" y="48133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0"/>
          <p:cNvSpPr/>
          <p:nvPr/>
        </p:nvSpPr>
        <p:spPr>
          <a:xfrm rot="10800000" flipH="1">
            <a:off x="3153019" y="14608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0"/>
          <p:cNvSpPr/>
          <p:nvPr/>
        </p:nvSpPr>
        <p:spPr>
          <a:xfrm rot="10800000" flipH="1">
            <a:off x="8048924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0"/>
          <p:cNvSpPr/>
          <p:nvPr/>
        </p:nvSpPr>
        <p:spPr>
          <a:xfrm rot="10800000" flipH="1">
            <a:off x="9138758" y="3817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0"/>
          <p:cNvSpPr/>
          <p:nvPr/>
        </p:nvSpPr>
        <p:spPr>
          <a:xfrm rot="10800000" flipH="1">
            <a:off x="4167258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0"/>
          <p:cNvSpPr/>
          <p:nvPr/>
        </p:nvSpPr>
        <p:spPr>
          <a:xfrm rot="10800000" flipH="1">
            <a:off x="1255919" y="41177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0"/>
          <p:cNvSpPr/>
          <p:nvPr/>
        </p:nvSpPr>
        <p:spPr>
          <a:xfrm rot="10800000" flipH="1">
            <a:off x="3645503" y="54891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0"/>
          <p:cNvSpPr/>
          <p:nvPr/>
        </p:nvSpPr>
        <p:spPr>
          <a:xfrm rot="10800000" flipH="1">
            <a:off x="6668652" y="6376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0"/>
          <p:cNvSpPr/>
          <p:nvPr/>
        </p:nvSpPr>
        <p:spPr>
          <a:xfrm rot="10800000" flipH="1">
            <a:off x="1681324" y="614910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0"/>
          <p:cNvSpPr/>
          <p:nvPr/>
        </p:nvSpPr>
        <p:spPr>
          <a:xfrm rot="10800000" flipH="1">
            <a:off x="814519" y="60169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0"/>
          <p:cNvSpPr/>
          <p:nvPr/>
        </p:nvSpPr>
        <p:spPr>
          <a:xfrm rot="10800000" flipH="1">
            <a:off x="1614719" y="767696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0"/>
          <p:cNvSpPr txBox="1">
            <a:spLocks noGrp="1"/>
          </p:cNvSpPr>
          <p:nvPr>
            <p:ph type="subTitle" idx="2"/>
          </p:nvPr>
        </p:nvSpPr>
        <p:spPr>
          <a:xfrm flipH="1">
            <a:off x="3370819" y="4283769"/>
            <a:ext cx="28176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415893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/>
          <p:nvPr/>
        </p:nvSpPr>
        <p:spPr>
          <a:xfrm>
            <a:off x="960000" y="4544800"/>
            <a:ext cx="47532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and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2" name="Google Shape;242;p33"/>
          <p:cNvSpPr txBox="1">
            <a:spLocks noGrp="1"/>
          </p:cNvSpPr>
          <p:nvPr>
            <p:ph type="title"/>
          </p:nvPr>
        </p:nvSpPr>
        <p:spPr>
          <a:xfrm>
            <a:off x="950800" y="1321100"/>
            <a:ext cx="45796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3"/>
          <p:cNvSpPr txBox="1">
            <a:spLocks noGrp="1"/>
          </p:cNvSpPr>
          <p:nvPr>
            <p:ph type="subTitle" idx="1"/>
          </p:nvPr>
        </p:nvSpPr>
        <p:spPr>
          <a:xfrm>
            <a:off x="960000" y="2531233"/>
            <a:ext cx="45796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3"/>
          <p:cNvSpPr/>
          <p:nvPr/>
        </p:nvSpPr>
        <p:spPr>
          <a:xfrm rot="5400000">
            <a:off x="7566237" y="305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3"/>
          <p:cNvSpPr/>
          <p:nvPr/>
        </p:nvSpPr>
        <p:spPr>
          <a:xfrm flipH="1">
            <a:off x="5539609" y="5234534"/>
            <a:ext cx="6876473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424989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4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93290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/>
          <p:nvPr/>
        </p:nvSpPr>
        <p:spPr>
          <a:xfrm rot="10800000">
            <a:off x="7139170" y="50433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35"/>
          <p:cNvSpPr/>
          <p:nvPr/>
        </p:nvSpPr>
        <p:spPr>
          <a:xfrm>
            <a:off x="-3916697" y="-233029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35"/>
          <p:cNvSpPr/>
          <p:nvPr/>
        </p:nvSpPr>
        <p:spPr>
          <a:xfrm rot="-5400000">
            <a:off x="-2724164" y="39251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604566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/>
          <p:nvPr/>
        </p:nvSpPr>
        <p:spPr>
          <a:xfrm rot="5400000" flipH="1">
            <a:off x="7336296" y="20469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36"/>
          <p:cNvSpPr/>
          <p:nvPr/>
        </p:nvSpPr>
        <p:spPr>
          <a:xfrm rot="-5400000" flipH="1">
            <a:off x="-3064670" y="25561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008567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298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322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223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84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302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87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1"/>
          <p:cNvSpPr txBox="1">
            <a:spLocks noGrp="1"/>
          </p:cNvSpPr>
          <p:nvPr>
            <p:ph type="title" hasCustomPrompt="1"/>
          </p:nvPr>
        </p:nvSpPr>
        <p:spPr>
          <a:xfrm>
            <a:off x="1417767" y="1824667"/>
            <a:ext cx="8785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5" name="Google Shape;195;p11"/>
          <p:cNvSpPr txBox="1">
            <a:spLocks noGrp="1"/>
          </p:cNvSpPr>
          <p:nvPr>
            <p:ph type="body" idx="1"/>
          </p:nvPr>
        </p:nvSpPr>
        <p:spPr>
          <a:xfrm>
            <a:off x="3659467" y="4754667"/>
            <a:ext cx="4873200" cy="9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1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1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1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11"/>
          <p:cNvSpPr/>
          <p:nvPr/>
        </p:nvSpPr>
        <p:spPr>
          <a:xfrm>
            <a:off x="1711090" y="6367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11"/>
          <p:cNvSpPr/>
          <p:nvPr/>
        </p:nvSpPr>
        <p:spPr>
          <a:xfrm>
            <a:off x="737164" y="3321918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1"/>
          <p:cNvSpPr/>
          <p:nvPr/>
        </p:nvSpPr>
        <p:spPr>
          <a:xfrm>
            <a:off x="1309739" y="894267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1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11"/>
          <p:cNvSpPr txBox="1">
            <a:spLocks noGrp="1"/>
          </p:cNvSpPr>
          <p:nvPr>
            <p:ph type="title" idx="2"/>
          </p:nvPr>
        </p:nvSpPr>
        <p:spPr>
          <a:xfrm>
            <a:off x="2053733" y="725200"/>
            <a:ext cx="69016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81073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555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629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088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10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06378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904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614763"/>
      </p:ext>
    </p:extLst>
  </p:cSld>
  <p:clrMapOvr>
    <a:masterClrMapping/>
  </p:clrMapOvr>
  <p:transition>
    <p:cut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22512" y="-836611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04702916"/>
      </p:ext>
    </p:extLst>
  </p:cSld>
  <p:clrMapOvr>
    <a:masterClrMapping/>
  </p:clrMapOvr>
  <p:transition>
    <p:cut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6268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64214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4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7043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3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8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9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1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5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9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7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5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6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72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71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9167" y="593367"/>
            <a:ext cx="10957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75800" y="1536633"/>
            <a:ext cx="1110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01958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449EEF-3103-C670-197E-D1DF258CF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99915-BB08-AA77-5D89-06B7F1FE2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EE190-A7BC-9A53-DD0B-F43F109A0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416AB-C727-4527-9BCF-94A65C32575E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AEA3D-1A8B-858E-C41B-831E00FD20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EE07B-6403-84E6-BC7D-678914570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24165-0507-413E-B9FC-B2898EAF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1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Patrick Hand SC"/>
              <a:buNone/>
              <a:defRPr sz="3500" b="1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9894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  <p:sldLayoutId id="2147483750" r:id="rId22"/>
    <p:sldLayoutId id="2147483751" r:id="rId23"/>
    <p:sldLayoutId id="2147483753" r:id="rId24"/>
    <p:sldLayoutId id="2147483754" r:id="rId25"/>
    <p:sldLayoutId id="2147483755" r:id="rId26"/>
    <p:sldLayoutId id="2147483756" r:id="rId27"/>
    <p:sldLayoutId id="2147483757" r:id="rId28"/>
    <p:sldLayoutId id="2147483758" r:id="rId29"/>
    <p:sldLayoutId id="2147483759" r:id="rId30"/>
    <p:sldLayoutId id="2147483760" r:id="rId31"/>
    <p:sldLayoutId id="2147483761" r:id="rId32"/>
    <p:sldLayoutId id="2147483762" r:id="rId3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4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20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7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6.xml"/><Relationship Id="rId18" Type="http://schemas.openxmlformats.org/officeDocument/2006/relationships/image" Target="../media/image19.png"/><Relationship Id="rId3" Type="http://schemas.openxmlformats.org/officeDocument/2006/relationships/slideLayout" Target="../slideLayouts/slideLayout96.xml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17" Type="http://schemas.microsoft.com/office/2007/relationships/hdphoto" Target="../media/hdphoto4.wdp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microsoft.com/office/2007/relationships/hdphoto" Target="../media/hdphoto3.wdp"/><Relationship Id="rId11" Type="http://schemas.openxmlformats.org/officeDocument/2006/relationships/slide" Target="slide4.xml"/><Relationship Id="rId5" Type="http://schemas.openxmlformats.org/officeDocument/2006/relationships/image" Target="../media/image12.png"/><Relationship Id="rId15" Type="http://schemas.openxmlformats.org/officeDocument/2006/relationships/slide" Target="slide8.xml"/><Relationship Id="rId10" Type="http://schemas.openxmlformats.org/officeDocument/2006/relationships/image" Target="../media/image15.png"/><Relationship Id="rId19" Type="http://schemas.microsoft.com/office/2007/relationships/hdphoto" Target="../media/hdphoto5.wdp"/><Relationship Id="rId4" Type="http://schemas.openxmlformats.org/officeDocument/2006/relationships/notesSlide" Target="../notesSlides/notesSlide3.xml"/><Relationship Id="rId9" Type="http://schemas.openxmlformats.org/officeDocument/2006/relationships/slide" Target="slide5.xml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6.xml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17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3A2C56-26E1-98F5-6240-4EE584E624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6973" y="912668"/>
            <a:ext cx="7523116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402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3476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85C054-66F5-895B-11F0-6A9C44A1B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802" y="1972637"/>
            <a:ext cx="9833954" cy="19525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93565B-3583-0B78-6A55-A7E0682FBC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33" y="0"/>
            <a:ext cx="2151418" cy="1075709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94A16CB-B159-4E32-5726-0F22D6695AF1}"/>
              </a:ext>
            </a:extLst>
          </p:cNvPr>
          <p:cNvSpPr/>
          <p:nvPr/>
        </p:nvSpPr>
        <p:spPr>
          <a:xfrm>
            <a:off x="1613043" y="1089061"/>
            <a:ext cx="2537717" cy="883577"/>
          </a:xfrm>
          <a:prstGeom prst="wedgeRoundRectCallout">
            <a:avLst>
              <a:gd name="adj1" fmla="val -31452"/>
              <a:gd name="adj2" fmla="val 7296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Có</a:t>
            </a:r>
            <a:r>
              <a:rPr lang="en-US" sz="2000" dirty="0">
                <a:solidFill>
                  <a:srgbClr val="002060"/>
                </a:solidFill>
              </a:rPr>
              <a:t> 36 </a:t>
            </a:r>
            <a:r>
              <a:rPr lang="en-US" sz="2000" dirty="0" err="1">
                <a:solidFill>
                  <a:srgbClr val="002060"/>
                </a:solidFill>
              </a:rPr>
              <a:t>cái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xếp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đều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vào</a:t>
            </a:r>
            <a:r>
              <a:rPr lang="en-US" sz="2000" dirty="0">
                <a:solidFill>
                  <a:srgbClr val="002060"/>
                </a:solidFill>
              </a:rPr>
              <a:t> 6 </a:t>
            </a:r>
            <a:r>
              <a:rPr lang="en-US" sz="2000" dirty="0" err="1">
                <a:solidFill>
                  <a:srgbClr val="002060"/>
                </a:solidFill>
              </a:rPr>
              <a:t>hộp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7FEB6328-BD42-2166-EF4E-A6CCB00FCB0C}"/>
              </a:ext>
            </a:extLst>
          </p:cNvPr>
          <p:cNvSpPr/>
          <p:nvPr/>
        </p:nvSpPr>
        <p:spPr>
          <a:xfrm>
            <a:off x="5198725" y="780836"/>
            <a:ext cx="2537716" cy="1099335"/>
          </a:xfrm>
          <a:prstGeom prst="wedgeRoundRectCallout">
            <a:avLst>
              <a:gd name="adj1" fmla="val -31452"/>
              <a:gd name="adj2" fmla="val 7296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4 </a:t>
            </a:r>
            <a:r>
              <a:rPr lang="en-US" sz="2000" dirty="0" err="1">
                <a:solidFill>
                  <a:srgbClr val="002060"/>
                </a:solidFill>
              </a:rPr>
              <a:t>hộp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như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vậy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có</a:t>
            </a:r>
            <a:r>
              <a:rPr lang="en-US" sz="2000" dirty="0">
                <a:solidFill>
                  <a:srgbClr val="002060"/>
                </a:solidFill>
              </a:rPr>
              <a:t> bao </a:t>
            </a:r>
            <a:r>
              <a:rPr lang="en-US" sz="2000" dirty="0" err="1">
                <a:solidFill>
                  <a:srgbClr val="002060"/>
                </a:solidFill>
              </a:rPr>
              <a:t>nhiêu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cái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nhỉ</a:t>
            </a:r>
            <a:r>
              <a:rPr lang="en-US" sz="20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FDB254AB-5BEC-B993-0DF4-155B2C4B5E5A}"/>
              </a:ext>
            </a:extLst>
          </p:cNvPr>
          <p:cNvSpPr/>
          <p:nvPr/>
        </p:nvSpPr>
        <p:spPr>
          <a:xfrm>
            <a:off x="8322068" y="729466"/>
            <a:ext cx="2938410" cy="1099335"/>
          </a:xfrm>
          <a:prstGeom prst="wedgeRoundRectCallout">
            <a:avLst>
              <a:gd name="adj1" fmla="val -23789"/>
              <a:gd name="adj2" fmla="val 8511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Trước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tiên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trng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một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hộp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rồi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trong</a:t>
            </a:r>
            <a:r>
              <a:rPr lang="en-US" sz="2000" dirty="0">
                <a:solidFill>
                  <a:srgbClr val="002060"/>
                </a:solidFill>
              </a:rPr>
              <a:t> 4 </a:t>
            </a:r>
            <a:r>
              <a:rPr lang="en-US" sz="2000" dirty="0" err="1">
                <a:solidFill>
                  <a:srgbClr val="002060"/>
                </a:solidFill>
              </a:rPr>
              <a:t>hộp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nhé</a:t>
            </a:r>
            <a:r>
              <a:rPr lang="en-US" sz="2000" dirty="0">
                <a:solidFill>
                  <a:srgbClr val="002060"/>
                </a:solidFill>
              </a:rPr>
              <a:t>!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99A579-D292-7475-F7F3-AA1CEABD42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1325741" y="4154979"/>
            <a:ext cx="1828426" cy="1820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5036228-F7ED-9251-024E-C69E730DBE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2794945" y="4206350"/>
            <a:ext cx="1828426" cy="1820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522514-2627-6723-0CEE-FA069575C9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4325794" y="4298817"/>
            <a:ext cx="1828426" cy="1820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91EED5-A810-6D5F-4840-3DD6198E77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5825819" y="4329640"/>
            <a:ext cx="1828426" cy="18203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902F934-530B-FFFD-8475-5A1ABA7A03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7366942" y="4339914"/>
            <a:ext cx="1828426" cy="18203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36071E0-6AD3-FF2E-6854-C009E04611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9031355" y="4339914"/>
            <a:ext cx="1828426" cy="1820300"/>
          </a:xfrm>
          <a:prstGeom prst="rect">
            <a:avLst/>
          </a:prstGeom>
        </p:spPr>
      </p:pic>
      <p:sp>
        <p:nvSpPr>
          <p:cNvPr id="24" name="Left Brace 23">
            <a:extLst>
              <a:ext uri="{FF2B5EF4-FFF2-40B4-BE49-F238E27FC236}">
                <a16:creationId xmlns:a16="http://schemas.microsoft.com/office/drawing/2014/main" id="{25D372FE-139D-4E86-F07E-7A5858CB3B80}"/>
              </a:ext>
            </a:extLst>
          </p:cNvPr>
          <p:cNvSpPr/>
          <p:nvPr/>
        </p:nvSpPr>
        <p:spPr>
          <a:xfrm rot="5400000">
            <a:off x="6025794" y="529120"/>
            <a:ext cx="539392" cy="7464177"/>
          </a:xfrm>
          <a:prstGeom prst="leftBrace">
            <a:avLst>
              <a:gd name="adj1" fmla="val 32557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681241-CF30-CB54-B32E-3165BA490273}"/>
              </a:ext>
            </a:extLst>
          </p:cNvPr>
          <p:cNvSpPr txBox="1"/>
          <p:nvPr/>
        </p:nvSpPr>
        <p:spPr>
          <a:xfrm>
            <a:off x="5363110" y="3524037"/>
            <a:ext cx="2917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bánh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76B40474-75EA-E4F1-B809-74E9113C17D3}"/>
              </a:ext>
            </a:extLst>
          </p:cNvPr>
          <p:cNvSpPr/>
          <p:nvPr/>
        </p:nvSpPr>
        <p:spPr>
          <a:xfrm rot="16200000">
            <a:off x="4032609" y="3549723"/>
            <a:ext cx="539392" cy="4751801"/>
          </a:xfrm>
          <a:prstGeom prst="leftBrace">
            <a:avLst>
              <a:gd name="adj1" fmla="val 32557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57074F-45FF-968F-17FE-F989F07FD151}"/>
              </a:ext>
            </a:extLst>
          </p:cNvPr>
          <p:cNvSpPr txBox="1"/>
          <p:nvPr/>
        </p:nvSpPr>
        <p:spPr>
          <a:xfrm>
            <a:off x="3821986" y="6072029"/>
            <a:ext cx="2917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bánh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138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4" grpId="0" animBg="1"/>
      <p:bldP spid="25" grpId="0"/>
      <p:bldP spid="26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E78641-2B62-8F55-ABA8-54A118655E76}"/>
              </a:ext>
            </a:extLst>
          </p:cNvPr>
          <p:cNvSpPr txBox="1"/>
          <p:nvPr/>
        </p:nvSpPr>
        <p:spPr>
          <a:xfrm>
            <a:off x="667820" y="698643"/>
            <a:ext cx="5034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>
                <a:solidFill>
                  <a:srgbClr val="002060"/>
                </a:solidFill>
              </a:rPr>
              <a:t>Tóm</a:t>
            </a:r>
            <a:r>
              <a:rPr lang="en-US" sz="4000" i="1" dirty="0">
                <a:solidFill>
                  <a:srgbClr val="002060"/>
                </a:solidFill>
              </a:rPr>
              <a:t> </a:t>
            </a:r>
            <a:r>
              <a:rPr lang="en-US" sz="4000" i="1" dirty="0" err="1">
                <a:solidFill>
                  <a:srgbClr val="002060"/>
                </a:solidFill>
              </a:rPr>
              <a:t>tắt</a:t>
            </a:r>
            <a:r>
              <a:rPr lang="en-US" sz="4000" i="1" dirty="0">
                <a:solidFill>
                  <a:srgbClr val="002060"/>
                </a:solidFill>
              </a:rPr>
              <a:t>:</a:t>
            </a:r>
          </a:p>
          <a:p>
            <a:r>
              <a:rPr lang="en-US" sz="4000" dirty="0">
                <a:solidFill>
                  <a:srgbClr val="002060"/>
                </a:solidFill>
              </a:rPr>
              <a:t>6 </a:t>
            </a:r>
            <a:r>
              <a:rPr lang="en-US" sz="4000" dirty="0" err="1">
                <a:solidFill>
                  <a:srgbClr val="002060"/>
                </a:solidFill>
              </a:rPr>
              <a:t>hộp</a:t>
            </a:r>
            <a:r>
              <a:rPr lang="en-US" sz="4000" dirty="0">
                <a:solidFill>
                  <a:srgbClr val="002060"/>
                </a:solidFill>
              </a:rPr>
              <a:t>: 36 </a:t>
            </a:r>
            <a:r>
              <a:rPr lang="en-US" sz="4000" dirty="0" err="1">
                <a:solidFill>
                  <a:srgbClr val="002060"/>
                </a:solidFill>
              </a:rPr>
              <a:t>cái</a:t>
            </a:r>
            <a:r>
              <a:rPr lang="en-US" sz="4000" dirty="0">
                <a:solidFill>
                  <a:srgbClr val="002060"/>
                </a:solidFill>
              </a:rPr>
              <a:t> bánh</a:t>
            </a:r>
          </a:p>
          <a:p>
            <a:r>
              <a:rPr lang="en-US" sz="4000" dirty="0">
                <a:solidFill>
                  <a:srgbClr val="002060"/>
                </a:solidFill>
              </a:rPr>
              <a:t>4 </a:t>
            </a:r>
            <a:r>
              <a:rPr lang="en-US" sz="4000" dirty="0" err="1">
                <a:solidFill>
                  <a:srgbClr val="002060"/>
                </a:solidFill>
              </a:rPr>
              <a:t>hộp</a:t>
            </a:r>
            <a:r>
              <a:rPr lang="en-US" sz="4000" dirty="0">
                <a:solidFill>
                  <a:srgbClr val="002060"/>
                </a:solidFill>
              </a:rPr>
              <a:t>:…</a:t>
            </a:r>
            <a:r>
              <a:rPr lang="en-US" sz="4000" dirty="0" err="1">
                <a:solidFill>
                  <a:srgbClr val="002060"/>
                </a:solidFill>
              </a:rPr>
              <a:t>cái</a:t>
            </a:r>
            <a:r>
              <a:rPr lang="en-US" sz="4000" dirty="0">
                <a:solidFill>
                  <a:srgbClr val="002060"/>
                </a:solidFill>
              </a:rPr>
              <a:t> bánh?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356F56-052B-6BB5-BC21-5C9AFCC21C1D}"/>
              </a:ext>
            </a:extLst>
          </p:cNvPr>
          <p:cNvSpPr/>
          <p:nvPr/>
        </p:nvSpPr>
        <p:spPr>
          <a:xfrm>
            <a:off x="4633645" y="2671280"/>
            <a:ext cx="6852863" cy="32158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01B4DD-1658-F694-EED9-8EBC55F20F01}"/>
              </a:ext>
            </a:extLst>
          </p:cNvPr>
          <p:cNvSpPr txBox="1"/>
          <p:nvPr/>
        </p:nvSpPr>
        <p:spPr>
          <a:xfrm>
            <a:off x="4859676" y="2712378"/>
            <a:ext cx="6246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Bài giải</a:t>
            </a:r>
            <a:endParaRPr lang="en-US" sz="32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Số bánh trong mỗi hộp là:</a:t>
            </a:r>
            <a:endParaRPr lang="en-US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36 : 6 = 6 (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) 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bánh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4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hộp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4 = 24 (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r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24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bánh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908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BC2302E-D779-7553-03B9-E1D2B62E3D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71" y="3136605"/>
            <a:ext cx="2935660" cy="3493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8F25E0-79E5-1EC1-5821-8F8D724B51DC}"/>
              </a:ext>
            </a:extLst>
          </p:cNvPr>
          <p:cNvSpPr txBox="1"/>
          <p:nvPr/>
        </p:nvSpPr>
        <p:spPr>
          <a:xfrm>
            <a:off x="3147236" y="1020726"/>
            <a:ext cx="83997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 Hay “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97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66A5E6-C90A-75A7-92A4-DA3D40675104}"/>
              </a:ext>
            </a:extLst>
          </p:cNvPr>
          <p:cNvSpPr/>
          <p:nvPr/>
        </p:nvSpPr>
        <p:spPr>
          <a:xfrm>
            <a:off x="6124352" y="400932"/>
            <a:ext cx="4735432" cy="1058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 tích đề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B2204EAA-A6E2-6068-00B8-5029C73A1DFC}"/>
              </a:ext>
            </a:extLst>
          </p:cNvPr>
          <p:cNvSpPr/>
          <p:nvPr/>
        </p:nvSpPr>
        <p:spPr>
          <a:xfrm>
            <a:off x="482885" y="2551544"/>
            <a:ext cx="3945278" cy="1712232"/>
          </a:xfrm>
          <a:custGeom>
            <a:avLst/>
            <a:gdLst>
              <a:gd name="connsiteX0" fmla="*/ 0 w 3945278"/>
              <a:gd name="connsiteY0" fmla="*/ 856116 h 1712232"/>
              <a:gd name="connsiteX1" fmla="*/ 287407 w 3945278"/>
              <a:gd name="connsiteY1" fmla="*/ 0 h 1712232"/>
              <a:gd name="connsiteX2" fmla="*/ 3657867 w 3945278"/>
              <a:gd name="connsiteY2" fmla="*/ 0 h 1712232"/>
              <a:gd name="connsiteX3" fmla="*/ 3945278 w 3945278"/>
              <a:gd name="connsiteY3" fmla="*/ 856116 h 1712232"/>
              <a:gd name="connsiteX4" fmla="*/ 3945275 w 3945278"/>
              <a:gd name="connsiteY4" fmla="*/ 856116 h 1712232"/>
              <a:gd name="connsiteX5" fmla="*/ 3657867 w 3945278"/>
              <a:gd name="connsiteY5" fmla="*/ 1712232 h 1712232"/>
              <a:gd name="connsiteX6" fmla="*/ 287407 w 3945278"/>
              <a:gd name="connsiteY6" fmla="*/ 1712232 h 1712232"/>
              <a:gd name="connsiteX7" fmla="*/ 0 w 3945278"/>
              <a:gd name="connsiteY7" fmla="*/ 856112 h 1712232"/>
              <a:gd name="connsiteX8" fmla="*/ 0 w 3945278"/>
              <a:gd name="connsiteY8" fmla="*/ 856116 h 1712232"/>
              <a:gd name="connsiteX0" fmla="*/ 0 w 3945278"/>
              <a:gd name="connsiteY0" fmla="*/ 856116 h 1712232"/>
              <a:gd name="connsiteX1" fmla="*/ 287407 w 3945278"/>
              <a:gd name="connsiteY1" fmla="*/ 0 h 1712232"/>
              <a:gd name="connsiteX2" fmla="*/ 3657867 w 3945278"/>
              <a:gd name="connsiteY2" fmla="*/ 0 h 1712232"/>
              <a:gd name="connsiteX3" fmla="*/ 3945278 w 3945278"/>
              <a:gd name="connsiteY3" fmla="*/ 856116 h 1712232"/>
              <a:gd name="connsiteX4" fmla="*/ 3945275 w 3945278"/>
              <a:gd name="connsiteY4" fmla="*/ 856116 h 1712232"/>
              <a:gd name="connsiteX5" fmla="*/ 3657867 w 3945278"/>
              <a:gd name="connsiteY5" fmla="*/ 1712232 h 1712232"/>
              <a:gd name="connsiteX6" fmla="*/ 287407 w 3945278"/>
              <a:gd name="connsiteY6" fmla="*/ 1712232 h 1712232"/>
              <a:gd name="connsiteX7" fmla="*/ 0 w 3945278"/>
              <a:gd name="connsiteY7" fmla="*/ 856112 h 1712232"/>
              <a:gd name="connsiteX8" fmla="*/ 0 w 3945278"/>
              <a:gd name="connsiteY8" fmla="*/ 856116 h 1712232"/>
              <a:gd name="connsiteX0" fmla="*/ 0 w 3945278"/>
              <a:gd name="connsiteY0" fmla="*/ 856116 h 1712232"/>
              <a:gd name="connsiteX1" fmla="*/ 287407 w 3945278"/>
              <a:gd name="connsiteY1" fmla="*/ 0 h 1712232"/>
              <a:gd name="connsiteX2" fmla="*/ 3657867 w 3945278"/>
              <a:gd name="connsiteY2" fmla="*/ 0 h 1712232"/>
              <a:gd name="connsiteX3" fmla="*/ 3945278 w 3945278"/>
              <a:gd name="connsiteY3" fmla="*/ 856116 h 1712232"/>
              <a:gd name="connsiteX4" fmla="*/ 3945275 w 3945278"/>
              <a:gd name="connsiteY4" fmla="*/ 856116 h 1712232"/>
              <a:gd name="connsiteX5" fmla="*/ 3657867 w 3945278"/>
              <a:gd name="connsiteY5" fmla="*/ 1712232 h 1712232"/>
              <a:gd name="connsiteX6" fmla="*/ 287407 w 3945278"/>
              <a:gd name="connsiteY6" fmla="*/ 1712232 h 1712232"/>
              <a:gd name="connsiteX7" fmla="*/ 0 w 3945278"/>
              <a:gd name="connsiteY7" fmla="*/ 856112 h 1712232"/>
              <a:gd name="connsiteX8" fmla="*/ 0 w 3945278"/>
              <a:gd name="connsiteY8" fmla="*/ 856116 h 1712232"/>
              <a:gd name="connsiteX0" fmla="*/ 0 w 3945278"/>
              <a:gd name="connsiteY0" fmla="*/ 856116 h 1712232"/>
              <a:gd name="connsiteX1" fmla="*/ 287407 w 3945278"/>
              <a:gd name="connsiteY1" fmla="*/ 0 h 1712232"/>
              <a:gd name="connsiteX2" fmla="*/ 3657867 w 3945278"/>
              <a:gd name="connsiteY2" fmla="*/ 0 h 1712232"/>
              <a:gd name="connsiteX3" fmla="*/ 3945278 w 3945278"/>
              <a:gd name="connsiteY3" fmla="*/ 856116 h 1712232"/>
              <a:gd name="connsiteX4" fmla="*/ 3945275 w 3945278"/>
              <a:gd name="connsiteY4" fmla="*/ 856116 h 1712232"/>
              <a:gd name="connsiteX5" fmla="*/ 3657867 w 3945278"/>
              <a:gd name="connsiteY5" fmla="*/ 1712232 h 1712232"/>
              <a:gd name="connsiteX6" fmla="*/ 287407 w 3945278"/>
              <a:gd name="connsiteY6" fmla="*/ 1712232 h 1712232"/>
              <a:gd name="connsiteX7" fmla="*/ 0 w 3945278"/>
              <a:gd name="connsiteY7" fmla="*/ 856112 h 1712232"/>
              <a:gd name="connsiteX8" fmla="*/ 0 w 3945278"/>
              <a:gd name="connsiteY8" fmla="*/ 856116 h 1712232"/>
              <a:gd name="connsiteX0" fmla="*/ 0 w 3945278"/>
              <a:gd name="connsiteY0" fmla="*/ 856116 h 1712232"/>
              <a:gd name="connsiteX1" fmla="*/ 287407 w 3945278"/>
              <a:gd name="connsiteY1" fmla="*/ 0 h 1712232"/>
              <a:gd name="connsiteX2" fmla="*/ 3657867 w 3945278"/>
              <a:gd name="connsiteY2" fmla="*/ 0 h 1712232"/>
              <a:gd name="connsiteX3" fmla="*/ 3945278 w 3945278"/>
              <a:gd name="connsiteY3" fmla="*/ 856116 h 1712232"/>
              <a:gd name="connsiteX4" fmla="*/ 3945275 w 3945278"/>
              <a:gd name="connsiteY4" fmla="*/ 856116 h 1712232"/>
              <a:gd name="connsiteX5" fmla="*/ 3657867 w 3945278"/>
              <a:gd name="connsiteY5" fmla="*/ 1712232 h 1712232"/>
              <a:gd name="connsiteX6" fmla="*/ 287407 w 3945278"/>
              <a:gd name="connsiteY6" fmla="*/ 1712232 h 1712232"/>
              <a:gd name="connsiteX7" fmla="*/ 0 w 3945278"/>
              <a:gd name="connsiteY7" fmla="*/ 856112 h 1712232"/>
              <a:gd name="connsiteX8" fmla="*/ 0 w 3945278"/>
              <a:gd name="connsiteY8" fmla="*/ 856116 h 171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5278" h="1712232" fill="none" extrusionOk="0">
                <a:moveTo>
                  <a:pt x="0" y="856116"/>
                </a:moveTo>
                <a:cubicBezTo>
                  <a:pt x="91324" y="502361"/>
                  <a:pt x="12467" y="-166855"/>
                  <a:pt x="287407" y="0"/>
                </a:cubicBezTo>
                <a:cubicBezTo>
                  <a:pt x="1494288" y="-386267"/>
                  <a:pt x="3172876" y="168505"/>
                  <a:pt x="3657867" y="0"/>
                </a:cubicBezTo>
                <a:cubicBezTo>
                  <a:pt x="3978122" y="-223828"/>
                  <a:pt x="3749576" y="364357"/>
                  <a:pt x="3945278" y="856116"/>
                </a:cubicBezTo>
                <a:lnTo>
                  <a:pt x="3945275" y="856116"/>
                </a:lnTo>
                <a:cubicBezTo>
                  <a:pt x="3944298" y="1260108"/>
                  <a:pt x="3738377" y="1668620"/>
                  <a:pt x="3657867" y="1712232"/>
                </a:cubicBezTo>
                <a:cubicBezTo>
                  <a:pt x="2368434" y="1595486"/>
                  <a:pt x="2114466" y="1388231"/>
                  <a:pt x="287407" y="1712232"/>
                </a:cubicBezTo>
                <a:cubicBezTo>
                  <a:pt x="281240" y="1735050"/>
                  <a:pt x="10540" y="1518220"/>
                  <a:pt x="0" y="856112"/>
                </a:cubicBezTo>
                <a:lnTo>
                  <a:pt x="0" y="856116"/>
                </a:lnTo>
                <a:close/>
              </a:path>
              <a:path w="3945278" h="1712232" stroke="0" extrusionOk="0">
                <a:moveTo>
                  <a:pt x="0" y="856116"/>
                </a:moveTo>
                <a:cubicBezTo>
                  <a:pt x="-31787" y="365922"/>
                  <a:pt x="162146" y="-79454"/>
                  <a:pt x="287407" y="0"/>
                </a:cubicBezTo>
                <a:cubicBezTo>
                  <a:pt x="1554780" y="59000"/>
                  <a:pt x="2889348" y="16082"/>
                  <a:pt x="3657867" y="0"/>
                </a:cubicBezTo>
                <a:cubicBezTo>
                  <a:pt x="3814093" y="137536"/>
                  <a:pt x="4080134" y="552428"/>
                  <a:pt x="3945278" y="856116"/>
                </a:cubicBezTo>
                <a:lnTo>
                  <a:pt x="3945275" y="856116"/>
                </a:lnTo>
                <a:cubicBezTo>
                  <a:pt x="3879851" y="1424321"/>
                  <a:pt x="3848869" y="1709620"/>
                  <a:pt x="3657867" y="1712232"/>
                </a:cubicBezTo>
                <a:cubicBezTo>
                  <a:pt x="2225985" y="1400686"/>
                  <a:pt x="1323587" y="2035178"/>
                  <a:pt x="287407" y="1712232"/>
                </a:cubicBezTo>
                <a:cubicBezTo>
                  <a:pt x="67674" y="1556400"/>
                  <a:pt x="-54845" y="1207945"/>
                  <a:pt x="0" y="856112"/>
                </a:cubicBezTo>
                <a:lnTo>
                  <a:pt x="0" y="856116"/>
                </a:lnTo>
                <a:close/>
              </a:path>
              <a:path w="3945278" h="1712232" fill="none" stroke="0" extrusionOk="0">
                <a:moveTo>
                  <a:pt x="0" y="856116"/>
                </a:moveTo>
                <a:cubicBezTo>
                  <a:pt x="-35238" y="423026"/>
                  <a:pt x="28703" y="-30610"/>
                  <a:pt x="287407" y="0"/>
                </a:cubicBezTo>
                <a:cubicBezTo>
                  <a:pt x="1555840" y="-3670"/>
                  <a:pt x="2949632" y="75102"/>
                  <a:pt x="3657867" y="0"/>
                </a:cubicBezTo>
                <a:cubicBezTo>
                  <a:pt x="3678278" y="7939"/>
                  <a:pt x="3885938" y="384783"/>
                  <a:pt x="3945278" y="856116"/>
                </a:cubicBezTo>
                <a:lnTo>
                  <a:pt x="3945275" y="856116"/>
                </a:lnTo>
                <a:cubicBezTo>
                  <a:pt x="3959253" y="1297726"/>
                  <a:pt x="3750242" y="1661837"/>
                  <a:pt x="3657867" y="1712232"/>
                </a:cubicBezTo>
                <a:cubicBezTo>
                  <a:pt x="2440444" y="1535263"/>
                  <a:pt x="2062580" y="1351745"/>
                  <a:pt x="287407" y="1712232"/>
                </a:cubicBezTo>
                <a:cubicBezTo>
                  <a:pt x="166103" y="1608187"/>
                  <a:pt x="66105" y="1524494"/>
                  <a:pt x="0" y="856112"/>
                </a:cubicBezTo>
                <a:lnTo>
                  <a:pt x="0" y="856116"/>
                </a:lnTo>
                <a:close/>
              </a:path>
              <a:path w="3945278" h="1712232" fill="none" stroke="0" extrusionOk="0">
                <a:moveTo>
                  <a:pt x="0" y="856116"/>
                </a:moveTo>
                <a:cubicBezTo>
                  <a:pt x="79593" y="450373"/>
                  <a:pt x="129249" y="-69756"/>
                  <a:pt x="287407" y="0"/>
                </a:cubicBezTo>
                <a:cubicBezTo>
                  <a:pt x="1652963" y="-394869"/>
                  <a:pt x="2991490" y="152976"/>
                  <a:pt x="3657867" y="0"/>
                </a:cubicBezTo>
                <a:cubicBezTo>
                  <a:pt x="3757639" y="100688"/>
                  <a:pt x="3866240" y="388929"/>
                  <a:pt x="3945278" y="856116"/>
                </a:cubicBezTo>
                <a:lnTo>
                  <a:pt x="3945275" y="856116"/>
                </a:lnTo>
                <a:cubicBezTo>
                  <a:pt x="3940559" y="1289299"/>
                  <a:pt x="3776601" y="1663168"/>
                  <a:pt x="3657867" y="1712232"/>
                </a:cubicBezTo>
                <a:cubicBezTo>
                  <a:pt x="2477647" y="1625570"/>
                  <a:pt x="2088247" y="1512618"/>
                  <a:pt x="287407" y="1712232"/>
                </a:cubicBezTo>
                <a:cubicBezTo>
                  <a:pt x="169783" y="1706858"/>
                  <a:pt x="13419" y="1476148"/>
                  <a:pt x="0" y="856112"/>
                </a:cubicBezTo>
                <a:lnTo>
                  <a:pt x="0" y="856116"/>
                </a:lnTo>
                <a:close/>
              </a:path>
              <a:path w="3945278" h="1712232" fill="none" stroke="0" extrusionOk="0">
                <a:moveTo>
                  <a:pt x="0" y="856116"/>
                </a:moveTo>
                <a:cubicBezTo>
                  <a:pt x="51191" y="504125"/>
                  <a:pt x="31675" y="-126543"/>
                  <a:pt x="287407" y="0"/>
                </a:cubicBezTo>
                <a:cubicBezTo>
                  <a:pt x="1500210" y="-357175"/>
                  <a:pt x="2967661" y="71309"/>
                  <a:pt x="3657867" y="0"/>
                </a:cubicBezTo>
                <a:cubicBezTo>
                  <a:pt x="3834499" y="23913"/>
                  <a:pt x="3912903" y="436911"/>
                  <a:pt x="3945278" y="856116"/>
                </a:cubicBezTo>
                <a:lnTo>
                  <a:pt x="3945275" y="856116"/>
                </a:lnTo>
                <a:cubicBezTo>
                  <a:pt x="3930146" y="1319392"/>
                  <a:pt x="3740547" y="1686927"/>
                  <a:pt x="3657867" y="1712232"/>
                </a:cubicBezTo>
                <a:cubicBezTo>
                  <a:pt x="2317009" y="1609278"/>
                  <a:pt x="2042644" y="1386722"/>
                  <a:pt x="287407" y="1712232"/>
                </a:cubicBezTo>
                <a:cubicBezTo>
                  <a:pt x="271953" y="1706659"/>
                  <a:pt x="103048" y="1498840"/>
                  <a:pt x="0" y="856112"/>
                </a:cubicBezTo>
                <a:lnTo>
                  <a:pt x="0" y="856116"/>
                </a:lnTo>
                <a:close/>
              </a:path>
              <a:path w="3945278" h="1712232" fill="none" stroke="0" extrusionOk="0">
                <a:moveTo>
                  <a:pt x="0" y="856116"/>
                </a:moveTo>
                <a:cubicBezTo>
                  <a:pt x="88293" y="481519"/>
                  <a:pt x="25061" y="-161634"/>
                  <a:pt x="287407" y="0"/>
                </a:cubicBezTo>
                <a:cubicBezTo>
                  <a:pt x="1469284" y="-369799"/>
                  <a:pt x="3092215" y="123846"/>
                  <a:pt x="3657867" y="0"/>
                </a:cubicBezTo>
                <a:cubicBezTo>
                  <a:pt x="3914188" y="-132228"/>
                  <a:pt x="3876093" y="416921"/>
                  <a:pt x="3945278" y="856116"/>
                </a:cubicBezTo>
                <a:lnTo>
                  <a:pt x="3945275" y="856116"/>
                </a:lnTo>
                <a:cubicBezTo>
                  <a:pt x="3941552" y="1294520"/>
                  <a:pt x="3741352" y="1677826"/>
                  <a:pt x="3657867" y="1712232"/>
                </a:cubicBezTo>
                <a:cubicBezTo>
                  <a:pt x="2352738" y="1590673"/>
                  <a:pt x="2111387" y="1395419"/>
                  <a:pt x="287407" y="1712232"/>
                </a:cubicBezTo>
                <a:cubicBezTo>
                  <a:pt x="267191" y="1704253"/>
                  <a:pt x="19378" y="1499521"/>
                  <a:pt x="0" y="856112"/>
                </a:cubicBezTo>
                <a:lnTo>
                  <a:pt x="0" y="856116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3945278"/>
                      <a:gd name="connsiteY0" fmla="*/ 856116 h 1712232"/>
                      <a:gd name="connsiteX1" fmla="*/ 287407 w 3945278"/>
                      <a:gd name="connsiteY1" fmla="*/ 0 h 1712232"/>
                      <a:gd name="connsiteX2" fmla="*/ 3657867 w 3945278"/>
                      <a:gd name="connsiteY2" fmla="*/ 0 h 1712232"/>
                      <a:gd name="connsiteX3" fmla="*/ 3945278 w 3945278"/>
                      <a:gd name="connsiteY3" fmla="*/ 856116 h 1712232"/>
                      <a:gd name="connsiteX4" fmla="*/ 3945275 w 3945278"/>
                      <a:gd name="connsiteY4" fmla="*/ 856116 h 1712232"/>
                      <a:gd name="connsiteX5" fmla="*/ 3657867 w 3945278"/>
                      <a:gd name="connsiteY5" fmla="*/ 1712232 h 1712232"/>
                      <a:gd name="connsiteX6" fmla="*/ 287407 w 3945278"/>
                      <a:gd name="connsiteY6" fmla="*/ 1712232 h 1712232"/>
                      <a:gd name="connsiteX7" fmla="*/ 0 w 3945278"/>
                      <a:gd name="connsiteY7" fmla="*/ 856112 h 1712232"/>
                      <a:gd name="connsiteX8" fmla="*/ 0 w 3945278"/>
                      <a:gd name="connsiteY8" fmla="*/ 856116 h 1712232"/>
                      <a:gd name="connsiteX0" fmla="*/ 0 w 3945278"/>
                      <a:gd name="connsiteY0" fmla="*/ 856116 h 1712232"/>
                      <a:gd name="connsiteX1" fmla="*/ 287407 w 3945278"/>
                      <a:gd name="connsiteY1" fmla="*/ 0 h 1712232"/>
                      <a:gd name="connsiteX2" fmla="*/ 3657867 w 3945278"/>
                      <a:gd name="connsiteY2" fmla="*/ 0 h 1712232"/>
                      <a:gd name="connsiteX3" fmla="*/ 3945278 w 3945278"/>
                      <a:gd name="connsiteY3" fmla="*/ 856116 h 1712232"/>
                      <a:gd name="connsiteX4" fmla="*/ 3945275 w 3945278"/>
                      <a:gd name="connsiteY4" fmla="*/ 856116 h 1712232"/>
                      <a:gd name="connsiteX5" fmla="*/ 3657867 w 3945278"/>
                      <a:gd name="connsiteY5" fmla="*/ 1712232 h 1712232"/>
                      <a:gd name="connsiteX6" fmla="*/ 287407 w 3945278"/>
                      <a:gd name="connsiteY6" fmla="*/ 1712232 h 1712232"/>
                      <a:gd name="connsiteX7" fmla="*/ 0 w 3945278"/>
                      <a:gd name="connsiteY7" fmla="*/ 856112 h 1712232"/>
                      <a:gd name="connsiteX8" fmla="*/ 0 w 3945278"/>
                      <a:gd name="connsiteY8" fmla="*/ 856116 h 1712232"/>
                      <a:gd name="connsiteX0" fmla="*/ 0 w 3945278"/>
                      <a:gd name="connsiteY0" fmla="*/ 856116 h 1712232"/>
                      <a:gd name="connsiteX1" fmla="*/ 287407 w 3945278"/>
                      <a:gd name="connsiteY1" fmla="*/ 0 h 1712232"/>
                      <a:gd name="connsiteX2" fmla="*/ 3657867 w 3945278"/>
                      <a:gd name="connsiteY2" fmla="*/ 0 h 1712232"/>
                      <a:gd name="connsiteX3" fmla="*/ 3945278 w 3945278"/>
                      <a:gd name="connsiteY3" fmla="*/ 856116 h 1712232"/>
                      <a:gd name="connsiteX4" fmla="*/ 3945275 w 3945278"/>
                      <a:gd name="connsiteY4" fmla="*/ 856116 h 1712232"/>
                      <a:gd name="connsiteX5" fmla="*/ 3657867 w 3945278"/>
                      <a:gd name="connsiteY5" fmla="*/ 1712232 h 1712232"/>
                      <a:gd name="connsiteX6" fmla="*/ 287407 w 3945278"/>
                      <a:gd name="connsiteY6" fmla="*/ 1712232 h 1712232"/>
                      <a:gd name="connsiteX7" fmla="*/ 0 w 3945278"/>
                      <a:gd name="connsiteY7" fmla="*/ 856112 h 1712232"/>
                      <a:gd name="connsiteX8" fmla="*/ 0 w 3945278"/>
                      <a:gd name="connsiteY8" fmla="*/ 856116 h 1712232"/>
                      <a:gd name="connsiteX0" fmla="*/ 0 w 3945278"/>
                      <a:gd name="connsiteY0" fmla="*/ 856116 h 1712232"/>
                      <a:gd name="connsiteX1" fmla="*/ 287407 w 3945278"/>
                      <a:gd name="connsiteY1" fmla="*/ 0 h 1712232"/>
                      <a:gd name="connsiteX2" fmla="*/ 3657867 w 3945278"/>
                      <a:gd name="connsiteY2" fmla="*/ 0 h 1712232"/>
                      <a:gd name="connsiteX3" fmla="*/ 3945278 w 3945278"/>
                      <a:gd name="connsiteY3" fmla="*/ 856116 h 1712232"/>
                      <a:gd name="connsiteX4" fmla="*/ 3945275 w 3945278"/>
                      <a:gd name="connsiteY4" fmla="*/ 856116 h 1712232"/>
                      <a:gd name="connsiteX5" fmla="*/ 3657867 w 3945278"/>
                      <a:gd name="connsiteY5" fmla="*/ 1712232 h 1712232"/>
                      <a:gd name="connsiteX6" fmla="*/ 287407 w 3945278"/>
                      <a:gd name="connsiteY6" fmla="*/ 1712232 h 1712232"/>
                      <a:gd name="connsiteX7" fmla="*/ 0 w 3945278"/>
                      <a:gd name="connsiteY7" fmla="*/ 856112 h 1712232"/>
                      <a:gd name="connsiteX8" fmla="*/ 0 w 3945278"/>
                      <a:gd name="connsiteY8" fmla="*/ 856116 h 1712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45278" h="1712232" fill="none" extrusionOk="0">
                        <a:moveTo>
                          <a:pt x="0" y="856116"/>
                        </a:moveTo>
                        <a:cubicBezTo>
                          <a:pt x="66314" y="478909"/>
                          <a:pt x="48401" y="-130232"/>
                          <a:pt x="287407" y="0"/>
                        </a:cubicBezTo>
                        <a:cubicBezTo>
                          <a:pt x="1507009" y="-373767"/>
                          <a:pt x="3102119" y="86769"/>
                          <a:pt x="3657867" y="0"/>
                        </a:cubicBezTo>
                        <a:cubicBezTo>
                          <a:pt x="3921479" y="-153360"/>
                          <a:pt x="3804805" y="368498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944655" y="1280637"/>
                          <a:pt x="3758572" y="1674955"/>
                          <a:pt x="3657867" y="1712232"/>
                        </a:cubicBezTo>
                        <a:cubicBezTo>
                          <a:pt x="2379811" y="1601570"/>
                          <a:pt x="2104494" y="1393844"/>
                          <a:pt x="287407" y="1712232"/>
                        </a:cubicBezTo>
                        <a:cubicBezTo>
                          <a:pt x="245363" y="1730468"/>
                          <a:pt x="8914" y="1498541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  <a:path w="3945278" h="1712232" stroke="0" extrusionOk="0">
                        <a:moveTo>
                          <a:pt x="0" y="856116"/>
                        </a:moveTo>
                        <a:cubicBezTo>
                          <a:pt x="-3811" y="377870"/>
                          <a:pt x="149301" y="-71537"/>
                          <a:pt x="287407" y="0"/>
                        </a:cubicBezTo>
                        <a:cubicBezTo>
                          <a:pt x="1477210" y="-12248"/>
                          <a:pt x="2797032" y="51856"/>
                          <a:pt x="3657867" y="0"/>
                        </a:cubicBezTo>
                        <a:cubicBezTo>
                          <a:pt x="3814490" y="111287"/>
                          <a:pt x="4038575" y="508871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895657" y="1408473"/>
                          <a:pt x="3821813" y="1717121"/>
                          <a:pt x="3657867" y="1712232"/>
                        </a:cubicBezTo>
                        <a:cubicBezTo>
                          <a:pt x="2204295" y="1511033"/>
                          <a:pt x="1261357" y="1897467"/>
                          <a:pt x="287407" y="1712232"/>
                        </a:cubicBezTo>
                        <a:cubicBezTo>
                          <a:pt x="98239" y="1592544"/>
                          <a:pt x="-24293" y="1263454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  <a:path w="3945278" h="1712232" fill="none" stroke="0" extrusionOk="0">
                        <a:moveTo>
                          <a:pt x="0" y="856116"/>
                        </a:moveTo>
                        <a:cubicBezTo>
                          <a:pt x="-2604" y="426373"/>
                          <a:pt x="64953" y="-48815"/>
                          <a:pt x="287407" y="0"/>
                        </a:cubicBezTo>
                        <a:cubicBezTo>
                          <a:pt x="1567985" y="-66440"/>
                          <a:pt x="2905432" y="17540"/>
                          <a:pt x="3657867" y="0"/>
                        </a:cubicBezTo>
                        <a:cubicBezTo>
                          <a:pt x="3712915" y="6997"/>
                          <a:pt x="3892082" y="386042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952444" y="1307937"/>
                          <a:pt x="3763043" y="1671206"/>
                          <a:pt x="3657867" y="1712232"/>
                        </a:cubicBezTo>
                        <a:cubicBezTo>
                          <a:pt x="2434246" y="1570163"/>
                          <a:pt x="2041028" y="1404512"/>
                          <a:pt x="287407" y="1712232"/>
                        </a:cubicBezTo>
                        <a:cubicBezTo>
                          <a:pt x="168268" y="1626135"/>
                          <a:pt x="64765" y="1501297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  <a:path w="3945278" h="1712232" fill="none" stroke="0" extrusionOk="0">
                        <a:moveTo>
                          <a:pt x="0" y="856116"/>
                        </a:moveTo>
                        <a:cubicBezTo>
                          <a:pt x="73187" y="450509"/>
                          <a:pt x="103215" y="-83470"/>
                          <a:pt x="287407" y="0"/>
                        </a:cubicBezTo>
                        <a:cubicBezTo>
                          <a:pt x="1610173" y="-361288"/>
                          <a:pt x="2984299" y="134393"/>
                          <a:pt x="3657867" y="0"/>
                        </a:cubicBezTo>
                        <a:cubicBezTo>
                          <a:pt x="3779886" y="70738"/>
                          <a:pt x="3876835" y="390277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940046" y="1308808"/>
                          <a:pt x="3771821" y="1670849"/>
                          <a:pt x="3657867" y="1712232"/>
                        </a:cubicBezTo>
                        <a:cubicBezTo>
                          <a:pt x="2441100" y="1629717"/>
                          <a:pt x="2046656" y="1496504"/>
                          <a:pt x="287407" y="1712232"/>
                        </a:cubicBezTo>
                        <a:cubicBezTo>
                          <a:pt x="195852" y="1698645"/>
                          <a:pt x="12761" y="1461442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  <a:path w="3945278" h="1712232" fill="none" stroke="0" extrusionOk="0">
                        <a:moveTo>
                          <a:pt x="0" y="856116"/>
                        </a:moveTo>
                        <a:cubicBezTo>
                          <a:pt x="82284" y="465518"/>
                          <a:pt x="49678" y="-134316"/>
                          <a:pt x="287407" y="0"/>
                        </a:cubicBezTo>
                        <a:cubicBezTo>
                          <a:pt x="1519323" y="-297432"/>
                          <a:pt x="3036144" y="103246"/>
                          <a:pt x="3657867" y="0"/>
                        </a:cubicBezTo>
                        <a:cubicBezTo>
                          <a:pt x="3843552" y="-18093"/>
                          <a:pt x="3918419" y="420397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940491" y="1311333"/>
                          <a:pt x="3750357" y="1681239"/>
                          <a:pt x="3657867" y="1712232"/>
                        </a:cubicBezTo>
                        <a:cubicBezTo>
                          <a:pt x="2381066" y="1611468"/>
                          <a:pt x="2054899" y="1431334"/>
                          <a:pt x="287407" y="1712232"/>
                        </a:cubicBezTo>
                        <a:cubicBezTo>
                          <a:pt x="243470" y="1701716"/>
                          <a:pt x="71522" y="1484771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rút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vị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10F2F5E-3E83-E256-64D3-E3A90B111998}"/>
              </a:ext>
            </a:extLst>
          </p:cNvPr>
          <p:cNvCxnSpPr>
            <a:cxnSpLocks/>
            <a:stCxn id="2" idx="3"/>
            <a:endCxn id="10" idx="1"/>
          </p:cNvCxnSpPr>
          <p:nvPr/>
        </p:nvCxnSpPr>
        <p:spPr>
          <a:xfrm flipV="1">
            <a:off x="4428163" y="929932"/>
            <a:ext cx="1696189" cy="247772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7B9944-95A5-5910-4CCE-BEBB24660B2F}"/>
              </a:ext>
            </a:extLst>
          </p:cNvPr>
          <p:cNvSpPr/>
          <p:nvPr/>
        </p:nvSpPr>
        <p:spPr>
          <a:xfrm>
            <a:off x="6042158" y="1674688"/>
            <a:ext cx="5732026" cy="32363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giá trị một đơn vị (giá trị một phần trong các phần bằng nhau). Thực hiện phép chia.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-Tìm giá trị của nhiều đơn vị cùng loại (giá trị của nhiều phần bằng nhau). Thực hiện phép nhân.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10D6E9-E51F-5F31-D5D0-07EB616705E0}"/>
              </a:ext>
            </a:extLst>
          </p:cNvPr>
          <p:cNvCxnSpPr>
            <a:cxnSpLocks/>
            <a:stCxn id="2" idx="3"/>
            <a:endCxn id="7" idx="1"/>
          </p:cNvCxnSpPr>
          <p:nvPr/>
        </p:nvCxnSpPr>
        <p:spPr>
          <a:xfrm flipV="1">
            <a:off x="4428163" y="3292867"/>
            <a:ext cx="1613995" cy="11479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D04174D-A933-4AF8-5BC5-71FC49284342}"/>
              </a:ext>
            </a:extLst>
          </p:cNvPr>
          <p:cNvSpPr/>
          <p:nvPr/>
        </p:nvSpPr>
        <p:spPr>
          <a:xfrm>
            <a:off x="6381206" y="5250334"/>
            <a:ext cx="5485674" cy="13333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3: 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hiện các phép tính thích hợp và viết lời giải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5679091-0BF8-9A7D-B2E8-D5F80A853866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470400" y="3444240"/>
            <a:ext cx="1910806" cy="247276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8835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7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198D73-6B1C-C552-89C7-BF8929DDC9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3789" y="1317668"/>
            <a:ext cx="6882981" cy="1926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77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760ED9-ADE9-41A6-9AE7-DD0EA737926C}"/>
              </a:ext>
            </a:extLst>
          </p:cNvPr>
          <p:cNvSpPr/>
          <p:nvPr/>
        </p:nvSpPr>
        <p:spPr>
          <a:xfrm>
            <a:off x="284472" y="270568"/>
            <a:ext cx="11750951" cy="1517592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32FFDB-03E1-4631-96F2-322F6B0AB86C}"/>
              </a:ext>
            </a:extLst>
          </p:cNvPr>
          <p:cNvSpPr/>
          <p:nvPr/>
        </p:nvSpPr>
        <p:spPr>
          <a:xfrm>
            <a:off x="0" y="138383"/>
            <a:ext cx="11897001" cy="1578657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235CBE-51CF-419B-A4D9-2C80F5BCE7CA}"/>
              </a:ext>
            </a:extLst>
          </p:cNvPr>
          <p:cNvSpPr txBox="1"/>
          <p:nvPr/>
        </p:nvSpPr>
        <p:spPr>
          <a:xfrm>
            <a:off x="905658" y="222642"/>
            <a:ext cx="10939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3600" b="1" dirty="0">
                <a:solidFill>
                  <a:srgbClr val="EA4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20 kg đường chia đều vào 10 túi. Hỏi 3 túi như vậy có bao nhiêu ki-lô-gam đường?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1B9959-5A9D-22FB-2DD5-A50725A2F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581"/>
            <a:ext cx="866775" cy="8858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5F37A9-F2E1-D644-7F49-DC700D5D3FA1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50">
            <a:extLst>
              <a:ext uri="{FF2B5EF4-FFF2-40B4-BE49-F238E27FC236}">
                <a16:creationId xmlns:a16="http://schemas.microsoft.com/office/drawing/2014/main" id="{C6682166-6D88-C288-DDF9-F00FF0762E61}"/>
              </a:ext>
            </a:extLst>
          </p:cNvPr>
          <p:cNvSpPr/>
          <p:nvPr/>
        </p:nvSpPr>
        <p:spPr>
          <a:xfrm>
            <a:off x="67774" y="3066801"/>
            <a:ext cx="4886997" cy="2111255"/>
          </a:xfrm>
          <a:custGeom>
            <a:avLst/>
            <a:gdLst>
              <a:gd name="connsiteX0" fmla="*/ 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0 w 4673600"/>
              <a:gd name="connsiteY4" fmla="*/ 0 h 2763392"/>
              <a:gd name="connsiteX0" fmla="*/ 29210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292100 w 4673600"/>
              <a:gd name="connsiteY0" fmla="*/ 0 h 2763392"/>
              <a:gd name="connsiteX1" fmla="*/ 4330700 w 4673600"/>
              <a:gd name="connsiteY1" fmla="*/ 2540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330200 w 4673600"/>
              <a:gd name="connsiteY0" fmla="*/ 50800 h 2737992"/>
              <a:gd name="connsiteX1" fmla="*/ 4330700 w 4673600"/>
              <a:gd name="connsiteY1" fmla="*/ 0 h 2737992"/>
              <a:gd name="connsiteX2" fmla="*/ 4673600 w 4673600"/>
              <a:gd name="connsiteY2" fmla="*/ 2737992 h 2737992"/>
              <a:gd name="connsiteX3" fmla="*/ 0 w 4673600"/>
              <a:gd name="connsiteY3" fmla="*/ 2737992 h 2737992"/>
              <a:gd name="connsiteX4" fmla="*/ 330200 w 4673600"/>
              <a:gd name="connsiteY4" fmla="*/ 50800 h 273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2737992">
                <a:moveTo>
                  <a:pt x="330200" y="50800"/>
                </a:moveTo>
                <a:lnTo>
                  <a:pt x="4330700" y="0"/>
                </a:lnTo>
                <a:lnTo>
                  <a:pt x="4673600" y="2737992"/>
                </a:lnTo>
                <a:lnTo>
                  <a:pt x="0" y="2737992"/>
                </a:lnTo>
                <a:lnTo>
                  <a:pt x="330200" y="5080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305CF9CA-14F6-743B-8A51-C109DE7DF210}"/>
              </a:ext>
            </a:extLst>
          </p:cNvPr>
          <p:cNvSpPr/>
          <p:nvPr/>
        </p:nvSpPr>
        <p:spPr>
          <a:xfrm>
            <a:off x="1800531" y="2551544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B1225065-D22E-ACBA-9721-FBFB135F7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627" y="2539798"/>
            <a:ext cx="1155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D9666C77-5C9B-AFA1-3C09-D5A3A5341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63" y="3382070"/>
            <a:ext cx="1136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túi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3B15CED4-C9A0-E45A-E74C-F9A11F096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060" y="3363167"/>
            <a:ext cx="20826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 kg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đường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 29">
            <a:extLst>
              <a:ext uri="{FF2B5EF4-FFF2-40B4-BE49-F238E27FC236}">
                <a16:creationId xmlns:a16="http://schemas.microsoft.com/office/drawing/2014/main" id="{A97F030C-9BF3-68FE-393A-10722783B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61" y="4120198"/>
            <a:ext cx="388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túi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67072804-ED9A-C72A-3D27-2F5EE0CE8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740" y="4126562"/>
            <a:ext cx="21531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….kg </a:t>
            </a: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2">
            <a:extLst>
              <a:ext uri="{FF2B5EF4-FFF2-40B4-BE49-F238E27FC236}">
                <a16:creationId xmlns:a16="http://schemas.microsoft.com/office/drawing/2014/main" id="{FF0AD308-4581-9AB5-6F5F-9AE5BD8E434D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4422EA29-D5BB-F4A6-6767-5EA02BC2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4CE3D-FFA8-A1ED-406A-9D7BE13B6371}"/>
              </a:ext>
            </a:extLst>
          </p:cNvPr>
          <p:cNvSpPr txBox="1"/>
          <p:nvPr/>
        </p:nvSpPr>
        <p:spPr>
          <a:xfrm>
            <a:off x="5272862" y="2612320"/>
            <a:ext cx="637688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Số ki-lô-gam đường trong một túi là: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20: 10 = 2 (kg)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     3 túi có số ki-lô-gam đường là: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2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x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3 = 6 (kg)</a:t>
            </a:r>
          </a:p>
          <a:p>
            <a:pPr lvl="0" algn="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Đáp số: 6 kg đường</a:t>
            </a:r>
          </a:p>
        </p:txBody>
      </p:sp>
    </p:spTree>
    <p:extLst>
      <p:ext uri="{BB962C8B-B14F-4D97-AF65-F5344CB8AC3E}">
        <p14:creationId xmlns:p14="http://schemas.microsoft.com/office/powerpoint/2010/main" val="263799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2" grpId="0"/>
      <p:bldP spid="19" grpId="0"/>
      <p:bldP spid="20" grpId="0"/>
      <p:bldP spid="21" grpId="0" animBg="1"/>
      <p:bldP spid="22" grpId="0"/>
      <p:bldP spid="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760ED9-ADE9-41A6-9AE7-DD0EA737926C}"/>
              </a:ext>
            </a:extLst>
          </p:cNvPr>
          <p:cNvSpPr/>
          <p:nvPr/>
        </p:nvSpPr>
        <p:spPr>
          <a:xfrm>
            <a:off x="284472" y="270568"/>
            <a:ext cx="11750951" cy="1802198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32FFDB-03E1-4631-96F2-322F6B0AB86C}"/>
              </a:ext>
            </a:extLst>
          </p:cNvPr>
          <p:cNvSpPr/>
          <p:nvPr/>
        </p:nvSpPr>
        <p:spPr>
          <a:xfrm>
            <a:off x="0" y="138383"/>
            <a:ext cx="11897001" cy="1802198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235CBE-51CF-419B-A4D9-2C80F5BCE7CA}"/>
              </a:ext>
            </a:extLst>
          </p:cNvPr>
          <p:cNvSpPr txBox="1"/>
          <p:nvPr/>
        </p:nvSpPr>
        <p:spPr>
          <a:xfrm>
            <a:off x="946298" y="257611"/>
            <a:ext cx="10939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 đều 60 quả trứng vào 6 khay. Hỏi 4 khay trứng như vậy có bao nhiêu quả?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5F37A9-F2E1-D644-7F49-DC700D5D3FA1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50">
            <a:extLst>
              <a:ext uri="{FF2B5EF4-FFF2-40B4-BE49-F238E27FC236}">
                <a16:creationId xmlns:a16="http://schemas.microsoft.com/office/drawing/2014/main" id="{C6682166-6D88-C288-DDF9-F00FF0762E61}"/>
              </a:ext>
            </a:extLst>
          </p:cNvPr>
          <p:cNvSpPr/>
          <p:nvPr/>
        </p:nvSpPr>
        <p:spPr>
          <a:xfrm>
            <a:off x="67774" y="3066801"/>
            <a:ext cx="4886997" cy="2111255"/>
          </a:xfrm>
          <a:custGeom>
            <a:avLst/>
            <a:gdLst>
              <a:gd name="connsiteX0" fmla="*/ 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0 w 4673600"/>
              <a:gd name="connsiteY4" fmla="*/ 0 h 2763392"/>
              <a:gd name="connsiteX0" fmla="*/ 29210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292100 w 4673600"/>
              <a:gd name="connsiteY0" fmla="*/ 0 h 2763392"/>
              <a:gd name="connsiteX1" fmla="*/ 4330700 w 4673600"/>
              <a:gd name="connsiteY1" fmla="*/ 2540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330200 w 4673600"/>
              <a:gd name="connsiteY0" fmla="*/ 50800 h 2737992"/>
              <a:gd name="connsiteX1" fmla="*/ 4330700 w 4673600"/>
              <a:gd name="connsiteY1" fmla="*/ 0 h 2737992"/>
              <a:gd name="connsiteX2" fmla="*/ 4673600 w 4673600"/>
              <a:gd name="connsiteY2" fmla="*/ 2737992 h 2737992"/>
              <a:gd name="connsiteX3" fmla="*/ 0 w 4673600"/>
              <a:gd name="connsiteY3" fmla="*/ 2737992 h 2737992"/>
              <a:gd name="connsiteX4" fmla="*/ 330200 w 4673600"/>
              <a:gd name="connsiteY4" fmla="*/ 50800 h 273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2737992">
                <a:moveTo>
                  <a:pt x="330200" y="50800"/>
                </a:moveTo>
                <a:lnTo>
                  <a:pt x="4330700" y="0"/>
                </a:lnTo>
                <a:lnTo>
                  <a:pt x="4673600" y="2737992"/>
                </a:lnTo>
                <a:lnTo>
                  <a:pt x="0" y="2737992"/>
                </a:lnTo>
                <a:lnTo>
                  <a:pt x="330200" y="5080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305CF9CA-14F6-743B-8A51-C109DE7DF210}"/>
              </a:ext>
            </a:extLst>
          </p:cNvPr>
          <p:cNvSpPr/>
          <p:nvPr/>
        </p:nvSpPr>
        <p:spPr>
          <a:xfrm>
            <a:off x="1564640" y="2551544"/>
            <a:ext cx="1667177" cy="550342"/>
          </a:xfrm>
          <a:custGeom>
            <a:avLst/>
            <a:gdLst>
              <a:gd name="connsiteX0" fmla="*/ 0 w 1667177"/>
              <a:gd name="connsiteY0" fmla="*/ 275171 h 550342"/>
              <a:gd name="connsiteX1" fmla="*/ 121451 w 1667177"/>
              <a:gd name="connsiteY1" fmla="*/ 0 h 550342"/>
              <a:gd name="connsiteX2" fmla="*/ 1545724 w 1667177"/>
              <a:gd name="connsiteY2" fmla="*/ 0 h 550342"/>
              <a:gd name="connsiteX3" fmla="*/ 1667177 w 1667177"/>
              <a:gd name="connsiteY3" fmla="*/ 275171 h 550342"/>
              <a:gd name="connsiteX4" fmla="*/ 1667175 w 1667177"/>
              <a:gd name="connsiteY4" fmla="*/ 275171 h 550342"/>
              <a:gd name="connsiteX5" fmla="*/ 1545724 w 1667177"/>
              <a:gd name="connsiteY5" fmla="*/ 550342 h 550342"/>
              <a:gd name="connsiteX6" fmla="*/ 121451 w 1667177"/>
              <a:gd name="connsiteY6" fmla="*/ 550342 h 550342"/>
              <a:gd name="connsiteX7" fmla="*/ 0 w 1667177"/>
              <a:gd name="connsiteY7" fmla="*/ 275170 h 550342"/>
              <a:gd name="connsiteX8" fmla="*/ 0 w 1667177"/>
              <a:gd name="connsiteY8" fmla="*/ 275171 h 550342"/>
              <a:gd name="connsiteX0" fmla="*/ 0 w 1667177"/>
              <a:gd name="connsiteY0" fmla="*/ 275171 h 550342"/>
              <a:gd name="connsiteX1" fmla="*/ 121451 w 1667177"/>
              <a:gd name="connsiteY1" fmla="*/ 0 h 550342"/>
              <a:gd name="connsiteX2" fmla="*/ 1545724 w 1667177"/>
              <a:gd name="connsiteY2" fmla="*/ 0 h 550342"/>
              <a:gd name="connsiteX3" fmla="*/ 1667177 w 1667177"/>
              <a:gd name="connsiteY3" fmla="*/ 275171 h 550342"/>
              <a:gd name="connsiteX4" fmla="*/ 1667175 w 1667177"/>
              <a:gd name="connsiteY4" fmla="*/ 275171 h 550342"/>
              <a:gd name="connsiteX5" fmla="*/ 1545724 w 1667177"/>
              <a:gd name="connsiteY5" fmla="*/ 550342 h 550342"/>
              <a:gd name="connsiteX6" fmla="*/ 121451 w 1667177"/>
              <a:gd name="connsiteY6" fmla="*/ 550342 h 550342"/>
              <a:gd name="connsiteX7" fmla="*/ 0 w 1667177"/>
              <a:gd name="connsiteY7" fmla="*/ 275170 h 550342"/>
              <a:gd name="connsiteX8" fmla="*/ 0 w 1667177"/>
              <a:gd name="connsiteY8" fmla="*/ 275171 h 550342"/>
              <a:gd name="connsiteX0" fmla="*/ 0 w 1667177"/>
              <a:gd name="connsiteY0" fmla="*/ 275171 h 550342"/>
              <a:gd name="connsiteX1" fmla="*/ 121451 w 1667177"/>
              <a:gd name="connsiteY1" fmla="*/ 0 h 550342"/>
              <a:gd name="connsiteX2" fmla="*/ 1545724 w 1667177"/>
              <a:gd name="connsiteY2" fmla="*/ 0 h 550342"/>
              <a:gd name="connsiteX3" fmla="*/ 1667177 w 1667177"/>
              <a:gd name="connsiteY3" fmla="*/ 275171 h 550342"/>
              <a:gd name="connsiteX4" fmla="*/ 1667175 w 1667177"/>
              <a:gd name="connsiteY4" fmla="*/ 275171 h 550342"/>
              <a:gd name="connsiteX5" fmla="*/ 1545724 w 1667177"/>
              <a:gd name="connsiteY5" fmla="*/ 550342 h 550342"/>
              <a:gd name="connsiteX6" fmla="*/ 121451 w 1667177"/>
              <a:gd name="connsiteY6" fmla="*/ 550342 h 550342"/>
              <a:gd name="connsiteX7" fmla="*/ 0 w 1667177"/>
              <a:gd name="connsiteY7" fmla="*/ 275170 h 550342"/>
              <a:gd name="connsiteX8" fmla="*/ 0 w 1667177"/>
              <a:gd name="connsiteY8" fmla="*/ 275171 h 550342"/>
              <a:gd name="connsiteX0" fmla="*/ 0 w 1667177"/>
              <a:gd name="connsiteY0" fmla="*/ 275171 h 550342"/>
              <a:gd name="connsiteX1" fmla="*/ 121451 w 1667177"/>
              <a:gd name="connsiteY1" fmla="*/ 0 h 550342"/>
              <a:gd name="connsiteX2" fmla="*/ 1545724 w 1667177"/>
              <a:gd name="connsiteY2" fmla="*/ 0 h 550342"/>
              <a:gd name="connsiteX3" fmla="*/ 1667177 w 1667177"/>
              <a:gd name="connsiteY3" fmla="*/ 275171 h 550342"/>
              <a:gd name="connsiteX4" fmla="*/ 1667175 w 1667177"/>
              <a:gd name="connsiteY4" fmla="*/ 275171 h 550342"/>
              <a:gd name="connsiteX5" fmla="*/ 1545724 w 1667177"/>
              <a:gd name="connsiteY5" fmla="*/ 550342 h 550342"/>
              <a:gd name="connsiteX6" fmla="*/ 121451 w 1667177"/>
              <a:gd name="connsiteY6" fmla="*/ 550342 h 550342"/>
              <a:gd name="connsiteX7" fmla="*/ 0 w 1667177"/>
              <a:gd name="connsiteY7" fmla="*/ 275170 h 550342"/>
              <a:gd name="connsiteX8" fmla="*/ 0 w 1667177"/>
              <a:gd name="connsiteY8" fmla="*/ 275171 h 550342"/>
              <a:gd name="connsiteX0" fmla="*/ 0 w 1667177"/>
              <a:gd name="connsiteY0" fmla="*/ 275171 h 550342"/>
              <a:gd name="connsiteX1" fmla="*/ 121451 w 1667177"/>
              <a:gd name="connsiteY1" fmla="*/ 0 h 550342"/>
              <a:gd name="connsiteX2" fmla="*/ 1545724 w 1667177"/>
              <a:gd name="connsiteY2" fmla="*/ 0 h 550342"/>
              <a:gd name="connsiteX3" fmla="*/ 1667177 w 1667177"/>
              <a:gd name="connsiteY3" fmla="*/ 275171 h 550342"/>
              <a:gd name="connsiteX4" fmla="*/ 1667175 w 1667177"/>
              <a:gd name="connsiteY4" fmla="*/ 275171 h 550342"/>
              <a:gd name="connsiteX5" fmla="*/ 1545724 w 1667177"/>
              <a:gd name="connsiteY5" fmla="*/ 550342 h 550342"/>
              <a:gd name="connsiteX6" fmla="*/ 121451 w 1667177"/>
              <a:gd name="connsiteY6" fmla="*/ 550342 h 550342"/>
              <a:gd name="connsiteX7" fmla="*/ 0 w 1667177"/>
              <a:gd name="connsiteY7" fmla="*/ 275170 h 550342"/>
              <a:gd name="connsiteX8" fmla="*/ 0 w 1667177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7177" h="550342" fill="none" extrusionOk="0">
                <a:moveTo>
                  <a:pt x="0" y="275171"/>
                </a:moveTo>
                <a:cubicBezTo>
                  <a:pt x="31738" y="159186"/>
                  <a:pt x="21300" y="-42829"/>
                  <a:pt x="121451" y="0"/>
                </a:cubicBezTo>
                <a:cubicBezTo>
                  <a:pt x="612522" y="-151109"/>
                  <a:pt x="1327408" y="52482"/>
                  <a:pt x="1545724" y="0"/>
                </a:cubicBezTo>
                <a:cubicBezTo>
                  <a:pt x="1655076" y="-53643"/>
                  <a:pt x="1573990" y="115588"/>
                  <a:pt x="1667177" y="275171"/>
                </a:cubicBezTo>
                <a:lnTo>
                  <a:pt x="1667175" y="275171"/>
                </a:lnTo>
                <a:cubicBezTo>
                  <a:pt x="1666809" y="404448"/>
                  <a:pt x="1585874" y="537281"/>
                  <a:pt x="1545724" y="550342"/>
                </a:cubicBezTo>
                <a:cubicBezTo>
                  <a:pt x="998106" y="506898"/>
                  <a:pt x="896900" y="440219"/>
                  <a:pt x="121451" y="550342"/>
                </a:cubicBezTo>
                <a:cubicBezTo>
                  <a:pt x="116657" y="558162"/>
                  <a:pt x="5833" y="508673"/>
                  <a:pt x="0" y="275170"/>
                </a:cubicBezTo>
                <a:lnTo>
                  <a:pt x="0" y="275171"/>
                </a:lnTo>
                <a:close/>
              </a:path>
              <a:path w="1667177" h="550342" stroke="0" extrusionOk="0">
                <a:moveTo>
                  <a:pt x="0" y="275171"/>
                </a:moveTo>
                <a:cubicBezTo>
                  <a:pt x="-4884" y="119810"/>
                  <a:pt x="71466" y="-28538"/>
                  <a:pt x="121451" y="0"/>
                </a:cubicBezTo>
                <a:cubicBezTo>
                  <a:pt x="670561" y="44376"/>
                  <a:pt x="1245076" y="-8567"/>
                  <a:pt x="1545724" y="0"/>
                </a:cubicBezTo>
                <a:cubicBezTo>
                  <a:pt x="1611786" y="47169"/>
                  <a:pt x="1723470" y="181810"/>
                  <a:pt x="1667177" y="275171"/>
                </a:cubicBezTo>
                <a:lnTo>
                  <a:pt x="1667175" y="275171"/>
                </a:lnTo>
                <a:cubicBezTo>
                  <a:pt x="1642795" y="458148"/>
                  <a:pt x="1616430" y="550865"/>
                  <a:pt x="1545724" y="550342"/>
                </a:cubicBezTo>
                <a:cubicBezTo>
                  <a:pt x="946524" y="401154"/>
                  <a:pt x="567022" y="691455"/>
                  <a:pt x="121451" y="550342"/>
                </a:cubicBezTo>
                <a:cubicBezTo>
                  <a:pt x="23276" y="489805"/>
                  <a:pt x="-15474" y="394067"/>
                  <a:pt x="0" y="275170"/>
                </a:cubicBezTo>
                <a:lnTo>
                  <a:pt x="0" y="275171"/>
                </a:lnTo>
                <a:close/>
              </a:path>
              <a:path w="1667177" h="550342" fill="none" stroke="0" extrusionOk="0">
                <a:moveTo>
                  <a:pt x="0" y="275171"/>
                </a:moveTo>
                <a:cubicBezTo>
                  <a:pt x="-3612" y="136598"/>
                  <a:pt x="26166" y="-13841"/>
                  <a:pt x="121451" y="0"/>
                </a:cubicBezTo>
                <a:cubicBezTo>
                  <a:pt x="657042" y="10864"/>
                  <a:pt x="1243455" y="33590"/>
                  <a:pt x="1545724" y="0"/>
                </a:cubicBezTo>
                <a:cubicBezTo>
                  <a:pt x="1555454" y="2774"/>
                  <a:pt x="1639744" y="122046"/>
                  <a:pt x="1667177" y="275171"/>
                </a:cubicBezTo>
                <a:lnTo>
                  <a:pt x="1667175" y="275171"/>
                </a:lnTo>
                <a:cubicBezTo>
                  <a:pt x="1671699" y="417401"/>
                  <a:pt x="1585542" y="532894"/>
                  <a:pt x="1545724" y="550342"/>
                </a:cubicBezTo>
                <a:cubicBezTo>
                  <a:pt x="1035293" y="463402"/>
                  <a:pt x="862552" y="445416"/>
                  <a:pt x="121451" y="550342"/>
                </a:cubicBezTo>
                <a:cubicBezTo>
                  <a:pt x="69697" y="510461"/>
                  <a:pt x="27135" y="482336"/>
                  <a:pt x="0" y="275170"/>
                </a:cubicBezTo>
                <a:lnTo>
                  <a:pt x="0" y="275171"/>
                </a:lnTo>
                <a:close/>
              </a:path>
              <a:path w="1667177" h="550342" fill="none" stroke="0" extrusionOk="0">
                <a:moveTo>
                  <a:pt x="0" y="275171"/>
                </a:moveTo>
                <a:cubicBezTo>
                  <a:pt x="51388" y="144356"/>
                  <a:pt x="56478" y="-18954"/>
                  <a:pt x="121451" y="0"/>
                </a:cubicBezTo>
                <a:cubicBezTo>
                  <a:pt x="664250" y="-111940"/>
                  <a:pt x="1253914" y="36276"/>
                  <a:pt x="1545724" y="0"/>
                </a:cubicBezTo>
                <a:cubicBezTo>
                  <a:pt x="1599176" y="25887"/>
                  <a:pt x="1632253" y="124349"/>
                  <a:pt x="1667177" y="275171"/>
                </a:cubicBezTo>
                <a:lnTo>
                  <a:pt x="1667175" y="275171"/>
                </a:lnTo>
                <a:cubicBezTo>
                  <a:pt x="1665007" y="417896"/>
                  <a:pt x="1596362" y="531997"/>
                  <a:pt x="1545724" y="550342"/>
                </a:cubicBezTo>
                <a:cubicBezTo>
                  <a:pt x="1063672" y="520013"/>
                  <a:pt x="880514" y="487971"/>
                  <a:pt x="121451" y="550342"/>
                </a:cubicBezTo>
                <a:cubicBezTo>
                  <a:pt x="77440" y="548183"/>
                  <a:pt x="4910" y="463155"/>
                  <a:pt x="0" y="275170"/>
                </a:cubicBezTo>
                <a:lnTo>
                  <a:pt x="0" y="275171"/>
                </a:lnTo>
                <a:close/>
              </a:path>
              <a:path w="1667177" h="550342" fill="none" stroke="0" extrusionOk="0">
                <a:moveTo>
                  <a:pt x="0" y="275171"/>
                </a:moveTo>
                <a:cubicBezTo>
                  <a:pt x="28680" y="161961"/>
                  <a:pt x="12982" y="-50138"/>
                  <a:pt x="121451" y="0"/>
                </a:cubicBezTo>
                <a:cubicBezTo>
                  <a:pt x="622857" y="-137406"/>
                  <a:pt x="1251818" y="29042"/>
                  <a:pt x="1545724" y="0"/>
                </a:cubicBezTo>
                <a:cubicBezTo>
                  <a:pt x="1622076" y="13398"/>
                  <a:pt x="1644809" y="143085"/>
                  <a:pt x="1667177" y="275171"/>
                </a:cubicBezTo>
                <a:lnTo>
                  <a:pt x="1667175" y="275171"/>
                </a:lnTo>
                <a:cubicBezTo>
                  <a:pt x="1661953" y="420056"/>
                  <a:pt x="1584278" y="543571"/>
                  <a:pt x="1545724" y="550342"/>
                </a:cubicBezTo>
                <a:cubicBezTo>
                  <a:pt x="1005436" y="518875"/>
                  <a:pt x="884061" y="444380"/>
                  <a:pt x="121451" y="550342"/>
                </a:cubicBezTo>
                <a:cubicBezTo>
                  <a:pt x="117918" y="543706"/>
                  <a:pt x="32096" y="481787"/>
                  <a:pt x="0" y="275170"/>
                </a:cubicBezTo>
                <a:lnTo>
                  <a:pt x="0" y="275171"/>
                </a:lnTo>
                <a:close/>
              </a:path>
              <a:path w="1667177" h="550342" fill="none" stroke="0" extrusionOk="0">
                <a:moveTo>
                  <a:pt x="0" y="275171"/>
                </a:moveTo>
                <a:cubicBezTo>
                  <a:pt x="37507" y="151165"/>
                  <a:pt x="16782" y="-50097"/>
                  <a:pt x="121451" y="0"/>
                </a:cubicBezTo>
                <a:cubicBezTo>
                  <a:pt x="635917" y="-124912"/>
                  <a:pt x="1314843" y="78898"/>
                  <a:pt x="1545724" y="0"/>
                </a:cubicBezTo>
                <a:cubicBezTo>
                  <a:pt x="1639554" y="-29125"/>
                  <a:pt x="1621468" y="128665"/>
                  <a:pt x="1667177" y="275171"/>
                </a:cubicBezTo>
                <a:lnTo>
                  <a:pt x="1667175" y="275171"/>
                </a:lnTo>
                <a:cubicBezTo>
                  <a:pt x="1665695" y="416266"/>
                  <a:pt x="1586294" y="540087"/>
                  <a:pt x="1545724" y="550342"/>
                </a:cubicBezTo>
                <a:cubicBezTo>
                  <a:pt x="998246" y="508713"/>
                  <a:pt x="905080" y="450142"/>
                  <a:pt x="121451" y="550342"/>
                </a:cubicBezTo>
                <a:cubicBezTo>
                  <a:pt x="124114" y="543641"/>
                  <a:pt x="19985" y="493675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667177"/>
                      <a:gd name="connsiteY0" fmla="*/ 275171 h 550342"/>
                      <a:gd name="connsiteX1" fmla="*/ 121451 w 1667177"/>
                      <a:gd name="connsiteY1" fmla="*/ 0 h 550342"/>
                      <a:gd name="connsiteX2" fmla="*/ 1545724 w 1667177"/>
                      <a:gd name="connsiteY2" fmla="*/ 0 h 550342"/>
                      <a:gd name="connsiteX3" fmla="*/ 1667177 w 1667177"/>
                      <a:gd name="connsiteY3" fmla="*/ 275171 h 550342"/>
                      <a:gd name="connsiteX4" fmla="*/ 1667175 w 1667177"/>
                      <a:gd name="connsiteY4" fmla="*/ 275171 h 550342"/>
                      <a:gd name="connsiteX5" fmla="*/ 1545724 w 1667177"/>
                      <a:gd name="connsiteY5" fmla="*/ 550342 h 550342"/>
                      <a:gd name="connsiteX6" fmla="*/ 121451 w 1667177"/>
                      <a:gd name="connsiteY6" fmla="*/ 550342 h 550342"/>
                      <a:gd name="connsiteX7" fmla="*/ 0 w 1667177"/>
                      <a:gd name="connsiteY7" fmla="*/ 275170 h 550342"/>
                      <a:gd name="connsiteX8" fmla="*/ 0 w 1667177"/>
                      <a:gd name="connsiteY8" fmla="*/ 275171 h 550342"/>
                      <a:gd name="connsiteX0" fmla="*/ 0 w 1667177"/>
                      <a:gd name="connsiteY0" fmla="*/ 275171 h 550342"/>
                      <a:gd name="connsiteX1" fmla="*/ 121451 w 1667177"/>
                      <a:gd name="connsiteY1" fmla="*/ 0 h 550342"/>
                      <a:gd name="connsiteX2" fmla="*/ 1545724 w 1667177"/>
                      <a:gd name="connsiteY2" fmla="*/ 0 h 550342"/>
                      <a:gd name="connsiteX3" fmla="*/ 1667177 w 1667177"/>
                      <a:gd name="connsiteY3" fmla="*/ 275171 h 550342"/>
                      <a:gd name="connsiteX4" fmla="*/ 1667175 w 1667177"/>
                      <a:gd name="connsiteY4" fmla="*/ 275171 h 550342"/>
                      <a:gd name="connsiteX5" fmla="*/ 1545724 w 1667177"/>
                      <a:gd name="connsiteY5" fmla="*/ 550342 h 550342"/>
                      <a:gd name="connsiteX6" fmla="*/ 121451 w 1667177"/>
                      <a:gd name="connsiteY6" fmla="*/ 550342 h 550342"/>
                      <a:gd name="connsiteX7" fmla="*/ 0 w 1667177"/>
                      <a:gd name="connsiteY7" fmla="*/ 275170 h 550342"/>
                      <a:gd name="connsiteX8" fmla="*/ 0 w 1667177"/>
                      <a:gd name="connsiteY8" fmla="*/ 275171 h 550342"/>
                      <a:gd name="connsiteX0" fmla="*/ 0 w 1667177"/>
                      <a:gd name="connsiteY0" fmla="*/ 275171 h 550342"/>
                      <a:gd name="connsiteX1" fmla="*/ 121451 w 1667177"/>
                      <a:gd name="connsiteY1" fmla="*/ 0 h 550342"/>
                      <a:gd name="connsiteX2" fmla="*/ 1545724 w 1667177"/>
                      <a:gd name="connsiteY2" fmla="*/ 0 h 550342"/>
                      <a:gd name="connsiteX3" fmla="*/ 1667177 w 1667177"/>
                      <a:gd name="connsiteY3" fmla="*/ 275171 h 550342"/>
                      <a:gd name="connsiteX4" fmla="*/ 1667175 w 1667177"/>
                      <a:gd name="connsiteY4" fmla="*/ 275171 h 550342"/>
                      <a:gd name="connsiteX5" fmla="*/ 1545724 w 1667177"/>
                      <a:gd name="connsiteY5" fmla="*/ 550342 h 550342"/>
                      <a:gd name="connsiteX6" fmla="*/ 121451 w 1667177"/>
                      <a:gd name="connsiteY6" fmla="*/ 550342 h 550342"/>
                      <a:gd name="connsiteX7" fmla="*/ 0 w 1667177"/>
                      <a:gd name="connsiteY7" fmla="*/ 275170 h 550342"/>
                      <a:gd name="connsiteX8" fmla="*/ 0 w 1667177"/>
                      <a:gd name="connsiteY8" fmla="*/ 275171 h 550342"/>
                      <a:gd name="connsiteX0" fmla="*/ 0 w 1667177"/>
                      <a:gd name="connsiteY0" fmla="*/ 275171 h 550342"/>
                      <a:gd name="connsiteX1" fmla="*/ 121451 w 1667177"/>
                      <a:gd name="connsiteY1" fmla="*/ 0 h 550342"/>
                      <a:gd name="connsiteX2" fmla="*/ 1545724 w 1667177"/>
                      <a:gd name="connsiteY2" fmla="*/ 0 h 550342"/>
                      <a:gd name="connsiteX3" fmla="*/ 1667177 w 1667177"/>
                      <a:gd name="connsiteY3" fmla="*/ 275171 h 550342"/>
                      <a:gd name="connsiteX4" fmla="*/ 1667175 w 1667177"/>
                      <a:gd name="connsiteY4" fmla="*/ 275171 h 550342"/>
                      <a:gd name="connsiteX5" fmla="*/ 1545724 w 1667177"/>
                      <a:gd name="connsiteY5" fmla="*/ 550342 h 550342"/>
                      <a:gd name="connsiteX6" fmla="*/ 121451 w 1667177"/>
                      <a:gd name="connsiteY6" fmla="*/ 550342 h 550342"/>
                      <a:gd name="connsiteX7" fmla="*/ 0 w 1667177"/>
                      <a:gd name="connsiteY7" fmla="*/ 275170 h 550342"/>
                      <a:gd name="connsiteX8" fmla="*/ 0 w 1667177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67177" h="550342" fill="none" extrusionOk="0">
                        <a:moveTo>
                          <a:pt x="0" y="275171"/>
                        </a:moveTo>
                        <a:cubicBezTo>
                          <a:pt x="21108" y="149218"/>
                          <a:pt x="24943" y="-39116"/>
                          <a:pt x="121451" y="0"/>
                        </a:cubicBezTo>
                        <a:cubicBezTo>
                          <a:pt x="638866" y="-125222"/>
                          <a:pt x="1323199" y="47620"/>
                          <a:pt x="1545724" y="0"/>
                        </a:cubicBezTo>
                        <a:cubicBezTo>
                          <a:pt x="1642701" y="-38247"/>
                          <a:pt x="1605718" y="117967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66919" y="410792"/>
                          <a:pt x="1591860" y="539159"/>
                          <a:pt x="1545724" y="550342"/>
                        </a:cubicBezTo>
                        <a:cubicBezTo>
                          <a:pt x="1011406" y="514010"/>
                          <a:pt x="886723" y="445948"/>
                          <a:pt x="121451" y="550342"/>
                        </a:cubicBezTo>
                        <a:cubicBezTo>
                          <a:pt x="112468" y="557627"/>
                          <a:pt x="4474" y="492222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667177" h="550342" stroke="0" extrusionOk="0">
                        <a:moveTo>
                          <a:pt x="0" y="275171"/>
                        </a:moveTo>
                        <a:cubicBezTo>
                          <a:pt x="-1004" y="121467"/>
                          <a:pt x="61474" y="-22379"/>
                          <a:pt x="121451" y="0"/>
                        </a:cubicBezTo>
                        <a:cubicBezTo>
                          <a:pt x="646174" y="21976"/>
                          <a:pt x="1227348" y="-1697"/>
                          <a:pt x="1545724" y="0"/>
                        </a:cubicBezTo>
                        <a:cubicBezTo>
                          <a:pt x="1612084" y="27476"/>
                          <a:pt x="1715700" y="173666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48090" y="452839"/>
                          <a:pt x="1606845" y="553522"/>
                          <a:pt x="1545724" y="550342"/>
                        </a:cubicBezTo>
                        <a:cubicBezTo>
                          <a:pt x="933201" y="468935"/>
                          <a:pt x="544449" y="641502"/>
                          <a:pt x="121451" y="550342"/>
                        </a:cubicBezTo>
                        <a:cubicBezTo>
                          <a:pt x="32569" y="500794"/>
                          <a:pt x="-13121" y="398342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667177" h="550342" fill="none" stroke="0" extrusionOk="0">
                        <a:moveTo>
                          <a:pt x="0" y="275171"/>
                        </a:moveTo>
                        <a:cubicBezTo>
                          <a:pt x="5542" y="137537"/>
                          <a:pt x="30665" y="-16100"/>
                          <a:pt x="121451" y="0"/>
                        </a:cubicBezTo>
                        <a:cubicBezTo>
                          <a:pt x="658245" y="4645"/>
                          <a:pt x="1237615" y="25984"/>
                          <a:pt x="1545724" y="0"/>
                        </a:cubicBezTo>
                        <a:cubicBezTo>
                          <a:pt x="1581068" y="2078"/>
                          <a:pt x="1648227" y="123785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70487" y="419218"/>
                          <a:pt x="1593056" y="538394"/>
                          <a:pt x="1545724" y="550342"/>
                        </a:cubicBezTo>
                        <a:cubicBezTo>
                          <a:pt x="1030708" y="489216"/>
                          <a:pt x="853422" y="467769"/>
                          <a:pt x="121451" y="550342"/>
                        </a:cubicBezTo>
                        <a:cubicBezTo>
                          <a:pt x="69963" y="512666"/>
                          <a:pt x="26872" y="477790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667177" h="550342" fill="none" stroke="0" extrusionOk="0">
                        <a:moveTo>
                          <a:pt x="0" y="275171"/>
                        </a:moveTo>
                        <a:cubicBezTo>
                          <a:pt x="41799" y="144559"/>
                          <a:pt x="47261" y="-23809"/>
                          <a:pt x="121451" y="0"/>
                        </a:cubicBezTo>
                        <a:cubicBezTo>
                          <a:pt x="646627" y="-98109"/>
                          <a:pt x="1249109" y="23860"/>
                          <a:pt x="1545724" y="0"/>
                        </a:cubicBezTo>
                        <a:cubicBezTo>
                          <a:pt x="1609055" y="12587"/>
                          <a:pt x="1643710" y="125807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64970" y="419313"/>
                          <a:pt x="1592397" y="538368"/>
                          <a:pt x="1545724" y="550342"/>
                        </a:cubicBezTo>
                        <a:cubicBezTo>
                          <a:pt x="1050763" y="521478"/>
                          <a:pt x="866896" y="482695"/>
                          <a:pt x="121451" y="550342"/>
                        </a:cubicBezTo>
                        <a:cubicBezTo>
                          <a:pt x="81983" y="546752"/>
                          <a:pt x="4785" y="460350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667177" h="550342" fill="none" stroke="0" extrusionOk="0">
                        <a:moveTo>
                          <a:pt x="0" y="275171"/>
                        </a:moveTo>
                        <a:cubicBezTo>
                          <a:pt x="37973" y="150422"/>
                          <a:pt x="16391" y="-51610"/>
                          <a:pt x="121451" y="0"/>
                        </a:cubicBezTo>
                        <a:cubicBezTo>
                          <a:pt x="636615" y="-94402"/>
                          <a:pt x="1282231" y="43225"/>
                          <a:pt x="1545724" y="0"/>
                        </a:cubicBezTo>
                        <a:cubicBezTo>
                          <a:pt x="1625692" y="-3379"/>
                          <a:pt x="1647671" y="134517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66750" y="416319"/>
                          <a:pt x="1591033" y="539654"/>
                          <a:pt x="1545724" y="550342"/>
                        </a:cubicBezTo>
                        <a:cubicBezTo>
                          <a:pt x="1016462" y="519252"/>
                          <a:pt x="889790" y="465235"/>
                          <a:pt x="121451" y="550342"/>
                        </a:cubicBezTo>
                        <a:cubicBezTo>
                          <a:pt x="105255" y="541508"/>
                          <a:pt x="21401" y="477014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B1225065-D22E-ACBA-9721-FBFB135F7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267" y="2499158"/>
            <a:ext cx="14798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D9666C77-5C9B-AFA1-3C09-D5A3A5341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" y="3382069"/>
            <a:ext cx="15565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n-US" altLang="en-US" sz="3600" b="1" dirty="0" err="1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khay</a:t>
            </a:r>
            <a:r>
              <a:rPr lang="en-US" altLang="en-US" sz="3600" b="1" dirty="0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3B15CED4-C9A0-E45A-E74C-F9A11F096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6668" y="3383487"/>
            <a:ext cx="26757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60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trứng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 29">
            <a:extLst>
              <a:ext uri="{FF2B5EF4-FFF2-40B4-BE49-F238E27FC236}">
                <a16:creationId xmlns:a16="http://schemas.microsoft.com/office/drawing/2014/main" id="{A97F030C-9BF3-68FE-393A-10722783B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39" y="4098933"/>
            <a:ext cx="35018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khay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67072804-ED9A-C72A-3D27-2F5EE0CE8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780" y="4085922"/>
            <a:ext cx="27687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….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trứng</a:t>
            </a:r>
            <a:r>
              <a:rPr lang="en-US" altLang="en-U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Rectangle: Rounded Corners 2">
            <a:extLst>
              <a:ext uri="{FF2B5EF4-FFF2-40B4-BE49-F238E27FC236}">
                <a16:creationId xmlns:a16="http://schemas.microsoft.com/office/drawing/2014/main" id="{FF0AD308-4581-9AB5-6F5F-9AE5BD8E434D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4422EA29-D5BB-F4A6-6767-5EA02BC2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4CE3D-FFA8-A1ED-406A-9D7BE13B6371}"/>
              </a:ext>
            </a:extLst>
          </p:cNvPr>
          <p:cNvSpPr txBox="1"/>
          <p:nvPr/>
        </p:nvSpPr>
        <p:spPr>
          <a:xfrm>
            <a:off x="5008702" y="2724080"/>
            <a:ext cx="67312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Một khay xếp được số trứng là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60 : 6 = 10 (quả)</a:t>
            </a:r>
          </a:p>
          <a:p>
            <a:pPr lvl="0" algn="ctr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4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khay xếp được số trứng là:</a:t>
            </a:r>
            <a:endParaRPr lang="en-US" sz="3200" b="1" dirty="0">
              <a:solidFill>
                <a:srgbClr val="002060"/>
              </a:solidFill>
              <a:latin typeface="Calibri" panose="020F0502020204030204"/>
            </a:endParaRPr>
          </a:p>
          <a:p>
            <a:pPr lvl="0" algn="ctr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10 x 4 = 40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(quả)</a:t>
            </a:r>
          </a:p>
          <a:p>
            <a:pPr lvl="0" algn="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Đáp số: 40 quả trứng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01AD93-C41F-0818-C97C-75B05C06FF1B}"/>
              </a:ext>
            </a:extLst>
          </p:cNvPr>
          <p:cNvSpPr/>
          <p:nvPr/>
        </p:nvSpPr>
        <p:spPr>
          <a:xfrm>
            <a:off x="213360" y="436880"/>
            <a:ext cx="670560" cy="59944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7196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2" grpId="0"/>
      <p:bldP spid="19" grpId="0"/>
      <p:bldP spid="20" grpId="0"/>
      <p:bldP spid="21" grpId="0" animBg="1"/>
      <p:bldP spid="22" grpId="0"/>
      <p:bldP spid="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760ED9-ADE9-41A6-9AE7-DD0EA737926C}"/>
              </a:ext>
            </a:extLst>
          </p:cNvPr>
          <p:cNvSpPr/>
          <p:nvPr/>
        </p:nvSpPr>
        <p:spPr>
          <a:xfrm>
            <a:off x="284473" y="270568"/>
            <a:ext cx="2082808" cy="877512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32FFDB-03E1-4631-96F2-322F6B0AB86C}"/>
              </a:ext>
            </a:extLst>
          </p:cNvPr>
          <p:cNvSpPr/>
          <p:nvPr/>
        </p:nvSpPr>
        <p:spPr>
          <a:xfrm>
            <a:off x="1" y="138383"/>
            <a:ext cx="2296160" cy="979217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235CBE-51CF-419B-A4D9-2C80F5BCE7CA}"/>
              </a:ext>
            </a:extLst>
          </p:cNvPr>
          <p:cNvSpPr txBox="1"/>
          <p:nvPr/>
        </p:nvSpPr>
        <p:spPr>
          <a:xfrm>
            <a:off x="946298" y="257611"/>
            <a:ext cx="10939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01AD93-C41F-0818-C97C-75B05C06FF1B}"/>
              </a:ext>
            </a:extLst>
          </p:cNvPr>
          <p:cNvSpPr/>
          <p:nvPr/>
        </p:nvSpPr>
        <p:spPr>
          <a:xfrm>
            <a:off x="213360" y="436880"/>
            <a:ext cx="670560" cy="59944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A0192F-83DC-EDBA-8B1F-E455F08FF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33" y="2089467"/>
            <a:ext cx="11700367" cy="169005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5C3724-4160-59EC-4525-674DEE71AF87}"/>
              </a:ext>
            </a:extLst>
          </p:cNvPr>
          <p:cNvSpPr/>
          <p:nvPr/>
        </p:nvSpPr>
        <p:spPr>
          <a:xfrm>
            <a:off x="9591040" y="3017520"/>
            <a:ext cx="1117600" cy="4368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5 500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51FDD5E-175E-A73B-D493-5375167ECB19}"/>
              </a:ext>
            </a:extLst>
          </p:cNvPr>
          <p:cNvSpPr/>
          <p:nvPr/>
        </p:nvSpPr>
        <p:spPr>
          <a:xfrm>
            <a:off x="10830560" y="3058160"/>
            <a:ext cx="1198880" cy="4368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22 000</a:t>
            </a:r>
          </a:p>
        </p:txBody>
      </p:sp>
    </p:spTree>
    <p:extLst>
      <p:ext uri="{BB962C8B-B14F-4D97-AF65-F5344CB8AC3E}">
        <p14:creationId xmlns:p14="http://schemas.microsoft.com/office/powerpoint/2010/main" val="183336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7E3524-5CB8-7D28-504A-1176684E64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5814" y="976827"/>
            <a:ext cx="6181880" cy="2139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588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/>
          <p:nvPr/>
        </p:nvSpPr>
        <p:spPr>
          <a:xfrm>
            <a:off x="3910013" y="1271991"/>
            <a:ext cx="6553200" cy="10750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Khoanh tròn vào chữ cái A, B, C, D trước câu trả lời em cho là đúng:</a:t>
            </a:r>
          </a:p>
        </p:txBody>
      </p:sp>
      <p:grpSp>
        <p:nvGrpSpPr>
          <p:cNvPr id="18435" name="Group 5"/>
          <p:cNvGrpSpPr/>
          <p:nvPr/>
        </p:nvGrpSpPr>
        <p:grpSpPr>
          <a:xfrm>
            <a:off x="2128838" y="1190625"/>
            <a:ext cx="1524000" cy="1476375"/>
            <a:chOff x="1134" y="768"/>
            <a:chExt cx="960" cy="1296"/>
          </a:xfrm>
        </p:grpSpPr>
        <p:sp>
          <p:nvSpPr>
            <p:cNvPr id="18443" name="AutoShape 6"/>
            <p:cNvSpPr/>
            <p:nvPr/>
          </p:nvSpPr>
          <p:spPr>
            <a:xfrm>
              <a:off x="1134" y="768"/>
              <a:ext cx="960" cy="1296"/>
            </a:xfrm>
            <a:prstGeom prst="cloudCallout">
              <a:avLst>
                <a:gd name="adj1" fmla="val -93750"/>
                <a:gd name="adj2" fmla="val 81097"/>
              </a:avLst>
            </a:prstGeom>
            <a:solidFill>
              <a:srgbClr val="FF66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444" name="Picture 7" descr="Alarm-07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5" y="987"/>
              <a:ext cx="438" cy="85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9944" name="AutoShape 8"/>
          <p:cNvSpPr/>
          <p:nvPr/>
        </p:nvSpPr>
        <p:spPr>
          <a:xfrm>
            <a:off x="8229600" y="3886200"/>
            <a:ext cx="609600" cy="7620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lIns="91426" tIns="45713" rIns="91426" bIns="45713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5" name="Text Box 9"/>
          <p:cNvSpPr txBox="1"/>
          <p:nvPr/>
        </p:nvSpPr>
        <p:spPr>
          <a:xfrm>
            <a:off x="8305800" y="4953000"/>
            <a:ext cx="1981200" cy="582295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13 kg</a:t>
            </a:r>
          </a:p>
        </p:txBody>
      </p:sp>
      <p:sp>
        <p:nvSpPr>
          <p:cNvPr id="39947" name="Text Box 11"/>
          <p:cNvSpPr txBox="1"/>
          <p:nvPr/>
        </p:nvSpPr>
        <p:spPr>
          <a:xfrm>
            <a:off x="8305800" y="3886200"/>
            <a:ext cx="1828800" cy="582295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36 kg</a:t>
            </a:r>
          </a:p>
        </p:txBody>
      </p:sp>
      <p:sp>
        <p:nvSpPr>
          <p:cNvPr id="39948" name="Text Box 12"/>
          <p:cNvSpPr txBox="1"/>
          <p:nvPr/>
        </p:nvSpPr>
        <p:spPr>
          <a:xfrm>
            <a:off x="8305800" y="2971800"/>
            <a:ext cx="1643270" cy="584761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3" rIns="91426" bIns="4571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3093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kg</a:t>
            </a:r>
          </a:p>
        </p:txBody>
      </p:sp>
      <p:sp>
        <p:nvSpPr>
          <p:cNvPr id="39950" name="Text Box 14"/>
          <p:cNvSpPr txBox="1"/>
          <p:nvPr/>
        </p:nvSpPr>
        <p:spPr>
          <a:xfrm>
            <a:off x="8305800" y="5791200"/>
            <a:ext cx="1905000" cy="582295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 26 kg</a:t>
            </a:r>
          </a:p>
        </p:txBody>
      </p:sp>
      <p:sp>
        <p:nvSpPr>
          <p:cNvPr id="39955" name="Text Box 19"/>
          <p:cNvSpPr txBox="1"/>
          <p:nvPr/>
        </p:nvSpPr>
        <p:spPr>
          <a:xfrm>
            <a:off x="1360967" y="3200400"/>
            <a:ext cx="6517796" cy="1938978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81 kg rau, bó đều thành 9 bó. Hỏi 4 bó rau nặng bao nhiêu ki-lô-gam?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494280" y="173406"/>
            <a:ext cx="764032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99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ldLvl="0" animBg="1"/>
      <p:bldP spid="39944" grpId="0" bldLvl="0" animBg="1"/>
      <p:bldP spid="39944" grpId="1" bldLvl="0" animBg="1"/>
      <p:bldP spid="39945" grpId="0"/>
      <p:bldP spid="39947" grpId="0"/>
      <p:bldP spid="39948" grpId="0"/>
      <p:bldP spid="39950" grpId="0"/>
      <p:bldP spid="3995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219200"/>
            <a:ext cx="7772400" cy="2685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2971800"/>
            <a:ext cx="4572000" cy="457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C5E172-BACD-DEA2-4C59-FE1C27A82F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208918" y="2929189"/>
            <a:ext cx="20265690" cy="435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6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8E0530-2637-5280-AC0F-770102EB48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3866" y="161413"/>
            <a:ext cx="10479932" cy="46638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158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687" y="2393224"/>
            <a:ext cx="4002411" cy="40024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/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  <p:pic>
        <p:nvPicPr>
          <p:cNvPr id="12" name="Nhac-nen-PowerPoint-vui-nh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40481" y="1934171"/>
            <a:ext cx="609600" cy="609600"/>
          </a:xfrm>
          <a:prstGeom prst="rect">
            <a:avLst/>
          </a:prstGeom>
        </p:spPr>
      </p:pic>
      <p:pic>
        <p:nvPicPr>
          <p:cNvPr id="15" name="Picture 14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/>
        </p:blipFill>
        <p:spPr>
          <a:xfrm>
            <a:off x="4003284" y="5472753"/>
            <a:ext cx="743166" cy="766643"/>
          </a:xfrm>
          <a:prstGeom prst="rect">
            <a:avLst/>
          </a:prstGeom>
        </p:spPr>
      </p:pic>
      <p:pic>
        <p:nvPicPr>
          <p:cNvPr id="17" name="Picture 16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/>
        </p:blipFill>
        <p:spPr>
          <a:xfrm>
            <a:off x="2590801" y="5666400"/>
            <a:ext cx="888727" cy="572996"/>
          </a:xfrm>
          <a:prstGeom prst="rect">
            <a:avLst/>
          </a:prstGeom>
        </p:spPr>
      </p:pic>
      <p:pic>
        <p:nvPicPr>
          <p:cNvPr id="18" name="Picture 17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/>
        </p:blipFill>
        <p:spPr>
          <a:xfrm>
            <a:off x="5168116" y="5678150"/>
            <a:ext cx="762610" cy="754530"/>
          </a:xfrm>
          <a:prstGeom prst="rect">
            <a:avLst/>
          </a:prstGeom>
        </p:spPr>
      </p:pic>
      <p:pic>
        <p:nvPicPr>
          <p:cNvPr id="19" name="Picture 1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017897"/>
            <a:ext cx="990600" cy="7554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983" b="86320" l="17672" r="86279">
                        <a14:foregroundMark x1="27651" y1="47206" x2="37422" y2="47206"/>
                        <a14:foregroundMark x1="37006" y1="47206" x2="55925" y2="48940"/>
                        <a14:backgroundMark x1="43451" y1="29287" x2="79210" y2="38343"/>
                        <a14:backgroundMark x1="31809" y1="33526" x2="72349" y2="39499"/>
                        <a14:backgroundMark x1="32432" y1="40077" x2="67568" y2="37380"/>
                        <a14:backgroundMark x1="67568" y1="42775" x2="72349" y2="42197"/>
                        <a14:backgroundMark x1="54054" y1="43931" x2="59875" y2="43931"/>
                        <a14:backgroundMark x1="52391" y1="46243" x2="67568" y2="43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/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9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6305E-7 -0.00717 L -0.02127 -0.0689 C -0.02923 -0.07653 -0.05454 -0.12763 -0.06707 -0.12763 C -0.08142 -0.12763 -0.11013 -0.10127 -0.11809 -0.09364 L -0.14288 -0.00717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0" y="-6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39E-6 0.02292 L -0.05613 -0.07523 C -0.07062 -0.08796 -0.08981 -0.1243 -0.11291 -0.1243 C -0.13889 -0.1243 -0.17752 -0.08564 -0.19201 -0.07291 L -0.2608 0.02292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0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01E-6 2.89017E-7 L -0.07517 -0.11445 C -0.09436 -0.12763 -0.11733 -0.19168 -0.14761 -0.19168 C -0.1818 -0.19168 -0.22931 -0.1889 -0.2485 -0.17572 L -0.29744 -0.12717 L -0.34338 2.89017E-7 " pathEditMode="relative" rAng="0" ptsTypes="FffFAF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6" y="-9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26415" numSld="999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26058" y="3246077"/>
            <a:ext cx="8736379" cy="218895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 algn="ctr">
              <a:defRPr/>
            </a:pP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Muốn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tìm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trung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bình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cộng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của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nhiều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ta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tính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tổng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của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các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đó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rồi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chia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tổng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đó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cho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các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hạng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34294" y="580888"/>
            <a:ext cx="10287092" cy="160024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lvl="0" algn="ctr">
              <a:defRPr/>
            </a:pPr>
            <a:r>
              <a:rPr lang="vi-VN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Muốn tìm số trung bình cộng của nhiều số ta làm như thế nào?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3" name="Picture 12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/>
        </p:blipFill>
        <p:spPr>
          <a:xfrm>
            <a:off x="9649482" y="5004454"/>
            <a:ext cx="2341837" cy="150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5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88277" y="2863892"/>
            <a:ext cx="8718698" cy="153344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 algn="just">
              <a:defRPr/>
            </a:pP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Trung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bình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cộng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của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40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60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là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50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228600"/>
            <a:ext cx="9525000" cy="160024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lvl="0" algn="ctr">
              <a:defRPr/>
            </a:pPr>
            <a:r>
              <a:rPr lang="vi-VN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Tìm số trung bình cộng của các số 40 và 60.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/>
        </p:blipFill>
        <p:spPr>
          <a:xfrm>
            <a:off x="9793476" y="4297762"/>
            <a:ext cx="2053849" cy="211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2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63171" y="3215812"/>
            <a:ext cx="9941441" cy="195209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 algn="just">
              <a:defRPr/>
            </a:pP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Mẹ bán trung bình một ngày số ngô là;</a:t>
            </a:r>
          </a:p>
          <a:p>
            <a:pPr lvl="0" algn="just">
              <a:defRPr/>
            </a:pP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                       (5 + 7) : 2 = 6 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(</a:t>
            </a: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)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89885" y="228600"/>
            <a:ext cx="9980865" cy="1969572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lvl="0" algn="ctr">
              <a:defRPr/>
            </a:pPr>
            <a:r>
              <a:rPr lang="vi-VN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Mẹ bán ngày đầu 5kg ngô nếp. Ngày thứ 2 bán được 7 kg ngô tẻ. Hỏi trung bình một này mẹ bán được bao nhiêu kg ngô?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/>
        </p:blipFill>
        <p:spPr>
          <a:xfrm>
            <a:off x="9855686" y="4652680"/>
            <a:ext cx="2137420" cy="211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848ACB-C1E4-3BC8-0607-C5763CA4FE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0" y="1366092"/>
            <a:ext cx="6010045" cy="601004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73967F4-7588-E5C3-EDDE-CC969FB3B830}"/>
              </a:ext>
            </a:extLst>
          </p:cNvPr>
          <p:cNvGrpSpPr/>
          <p:nvPr/>
        </p:nvGrpSpPr>
        <p:grpSpPr>
          <a:xfrm>
            <a:off x="2143514" y="597061"/>
            <a:ext cx="8597933" cy="1323439"/>
            <a:chOff x="814827" y="784778"/>
            <a:chExt cx="8597933" cy="1323439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8CFF0381-DEDA-133F-71D1-730514DF7FBF}"/>
                </a:ext>
              </a:extLst>
            </p:cNvPr>
            <p:cNvSpPr/>
            <p:nvPr/>
          </p:nvSpPr>
          <p:spPr>
            <a:xfrm>
              <a:off x="940788" y="784778"/>
              <a:ext cx="8295701" cy="1323439"/>
            </a:xfrm>
            <a:prstGeom prst="wedgeRoundRectCallout">
              <a:avLst>
                <a:gd name="adj1" fmla="val -35699"/>
                <a:gd name="adj2" fmla="val 66169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C83859-C371-672D-3E8C-0AEBB3799126}"/>
                </a:ext>
              </a:extLst>
            </p:cNvPr>
            <p:cNvSpPr txBox="1"/>
            <p:nvPr/>
          </p:nvSpPr>
          <p:spPr>
            <a:xfrm>
              <a:off x="814827" y="784778"/>
              <a:ext cx="85979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Cảm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tớ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dọn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dẹp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phòng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sạch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!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80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828800" y="2042809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32567A-0EFB-46F2-B6A0-9D846AFF062C}"/>
              </a:ext>
            </a:extLst>
          </p:cNvPr>
          <p:cNvSpPr/>
          <p:nvPr/>
        </p:nvSpPr>
        <p:spPr>
          <a:xfrm>
            <a:off x="1245439" y="832521"/>
            <a:ext cx="9980579" cy="2308161"/>
          </a:xfrm>
          <a:prstGeom prst="roundRect">
            <a:avLst>
              <a:gd name="adj" fmla="val 242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3DFBAA2-962B-D67E-8E8D-07F2C2560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72670" y="2982678"/>
            <a:ext cx="6058677" cy="37715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B58504-9E60-F8C0-3E5E-EB50363C75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708" y="524817"/>
            <a:ext cx="2274005" cy="17679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47D6FE-4BD8-1C25-9509-94D1E63C0B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340" y="1187125"/>
            <a:ext cx="9626418" cy="20179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829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8D46E5-9E55-FB33-F240-CB8A06ADCF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8199" y="1135952"/>
            <a:ext cx="7169517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00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heme/theme1.xml><?xml version="1.0" encoding="utf-8"?>
<a:theme xmlns:a="http://schemas.openxmlformats.org/drawingml/2006/main" name="Online Learning Planner by Sildesgo">
  <a:themeElements>
    <a:clrScheme name="Simple Light">
      <a:dk1>
        <a:srgbClr val="7C7C7C"/>
      </a:dk1>
      <a:lt1>
        <a:srgbClr val="FFFFFF"/>
      </a:lt1>
      <a:dk2>
        <a:srgbClr val="7C7C7C"/>
      </a:dk2>
      <a:lt2>
        <a:srgbClr val="F3F3F3"/>
      </a:lt2>
      <a:accent1>
        <a:srgbClr val="4D8CF5"/>
      </a:accent1>
      <a:accent2>
        <a:srgbClr val="34A853"/>
      </a:accent2>
      <a:accent3>
        <a:srgbClr val="FBBC05"/>
      </a:accent3>
      <a:accent4>
        <a:srgbClr val="EA4335"/>
      </a:accent4>
      <a:accent5>
        <a:srgbClr val="F1F1F1"/>
      </a:accent5>
      <a:accent6>
        <a:srgbClr val="1C1C3D"/>
      </a:accent6>
      <a:hlink>
        <a:srgbClr val="7C7C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ocial Skills Subject for Middle School - 6th Grade: How to Treat Your Teachers by Slidesgo">
  <a:themeElements>
    <a:clrScheme name="Simple Light">
      <a:dk1>
        <a:srgbClr val="3C3B66"/>
      </a:dk1>
      <a:lt1>
        <a:srgbClr val="FFFFFF"/>
      </a:lt1>
      <a:dk2>
        <a:srgbClr val="9C61AA"/>
      </a:dk2>
      <a:lt2>
        <a:srgbClr val="FAEDDA"/>
      </a:lt2>
      <a:accent1>
        <a:srgbClr val="FFD9A6"/>
      </a:accent1>
      <a:accent2>
        <a:srgbClr val="E2B779"/>
      </a:accent2>
      <a:accent3>
        <a:srgbClr val="C6813C"/>
      </a:accent3>
      <a:accent4>
        <a:srgbClr val="A34801"/>
      </a:accent4>
      <a:accent5>
        <a:srgbClr val="EA7322"/>
      </a:accent5>
      <a:accent6>
        <a:srgbClr val="DF3434"/>
      </a:accent6>
      <a:hlink>
        <a:srgbClr val="A348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636</Words>
  <Application>Microsoft Office PowerPoint</Application>
  <PresentationFormat>Widescreen</PresentationFormat>
  <Paragraphs>72</Paragraphs>
  <Slides>20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8" baseType="lpstr">
      <vt:lpstr>Arial</vt:lpstr>
      <vt:lpstr>Calibri</vt:lpstr>
      <vt:lpstr>Calibri Light</vt:lpstr>
      <vt:lpstr>Cambria</vt:lpstr>
      <vt:lpstr>Nunito</vt:lpstr>
      <vt:lpstr>Nunito Black</vt:lpstr>
      <vt:lpstr>Patrick Hand SC</vt:lpstr>
      <vt:lpstr>PT Sans</vt:lpstr>
      <vt:lpstr>Roboto Condensed Light</vt:lpstr>
      <vt:lpstr>Times New Roman</vt:lpstr>
      <vt:lpstr>Ubuntu</vt:lpstr>
      <vt:lpstr>Ubuntu Light</vt:lpstr>
      <vt:lpstr>Wingdings</vt:lpstr>
      <vt:lpstr>Online Learning Planner by Sildesgo</vt:lpstr>
      <vt:lpstr>Custom Design</vt:lpstr>
      <vt:lpstr>Social Skills Subject for Middle School - 6th Grade: How to Treat Your Teachers by Slidesgo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60</cp:revision>
  <dcterms:created xsi:type="dcterms:W3CDTF">2023-09-07T08:53:46Z</dcterms:created>
  <dcterms:modified xsi:type="dcterms:W3CDTF">2025-02-16T14:04:30Z</dcterms:modified>
</cp:coreProperties>
</file>