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1" r:id="rId2"/>
    <p:sldMasterId id="2147483672" r:id="rId3"/>
  </p:sldMasterIdLst>
  <p:notesMasterIdLst>
    <p:notesMasterId r:id="rId17"/>
  </p:notesMasterIdLst>
  <p:sldIdLst>
    <p:sldId id="257" r:id="rId4"/>
    <p:sldId id="276" r:id="rId5"/>
    <p:sldId id="3951" r:id="rId6"/>
    <p:sldId id="3952" r:id="rId7"/>
    <p:sldId id="3953" r:id="rId8"/>
    <p:sldId id="3954" r:id="rId9"/>
    <p:sldId id="293" r:id="rId10"/>
    <p:sldId id="3962" r:id="rId11"/>
    <p:sldId id="3965" r:id="rId12"/>
    <p:sldId id="3975" r:id="rId13"/>
    <p:sldId id="3972" r:id="rId14"/>
    <p:sldId id="3976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62E97-36E8-4E31-A18B-ED71AF35506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25689-DD1E-4CAE-BEFB-842ABE6E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4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435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768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55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28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86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623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6635-3E52-E0D3-3C94-8ADE92C68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A66295-D8E7-78F6-CCD4-E8FEE2F0F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910BC-C736-937C-C4DA-FB14AB61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C3A-2E4B-4D4F-814F-2895E9CE0CC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EAB31-DE90-8590-E6D1-561005B7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2A8ED-2E10-834E-DB8B-EA25D451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D303-3EAF-403B-A31F-9FA5A323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0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E9EB-9B13-45B5-1B32-561AAA3F1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83FFE-DFA8-A8A2-ECE8-EDE711738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30340-BD02-E921-3393-2EC9F171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C3A-2E4B-4D4F-814F-2895E9CE0CC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9F14B-AA22-4A83-4529-5E75CDB08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8DB12-696B-F6BD-D719-97673840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D303-3EAF-403B-A31F-9FA5A323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1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0C7A-DAA0-0EB4-BD81-9BD475ADF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ECB73-3B6B-05F6-E7BE-69B6CF0D9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009D6-E56B-B47D-8CF8-5355AA3F5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C3A-2E4B-4D4F-814F-2895E9CE0CC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CED84-BF93-A5BE-9E76-03ABFAA0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836A7-00AB-CD6A-3781-4EAE03E3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D303-3EAF-403B-A31F-9FA5A323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60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FA04F-B77D-A018-642C-04CC81B39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AE0C5-18F7-583B-5858-1BCF6EE93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FF025-4B22-3BB5-0B4E-AC8C7117D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B5EEF-98F2-35F2-B8FB-7D8D3AF9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C3A-2E4B-4D4F-814F-2895E9CE0CC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4CCDA-BC54-B0C9-8D2E-E6F1A500C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D26D6-7E6A-0782-7A30-750CE89B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D303-3EAF-403B-A31F-9FA5A323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53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AFDF6-3B00-6898-4282-6378F2347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22922-E178-9AE5-E4C3-B66DFA2BC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F9654-278B-CB9F-A55A-FA0C5025B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9542D9-D6C9-4432-4D2C-E8EAC3A61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A8D259-7CB4-A0BB-6B4A-075CB5B1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E6E225-A870-4B91-CCAE-052304DC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C3A-2E4B-4D4F-814F-2895E9CE0CC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CD90D0-2D8D-12C9-F4F5-E3557841B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586849-A927-8A94-121F-715A168E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D303-3EAF-403B-A31F-9FA5A323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3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BD6A-A767-AEE3-917D-358C33EDD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DAE93-AB92-0DBA-35C3-24935B524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C3A-2E4B-4D4F-814F-2895E9CE0CC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46F6C-C119-F24D-BF3D-C3BB66276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C0150-691C-0922-4AC8-E021EA3DE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D303-3EAF-403B-A31F-9FA5A323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09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BAD3EF-F4E5-ABF3-6BE1-E1EA9287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C3A-2E4B-4D4F-814F-2895E9CE0CC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8A6FC-5810-92C0-6BFA-C04D1C78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AC447-047D-B9F4-0759-447001C9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D303-3EAF-403B-A31F-9FA5A323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71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CC794-9B16-2243-D0C1-A57091BF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397A0-A79D-A88C-224F-007C09EA4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87E76-8A04-1961-DBC7-9D47251CA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32714-9A2E-AA78-6A67-6B6AB074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C3A-2E4B-4D4F-814F-2895E9CE0CC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4BA4B-5F54-553A-3928-07F6FDFC1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54D7F-B4EB-2532-41FE-A2CE7D76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D303-3EAF-403B-A31F-9FA5A323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8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16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33C6-5E03-A4AE-FF35-DDA828F85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8F22E-B98B-9314-23E4-D71184998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A23FE-73E2-0545-0B43-F86478C17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7298C-8F67-48D3-AA64-772977C72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C3A-2E4B-4D4F-814F-2895E9CE0CC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E5A36-92B4-B70B-3C36-C284EF1E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335A2-3D7B-37C6-FABE-EB64A5DB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D303-3EAF-403B-A31F-9FA5A323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4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FE500-6681-F2C0-80E4-3FD6AFD0D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1082E-1854-5BB9-8DEF-3E7A7C474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82D2C-EC3D-E93C-63E8-E4D48B89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C3A-2E4B-4D4F-814F-2895E9CE0CC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E79B2-E59A-0A75-9A66-FB0AFC6D4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76591-26F6-7ABA-CA06-8106B0D9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D303-3EAF-403B-A31F-9FA5A323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82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4812B9-9D41-1640-743E-D15BD4AD2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6A2B2-7CFD-D2E1-1243-4C8FC0B6F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0AFC1-3BFF-6E64-23F7-F28CAE4B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6BC3A-2E4B-4D4F-814F-2895E9CE0CC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72E24-B63F-0C8B-E1EA-CF9A4E773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C7CAA-3621-7FB1-DB80-3148C2D7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3D303-3EAF-403B-A31F-9FA5A323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96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9FFF1-5516-4089-983F-AC52072E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80C9553-F799-4C7E-AC50-E7319C249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A484C1-C7B1-47D7-9F24-203E572F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33B898-3977-4EFE-B0DE-407EE960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F428F-BFBD-400E-A268-93675C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68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80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4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0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8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2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1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779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6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77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85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2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55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68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66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50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58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08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56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3E7A2F6-44BA-453F-A05A-7E316B10667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5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FB5419-ED06-D92D-22D2-F487CBA0E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9BDD8-B181-F46A-97C0-F42E98A05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9A5A1-7047-6FE9-663D-9BA633C68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6BC3A-2E4B-4D4F-814F-2895E9CE0CC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8C94B-3A99-9DDD-F4AF-E841F6B48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A83C5-AB54-1032-EA94-83D8291B2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3D303-3EAF-403B-A31F-9FA5A323D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9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2EE5880-8C4C-41FF-867A-31F1A54973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9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svg"/><Relationship Id="rId10" Type="http://schemas.openxmlformats.org/officeDocument/2006/relationships/image" Target="../media/image17.emf"/><Relationship Id="rId4" Type="http://schemas.openxmlformats.org/officeDocument/2006/relationships/image" Target="../media/image11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emf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298684" y="815101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50F9CF-FA25-867E-69FC-FAC5B0392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621" y="2126330"/>
            <a:ext cx="2883658" cy="719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614464-ACF7-1E69-4C0F-2A752BA70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4845" y="2644756"/>
            <a:ext cx="7358510" cy="3359187"/>
          </a:xfrm>
          <a:prstGeom prst="rect">
            <a:avLst/>
          </a:prstGeom>
        </p:spPr>
      </p:pic>
      <p:pic>
        <p:nvPicPr>
          <p:cNvPr id="10" name="NAM">
            <a:extLst>
              <a:ext uri="{FF2B5EF4-FFF2-40B4-BE49-F238E27FC236}">
                <a16:creationId xmlns:a16="http://schemas.microsoft.com/office/drawing/2014/main" id="{EA738A9D-B1F2-C9C0-5E96-DD83825C0C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934" y="4571852"/>
            <a:ext cx="2263509" cy="208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F8386F0-B2E5-45DF-A34E-E0DE44B0A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93" y="680536"/>
            <a:ext cx="91253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 luận và hoàn thành bảng theo gợi ý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11532A-2F60-47C9-A240-B6CF13FC9FD5}"/>
              </a:ext>
            </a:extLst>
          </p:cNvPr>
          <p:cNvGrpSpPr/>
          <p:nvPr/>
        </p:nvGrpSpPr>
        <p:grpSpPr>
          <a:xfrm rot="2251857">
            <a:off x="887310" y="623172"/>
            <a:ext cx="773568" cy="1393075"/>
            <a:chOff x="1394394" y="7"/>
            <a:chExt cx="834179" cy="17550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B02EF3A-5E52-474C-AAD6-D9A375359886}"/>
                </a:ext>
              </a:extLst>
            </p:cNvPr>
            <p:cNvSpPr/>
            <p:nvPr/>
          </p:nvSpPr>
          <p:spPr>
            <a:xfrm>
              <a:off x="1394394" y="104955"/>
              <a:ext cx="834179" cy="1650067"/>
            </a:xfrm>
            <a:custGeom>
              <a:avLst/>
              <a:gdLst>
                <a:gd name="connsiteX0" fmla="*/ 780907 w 834179"/>
                <a:gd name="connsiteY0" fmla="*/ 234065 h 1650067"/>
                <a:gd name="connsiteX1" fmla="*/ 316693 w 834179"/>
                <a:gd name="connsiteY1" fmla="*/ 11821 h 1650067"/>
                <a:gd name="connsiteX2" fmla="*/ 3382 w 834179"/>
                <a:gd name="connsiteY2" fmla="*/ 329603 h 1650067"/>
                <a:gd name="connsiteX3" fmla="*/ 208201 w 834179"/>
                <a:gd name="connsiteY3" fmla="*/ 738124 h 1650067"/>
                <a:gd name="connsiteX4" fmla="*/ 349898 w 834179"/>
                <a:gd name="connsiteY4" fmla="*/ 786518 h 1650067"/>
                <a:gd name="connsiteX5" fmla="*/ 365284 w 834179"/>
                <a:gd name="connsiteY5" fmla="*/ 945245 h 1650067"/>
                <a:gd name="connsiteX6" fmla="*/ 318140 w 834179"/>
                <a:gd name="connsiteY6" fmla="*/ 1118766 h 1650067"/>
                <a:gd name="connsiteX7" fmla="*/ 321099 w 834179"/>
                <a:gd name="connsiteY7" fmla="*/ 1459957 h 1650067"/>
                <a:gd name="connsiteX8" fmla="*/ 367652 w 834179"/>
                <a:gd name="connsiteY8" fmla="*/ 1627823 h 1650067"/>
                <a:gd name="connsiteX9" fmla="*/ 540581 w 834179"/>
                <a:gd name="connsiteY9" fmla="*/ 1633741 h 1650067"/>
                <a:gd name="connsiteX10" fmla="*/ 599758 w 834179"/>
                <a:gd name="connsiteY10" fmla="*/ 1456012 h 1650067"/>
                <a:gd name="connsiteX11" fmla="*/ 581676 w 834179"/>
                <a:gd name="connsiteY11" fmla="*/ 1105813 h 1650067"/>
                <a:gd name="connsiteX12" fmla="*/ 521118 w 834179"/>
                <a:gd name="connsiteY12" fmla="*/ 937684 h 1650067"/>
                <a:gd name="connsiteX13" fmla="*/ 514872 w 834179"/>
                <a:gd name="connsiteY13" fmla="*/ 784414 h 1650067"/>
                <a:gd name="connsiteX14" fmla="*/ 701346 w 834179"/>
                <a:gd name="connsiteY14" fmla="*/ 702684 h 1650067"/>
                <a:gd name="connsiteX15" fmla="*/ 780907 w 834179"/>
                <a:gd name="connsiteY15" fmla="*/ 234065 h 1650067"/>
                <a:gd name="connsiteX16" fmla="*/ 539069 w 834179"/>
                <a:gd name="connsiteY16" fmla="*/ 1134350 h 1650067"/>
                <a:gd name="connsiteX17" fmla="*/ 554192 w 834179"/>
                <a:gd name="connsiteY17" fmla="*/ 1484811 h 1650067"/>
                <a:gd name="connsiteX18" fmla="*/ 510927 w 834179"/>
                <a:gd name="connsiteY18" fmla="*/ 1587320 h 1650067"/>
                <a:gd name="connsiteX19" fmla="*/ 422555 w 834179"/>
                <a:gd name="connsiteY19" fmla="*/ 1597511 h 1650067"/>
                <a:gd name="connsiteX20" fmla="*/ 419465 w 834179"/>
                <a:gd name="connsiteY20" fmla="*/ 1596459 h 1650067"/>
                <a:gd name="connsiteX21" fmla="*/ 433207 w 834179"/>
                <a:gd name="connsiteY21" fmla="*/ 1590147 h 1650067"/>
                <a:gd name="connsiteX22" fmla="*/ 445108 w 834179"/>
                <a:gd name="connsiteY22" fmla="*/ 1569238 h 1650067"/>
                <a:gd name="connsiteX23" fmla="*/ 424199 w 834179"/>
                <a:gd name="connsiteY23" fmla="*/ 1557337 h 1650067"/>
                <a:gd name="connsiteX24" fmla="*/ 386851 w 834179"/>
                <a:gd name="connsiteY24" fmla="*/ 1574564 h 1650067"/>
                <a:gd name="connsiteX25" fmla="*/ 376331 w 834179"/>
                <a:gd name="connsiteY25" fmla="*/ 1554706 h 1650067"/>
                <a:gd name="connsiteX26" fmla="*/ 443859 w 834179"/>
                <a:gd name="connsiteY26" fmla="*/ 1506444 h 1650067"/>
                <a:gd name="connsiteX27" fmla="*/ 426697 w 834179"/>
                <a:gd name="connsiteY27" fmla="*/ 1477053 h 1650067"/>
                <a:gd name="connsiteX28" fmla="*/ 368967 w 834179"/>
                <a:gd name="connsiteY28" fmla="*/ 1517819 h 1650067"/>
                <a:gd name="connsiteX29" fmla="*/ 367586 w 834179"/>
                <a:gd name="connsiteY29" fmla="*/ 1493359 h 1650067"/>
                <a:gd name="connsiteX30" fmla="*/ 436166 w 834179"/>
                <a:gd name="connsiteY30" fmla="*/ 1446149 h 1650067"/>
                <a:gd name="connsiteX31" fmla="*/ 419004 w 834179"/>
                <a:gd name="connsiteY31" fmla="*/ 1416757 h 1650067"/>
                <a:gd name="connsiteX32" fmla="*/ 366402 w 834179"/>
                <a:gd name="connsiteY32" fmla="*/ 1452987 h 1650067"/>
                <a:gd name="connsiteX33" fmla="*/ 365679 w 834179"/>
                <a:gd name="connsiteY33" fmla="*/ 1428790 h 1650067"/>
                <a:gd name="connsiteX34" fmla="*/ 432418 w 834179"/>
                <a:gd name="connsiteY34" fmla="*/ 1374610 h 1650067"/>
                <a:gd name="connsiteX35" fmla="*/ 415256 w 834179"/>
                <a:gd name="connsiteY35" fmla="*/ 1345219 h 1650067"/>
                <a:gd name="connsiteX36" fmla="*/ 364035 w 834179"/>
                <a:gd name="connsiteY36" fmla="*/ 1384341 h 1650067"/>
                <a:gd name="connsiteX37" fmla="*/ 362457 w 834179"/>
                <a:gd name="connsiteY37" fmla="*/ 1344955 h 1650067"/>
                <a:gd name="connsiteX38" fmla="*/ 430314 w 834179"/>
                <a:gd name="connsiteY38" fmla="*/ 1299126 h 1650067"/>
                <a:gd name="connsiteX39" fmla="*/ 413152 w 834179"/>
                <a:gd name="connsiteY39" fmla="*/ 1269735 h 1650067"/>
                <a:gd name="connsiteX40" fmla="*/ 360945 w 834179"/>
                <a:gd name="connsiteY40" fmla="*/ 1304189 h 1650067"/>
                <a:gd name="connsiteX41" fmla="*/ 360287 w 834179"/>
                <a:gd name="connsiteY41" fmla="*/ 1282228 h 1650067"/>
                <a:gd name="connsiteX42" fmla="*/ 425777 w 834179"/>
                <a:gd name="connsiteY42" fmla="*/ 1237318 h 1650067"/>
                <a:gd name="connsiteX43" fmla="*/ 408615 w 834179"/>
                <a:gd name="connsiteY43" fmla="*/ 1207927 h 1650067"/>
                <a:gd name="connsiteX44" fmla="*/ 359564 w 834179"/>
                <a:gd name="connsiteY44" fmla="*/ 1241592 h 1650067"/>
                <a:gd name="connsiteX45" fmla="*/ 359564 w 834179"/>
                <a:gd name="connsiteY45" fmla="*/ 1219762 h 1650067"/>
                <a:gd name="connsiteX46" fmla="*/ 363904 w 834179"/>
                <a:gd name="connsiteY46" fmla="*/ 1216409 h 1650067"/>
                <a:gd name="connsiteX47" fmla="*/ 438467 w 834179"/>
                <a:gd name="connsiteY47" fmla="*/ 1153747 h 1650067"/>
                <a:gd name="connsiteX48" fmla="*/ 421306 w 834179"/>
                <a:gd name="connsiteY48" fmla="*/ 1124355 h 1650067"/>
                <a:gd name="connsiteX49" fmla="*/ 360485 w 834179"/>
                <a:gd name="connsiteY49" fmla="*/ 1171829 h 1650067"/>
                <a:gd name="connsiteX50" fmla="*/ 361931 w 834179"/>
                <a:gd name="connsiteY50" fmla="*/ 1144739 h 1650067"/>
                <a:gd name="connsiteX51" fmla="*/ 443070 w 834179"/>
                <a:gd name="connsiteY51" fmla="*/ 1092926 h 1650067"/>
                <a:gd name="connsiteX52" fmla="*/ 425908 w 834179"/>
                <a:gd name="connsiteY52" fmla="*/ 1063534 h 1650067"/>
                <a:gd name="connsiteX53" fmla="*/ 365219 w 834179"/>
                <a:gd name="connsiteY53" fmla="*/ 1099698 h 1650067"/>
                <a:gd name="connsiteX54" fmla="*/ 367520 w 834179"/>
                <a:gd name="connsiteY54" fmla="*/ 1073792 h 1650067"/>
                <a:gd name="connsiteX55" fmla="*/ 431563 w 834179"/>
                <a:gd name="connsiteY55" fmla="*/ 1036576 h 1650067"/>
                <a:gd name="connsiteX56" fmla="*/ 414402 w 834179"/>
                <a:gd name="connsiteY56" fmla="*/ 1007184 h 1650067"/>
                <a:gd name="connsiteX57" fmla="*/ 376199 w 834179"/>
                <a:gd name="connsiteY57" fmla="*/ 1027502 h 1650067"/>
                <a:gd name="connsiteX58" fmla="*/ 443333 w 834179"/>
                <a:gd name="connsiteY58" fmla="*/ 966944 h 1650067"/>
                <a:gd name="connsiteX59" fmla="*/ 539069 w 834179"/>
                <a:gd name="connsiteY59" fmla="*/ 1134350 h 1650067"/>
                <a:gd name="connsiteX60" fmla="*/ 474565 w 834179"/>
                <a:gd name="connsiteY60" fmla="*/ 922232 h 1650067"/>
                <a:gd name="connsiteX61" fmla="*/ 407892 w 834179"/>
                <a:gd name="connsiteY61" fmla="*/ 925322 h 1650067"/>
                <a:gd name="connsiteX62" fmla="*/ 395596 w 834179"/>
                <a:gd name="connsiteY62" fmla="*/ 791976 h 1650067"/>
                <a:gd name="connsiteX63" fmla="*/ 470160 w 834179"/>
                <a:gd name="connsiteY63" fmla="*/ 790727 h 1650067"/>
                <a:gd name="connsiteX64" fmla="*/ 474565 w 834179"/>
                <a:gd name="connsiteY64" fmla="*/ 922232 h 1650067"/>
                <a:gd name="connsiteX65" fmla="*/ 460428 w 834179"/>
                <a:gd name="connsiteY65" fmla="*/ 746343 h 1650067"/>
                <a:gd name="connsiteX66" fmla="*/ 53748 w 834179"/>
                <a:gd name="connsiteY66" fmla="*/ 457952 h 1650067"/>
                <a:gd name="connsiteX67" fmla="*/ 328792 w 834179"/>
                <a:gd name="connsiteY67" fmla="*/ 55546 h 1650067"/>
                <a:gd name="connsiteX68" fmla="*/ 770452 w 834179"/>
                <a:gd name="connsiteY68" fmla="*/ 322896 h 1650067"/>
                <a:gd name="connsiteX69" fmla="*/ 460428 w 834179"/>
                <a:gd name="connsiteY69" fmla="*/ 746343 h 165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34179" h="1650067">
                  <a:moveTo>
                    <a:pt x="780907" y="234065"/>
                  </a:moveTo>
                  <a:cubicBezTo>
                    <a:pt x="694245" y="69091"/>
                    <a:pt x="503825" y="-36639"/>
                    <a:pt x="316693" y="11821"/>
                  </a:cubicBezTo>
                  <a:cubicBezTo>
                    <a:pt x="162175" y="43579"/>
                    <a:pt x="24883" y="169364"/>
                    <a:pt x="3382" y="329603"/>
                  </a:cubicBezTo>
                  <a:cubicBezTo>
                    <a:pt x="-18251" y="491157"/>
                    <a:pt x="65518" y="659090"/>
                    <a:pt x="208201" y="738124"/>
                  </a:cubicBezTo>
                  <a:cubicBezTo>
                    <a:pt x="252190" y="762453"/>
                    <a:pt x="300321" y="778365"/>
                    <a:pt x="349898" y="786518"/>
                  </a:cubicBezTo>
                  <a:cubicBezTo>
                    <a:pt x="353317" y="839515"/>
                    <a:pt x="356211" y="892906"/>
                    <a:pt x="365284" y="945245"/>
                  </a:cubicBezTo>
                  <a:cubicBezTo>
                    <a:pt x="320770" y="982067"/>
                    <a:pt x="322743" y="1067019"/>
                    <a:pt x="318140" y="1118766"/>
                  </a:cubicBezTo>
                  <a:cubicBezTo>
                    <a:pt x="308080" y="1232190"/>
                    <a:pt x="318666" y="1346402"/>
                    <a:pt x="321099" y="1459957"/>
                  </a:cubicBezTo>
                  <a:cubicBezTo>
                    <a:pt x="323597" y="1511967"/>
                    <a:pt x="319455" y="1593040"/>
                    <a:pt x="367652" y="1627823"/>
                  </a:cubicBezTo>
                  <a:cubicBezTo>
                    <a:pt x="404933" y="1654716"/>
                    <a:pt x="501458" y="1657872"/>
                    <a:pt x="540581" y="1633741"/>
                  </a:cubicBezTo>
                  <a:cubicBezTo>
                    <a:pt x="596208" y="1599418"/>
                    <a:pt x="600284" y="1512888"/>
                    <a:pt x="599758" y="1456012"/>
                  </a:cubicBezTo>
                  <a:cubicBezTo>
                    <a:pt x="598772" y="1340484"/>
                    <a:pt x="594498" y="1220617"/>
                    <a:pt x="581676" y="1105813"/>
                  </a:cubicBezTo>
                  <a:cubicBezTo>
                    <a:pt x="575167" y="1047425"/>
                    <a:pt x="576876" y="971678"/>
                    <a:pt x="521118" y="937684"/>
                  </a:cubicBezTo>
                  <a:cubicBezTo>
                    <a:pt x="516253" y="886725"/>
                    <a:pt x="518817" y="835438"/>
                    <a:pt x="514872" y="784414"/>
                  </a:cubicBezTo>
                  <a:cubicBezTo>
                    <a:pt x="582268" y="771658"/>
                    <a:pt x="646772" y="744437"/>
                    <a:pt x="701346" y="702684"/>
                  </a:cubicBezTo>
                  <a:cubicBezTo>
                    <a:pt x="854550" y="585578"/>
                    <a:pt x="866911" y="397789"/>
                    <a:pt x="780907" y="234065"/>
                  </a:cubicBezTo>
                  <a:moveTo>
                    <a:pt x="539069" y="1134350"/>
                  </a:moveTo>
                  <a:cubicBezTo>
                    <a:pt x="548208" y="1248431"/>
                    <a:pt x="560438" y="1370533"/>
                    <a:pt x="554192" y="1484811"/>
                  </a:cubicBezTo>
                  <a:cubicBezTo>
                    <a:pt x="551825" y="1528866"/>
                    <a:pt x="549589" y="1564043"/>
                    <a:pt x="510927" y="1587320"/>
                  </a:cubicBezTo>
                  <a:cubicBezTo>
                    <a:pt x="484428" y="1603298"/>
                    <a:pt x="452933" y="1605270"/>
                    <a:pt x="422555" y="1597511"/>
                  </a:cubicBezTo>
                  <a:cubicBezTo>
                    <a:pt x="421437" y="1597248"/>
                    <a:pt x="420517" y="1596788"/>
                    <a:pt x="419465" y="1596459"/>
                  </a:cubicBezTo>
                  <a:cubicBezTo>
                    <a:pt x="424067" y="1594355"/>
                    <a:pt x="428473" y="1591988"/>
                    <a:pt x="433207" y="1590147"/>
                  </a:cubicBezTo>
                  <a:cubicBezTo>
                    <a:pt x="441755" y="1586859"/>
                    <a:pt x="447738" y="1578706"/>
                    <a:pt x="445108" y="1569238"/>
                  </a:cubicBezTo>
                  <a:cubicBezTo>
                    <a:pt x="442807" y="1561084"/>
                    <a:pt x="432812" y="1553983"/>
                    <a:pt x="424199" y="1557337"/>
                  </a:cubicBezTo>
                  <a:cubicBezTo>
                    <a:pt x="411377" y="1562334"/>
                    <a:pt x="398950" y="1568120"/>
                    <a:pt x="386851" y="1574564"/>
                  </a:cubicBezTo>
                  <a:cubicBezTo>
                    <a:pt x="382380" y="1568646"/>
                    <a:pt x="378895" y="1562005"/>
                    <a:pt x="376331" y="1554706"/>
                  </a:cubicBezTo>
                  <a:cubicBezTo>
                    <a:pt x="398029" y="1537545"/>
                    <a:pt x="420517" y="1521436"/>
                    <a:pt x="443859" y="1506444"/>
                  </a:cubicBezTo>
                  <a:cubicBezTo>
                    <a:pt x="462204" y="1494674"/>
                    <a:pt x="445174" y="1465217"/>
                    <a:pt x="426697" y="1477053"/>
                  </a:cubicBezTo>
                  <a:cubicBezTo>
                    <a:pt x="406840" y="1489809"/>
                    <a:pt x="387706" y="1503551"/>
                    <a:pt x="368967" y="1517819"/>
                  </a:cubicBezTo>
                  <a:cubicBezTo>
                    <a:pt x="368243" y="1509797"/>
                    <a:pt x="367849" y="1501578"/>
                    <a:pt x="367586" y="1493359"/>
                  </a:cubicBezTo>
                  <a:cubicBezTo>
                    <a:pt x="390468" y="1477644"/>
                    <a:pt x="413350" y="1461864"/>
                    <a:pt x="436166" y="1446149"/>
                  </a:cubicBezTo>
                  <a:cubicBezTo>
                    <a:pt x="454116" y="1433787"/>
                    <a:pt x="437086" y="1404330"/>
                    <a:pt x="419004" y="1416757"/>
                  </a:cubicBezTo>
                  <a:cubicBezTo>
                    <a:pt x="401448" y="1428856"/>
                    <a:pt x="383958" y="1440889"/>
                    <a:pt x="366402" y="1452987"/>
                  </a:cubicBezTo>
                  <a:cubicBezTo>
                    <a:pt x="366205" y="1444900"/>
                    <a:pt x="365942" y="1436878"/>
                    <a:pt x="365679" y="1428790"/>
                  </a:cubicBezTo>
                  <a:cubicBezTo>
                    <a:pt x="386588" y="1409064"/>
                    <a:pt x="408615" y="1390785"/>
                    <a:pt x="432418" y="1374610"/>
                  </a:cubicBezTo>
                  <a:cubicBezTo>
                    <a:pt x="450434" y="1362380"/>
                    <a:pt x="433404" y="1332923"/>
                    <a:pt x="415256" y="1345219"/>
                  </a:cubicBezTo>
                  <a:cubicBezTo>
                    <a:pt x="397438" y="1357317"/>
                    <a:pt x="380408" y="1370402"/>
                    <a:pt x="364035" y="1384341"/>
                  </a:cubicBezTo>
                  <a:cubicBezTo>
                    <a:pt x="363509" y="1371191"/>
                    <a:pt x="362983" y="1358106"/>
                    <a:pt x="362457" y="1344955"/>
                  </a:cubicBezTo>
                  <a:cubicBezTo>
                    <a:pt x="384090" y="1328254"/>
                    <a:pt x="406709" y="1312934"/>
                    <a:pt x="430314" y="1299126"/>
                  </a:cubicBezTo>
                  <a:cubicBezTo>
                    <a:pt x="449185" y="1288014"/>
                    <a:pt x="432089" y="1258622"/>
                    <a:pt x="413152" y="1269735"/>
                  </a:cubicBezTo>
                  <a:cubicBezTo>
                    <a:pt x="395136" y="1280321"/>
                    <a:pt x="377909" y="1292025"/>
                    <a:pt x="360945" y="1304189"/>
                  </a:cubicBezTo>
                  <a:cubicBezTo>
                    <a:pt x="360682" y="1296890"/>
                    <a:pt x="360485" y="1289526"/>
                    <a:pt x="360287" y="1282228"/>
                  </a:cubicBezTo>
                  <a:cubicBezTo>
                    <a:pt x="382117" y="1267236"/>
                    <a:pt x="403947" y="1252244"/>
                    <a:pt x="425777" y="1237318"/>
                  </a:cubicBezTo>
                  <a:cubicBezTo>
                    <a:pt x="443727" y="1225023"/>
                    <a:pt x="426763" y="1195500"/>
                    <a:pt x="408615" y="1207927"/>
                  </a:cubicBezTo>
                  <a:cubicBezTo>
                    <a:pt x="392243" y="1219171"/>
                    <a:pt x="375936" y="1230349"/>
                    <a:pt x="359564" y="1241592"/>
                  </a:cubicBezTo>
                  <a:cubicBezTo>
                    <a:pt x="359498" y="1234294"/>
                    <a:pt x="359564" y="1227061"/>
                    <a:pt x="359564" y="1219762"/>
                  </a:cubicBezTo>
                  <a:cubicBezTo>
                    <a:pt x="361076" y="1218908"/>
                    <a:pt x="362523" y="1217921"/>
                    <a:pt x="363904" y="1216409"/>
                  </a:cubicBezTo>
                  <a:cubicBezTo>
                    <a:pt x="386260" y="1192475"/>
                    <a:pt x="410983" y="1171566"/>
                    <a:pt x="438467" y="1153747"/>
                  </a:cubicBezTo>
                  <a:cubicBezTo>
                    <a:pt x="456746" y="1141846"/>
                    <a:pt x="439716" y="1112388"/>
                    <a:pt x="421306" y="1124355"/>
                  </a:cubicBezTo>
                  <a:cubicBezTo>
                    <a:pt x="399673" y="1138427"/>
                    <a:pt x="379356" y="1154273"/>
                    <a:pt x="360485" y="1171829"/>
                  </a:cubicBezTo>
                  <a:cubicBezTo>
                    <a:pt x="360813" y="1162821"/>
                    <a:pt x="361339" y="1153747"/>
                    <a:pt x="361931" y="1144739"/>
                  </a:cubicBezTo>
                  <a:cubicBezTo>
                    <a:pt x="386851" y="1124224"/>
                    <a:pt x="413941" y="1106997"/>
                    <a:pt x="443070" y="1092926"/>
                  </a:cubicBezTo>
                  <a:cubicBezTo>
                    <a:pt x="462796" y="1083391"/>
                    <a:pt x="445568" y="1054066"/>
                    <a:pt x="425908" y="1063534"/>
                  </a:cubicBezTo>
                  <a:cubicBezTo>
                    <a:pt x="404539" y="1073857"/>
                    <a:pt x="384418" y="1086087"/>
                    <a:pt x="365219" y="1099698"/>
                  </a:cubicBezTo>
                  <a:cubicBezTo>
                    <a:pt x="365876" y="1091216"/>
                    <a:pt x="366600" y="1082537"/>
                    <a:pt x="367520" y="1073792"/>
                  </a:cubicBezTo>
                  <a:cubicBezTo>
                    <a:pt x="387772" y="1059523"/>
                    <a:pt x="409076" y="1047096"/>
                    <a:pt x="431563" y="1036576"/>
                  </a:cubicBezTo>
                  <a:cubicBezTo>
                    <a:pt x="451355" y="1027304"/>
                    <a:pt x="434127" y="997979"/>
                    <a:pt x="414402" y="1007184"/>
                  </a:cubicBezTo>
                  <a:cubicBezTo>
                    <a:pt x="401251" y="1013299"/>
                    <a:pt x="388561" y="1020137"/>
                    <a:pt x="376199" y="1027502"/>
                  </a:cubicBezTo>
                  <a:cubicBezTo>
                    <a:pt x="385668" y="996664"/>
                    <a:pt x="404144" y="972006"/>
                    <a:pt x="443333" y="966944"/>
                  </a:cubicBezTo>
                  <a:cubicBezTo>
                    <a:pt x="532691" y="955568"/>
                    <a:pt x="534203" y="1073529"/>
                    <a:pt x="539069" y="1134350"/>
                  </a:cubicBezTo>
                  <a:moveTo>
                    <a:pt x="474565" y="922232"/>
                  </a:moveTo>
                  <a:cubicBezTo>
                    <a:pt x="452735" y="919076"/>
                    <a:pt x="429130" y="919996"/>
                    <a:pt x="407892" y="925322"/>
                  </a:cubicBezTo>
                  <a:cubicBezTo>
                    <a:pt x="400922" y="881334"/>
                    <a:pt x="398358" y="836490"/>
                    <a:pt x="395596" y="791976"/>
                  </a:cubicBezTo>
                  <a:cubicBezTo>
                    <a:pt x="420451" y="793620"/>
                    <a:pt x="445371" y="793028"/>
                    <a:pt x="470160" y="790727"/>
                  </a:cubicBezTo>
                  <a:cubicBezTo>
                    <a:pt x="473053" y="834452"/>
                    <a:pt x="471541" y="878441"/>
                    <a:pt x="474565" y="922232"/>
                  </a:cubicBezTo>
                  <a:moveTo>
                    <a:pt x="460428" y="746343"/>
                  </a:moveTo>
                  <a:cubicBezTo>
                    <a:pt x="272968" y="760941"/>
                    <a:pt x="94186" y="646399"/>
                    <a:pt x="53748" y="457952"/>
                  </a:cubicBezTo>
                  <a:cubicBezTo>
                    <a:pt x="12850" y="267270"/>
                    <a:pt x="141528" y="94012"/>
                    <a:pt x="328792" y="55546"/>
                  </a:cubicBezTo>
                  <a:cubicBezTo>
                    <a:pt x="525261" y="4719"/>
                    <a:pt x="708579" y="142405"/>
                    <a:pt x="770452" y="322896"/>
                  </a:cubicBezTo>
                  <a:cubicBezTo>
                    <a:pt x="846396" y="544549"/>
                    <a:pt x="680634" y="729248"/>
                    <a:pt x="460428" y="746343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19BC1C-64D5-4745-8824-B4E151A50977}"/>
                </a:ext>
              </a:extLst>
            </p:cNvPr>
            <p:cNvSpPr/>
            <p:nvPr/>
          </p:nvSpPr>
          <p:spPr>
            <a:xfrm>
              <a:off x="1476180" y="188450"/>
              <a:ext cx="657799" cy="624721"/>
            </a:xfrm>
            <a:custGeom>
              <a:avLst/>
              <a:gdLst>
                <a:gd name="connsiteX0" fmla="*/ 316507 w 657799"/>
                <a:gd name="connsiteY0" fmla="*/ 128 h 624721"/>
                <a:gd name="connsiteX1" fmla="*/ 2998 w 657799"/>
                <a:gd name="connsiteY1" fmla="*/ 346119 h 624721"/>
                <a:gd name="connsiteX2" fmla="*/ 374501 w 657799"/>
                <a:gd name="connsiteY2" fmla="*/ 624647 h 624721"/>
                <a:gd name="connsiteX3" fmla="*/ 654410 w 657799"/>
                <a:gd name="connsiteY3" fmla="*/ 309692 h 624721"/>
                <a:gd name="connsiteX4" fmla="*/ 316507 w 657799"/>
                <a:gd name="connsiteY4" fmla="*/ 128 h 624721"/>
                <a:gd name="connsiteX5" fmla="*/ 586750 w 657799"/>
                <a:gd name="connsiteY5" fmla="*/ 498139 h 624721"/>
                <a:gd name="connsiteX6" fmla="*/ 374501 w 657799"/>
                <a:gd name="connsiteY6" fmla="*/ 590653 h 624721"/>
                <a:gd name="connsiteX7" fmla="*/ 41069 w 657799"/>
                <a:gd name="connsiteY7" fmla="*/ 363477 h 624721"/>
                <a:gd name="connsiteX8" fmla="*/ 316573 w 657799"/>
                <a:gd name="connsiteY8" fmla="*/ 34122 h 624721"/>
                <a:gd name="connsiteX9" fmla="*/ 611736 w 657799"/>
                <a:gd name="connsiteY9" fmla="*/ 270437 h 624721"/>
                <a:gd name="connsiteX10" fmla="*/ 586750 w 657799"/>
                <a:gd name="connsiteY10" fmla="*/ 498139 h 6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799" h="624721">
                  <a:moveTo>
                    <a:pt x="316507" y="128"/>
                  </a:moveTo>
                  <a:cubicBezTo>
                    <a:pt x="147325" y="11503"/>
                    <a:pt x="-24947" y="166022"/>
                    <a:pt x="2998" y="346119"/>
                  </a:cubicBezTo>
                  <a:cubicBezTo>
                    <a:pt x="29694" y="518325"/>
                    <a:pt x="209527" y="628000"/>
                    <a:pt x="374501" y="624647"/>
                  </a:cubicBezTo>
                  <a:cubicBezTo>
                    <a:pt x="557622" y="620965"/>
                    <a:pt x="680053" y="496758"/>
                    <a:pt x="654410" y="309692"/>
                  </a:cubicBezTo>
                  <a:cubicBezTo>
                    <a:pt x="631265" y="140773"/>
                    <a:pt x="491080" y="-4935"/>
                    <a:pt x="316507" y="128"/>
                  </a:cubicBezTo>
                  <a:moveTo>
                    <a:pt x="586750" y="498139"/>
                  </a:moveTo>
                  <a:cubicBezTo>
                    <a:pt x="539080" y="566258"/>
                    <a:pt x="453338" y="589075"/>
                    <a:pt x="374501" y="590653"/>
                  </a:cubicBezTo>
                  <a:cubicBezTo>
                    <a:pt x="233659" y="593480"/>
                    <a:pt x="77628" y="507212"/>
                    <a:pt x="41069" y="363477"/>
                  </a:cubicBezTo>
                  <a:cubicBezTo>
                    <a:pt x="-1144" y="197320"/>
                    <a:pt x="158964" y="44774"/>
                    <a:pt x="316573" y="34122"/>
                  </a:cubicBezTo>
                  <a:cubicBezTo>
                    <a:pt x="458861" y="29980"/>
                    <a:pt x="574389" y="136105"/>
                    <a:pt x="611736" y="270437"/>
                  </a:cubicBezTo>
                  <a:cubicBezTo>
                    <a:pt x="631659" y="342371"/>
                    <a:pt x="631265" y="434556"/>
                    <a:pt x="586750" y="49813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E3F89F-2464-4D6C-8364-1F1E52E28C41}"/>
                </a:ext>
              </a:extLst>
            </p:cNvPr>
            <p:cNvSpPr/>
            <p:nvPr/>
          </p:nvSpPr>
          <p:spPr>
            <a:xfrm>
              <a:off x="1536577" y="285412"/>
              <a:ext cx="221891" cy="290976"/>
            </a:xfrm>
            <a:custGeom>
              <a:avLst/>
              <a:gdLst>
                <a:gd name="connsiteX0" fmla="*/ 133415 w 221891"/>
                <a:gd name="connsiteY0" fmla="*/ 17116 h 290976"/>
                <a:gd name="connsiteX1" fmla="*/ 3 w 221891"/>
                <a:gd name="connsiteY1" fmla="*/ 219173 h 290976"/>
                <a:gd name="connsiteX2" fmla="*/ 33734 w 221891"/>
                <a:gd name="connsiteY2" fmla="*/ 289923 h 290976"/>
                <a:gd name="connsiteX3" fmla="*/ 82325 w 221891"/>
                <a:gd name="connsiteY3" fmla="*/ 257244 h 290976"/>
                <a:gd name="connsiteX4" fmla="*/ 91925 w 221891"/>
                <a:gd name="connsiteY4" fmla="*/ 198001 h 290976"/>
                <a:gd name="connsiteX5" fmla="*/ 134401 w 221891"/>
                <a:gd name="connsiteY5" fmla="*/ 125805 h 290976"/>
                <a:gd name="connsiteX6" fmla="*/ 213502 w 221891"/>
                <a:gd name="connsiteY6" fmla="*/ 61762 h 290976"/>
                <a:gd name="connsiteX7" fmla="*/ 211529 w 221891"/>
                <a:gd name="connsiteY7" fmla="*/ 8962 h 290976"/>
                <a:gd name="connsiteX8" fmla="*/ 133415 w 221891"/>
                <a:gd name="connsiteY8" fmla="*/ 17116 h 290976"/>
                <a:gd name="connsiteX9" fmla="*/ 144856 w 221891"/>
                <a:gd name="connsiteY9" fmla="*/ 69389 h 290976"/>
                <a:gd name="connsiteX10" fmla="*/ 76802 w 221891"/>
                <a:gd name="connsiteY10" fmla="*/ 147437 h 290976"/>
                <a:gd name="connsiteX11" fmla="*/ 55564 w 221891"/>
                <a:gd name="connsiteY11" fmla="*/ 202538 h 290976"/>
                <a:gd name="connsiteX12" fmla="*/ 52671 w 221891"/>
                <a:gd name="connsiteY12" fmla="*/ 221080 h 290976"/>
                <a:gd name="connsiteX13" fmla="*/ 33997 w 221891"/>
                <a:gd name="connsiteY13" fmla="*/ 219239 h 290976"/>
                <a:gd name="connsiteX14" fmla="*/ 114873 w 221891"/>
                <a:gd name="connsiteY14" fmla="*/ 69520 h 290976"/>
                <a:gd name="connsiteX15" fmla="*/ 179508 w 221891"/>
                <a:gd name="connsiteY15" fmla="*/ 45324 h 290976"/>
                <a:gd name="connsiteX16" fmla="*/ 144856 w 221891"/>
                <a:gd name="connsiteY16" fmla="*/ 69389 h 29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891" h="290976">
                  <a:moveTo>
                    <a:pt x="133415" y="17116"/>
                  </a:moveTo>
                  <a:cubicBezTo>
                    <a:pt x="55827" y="56304"/>
                    <a:pt x="7565" y="134024"/>
                    <a:pt x="3" y="219173"/>
                  </a:cubicBezTo>
                  <a:cubicBezTo>
                    <a:pt x="-129" y="244291"/>
                    <a:pt x="3948" y="282559"/>
                    <a:pt x="33734" y="289923"/>
                  </a:cubicBezTo>
                  <a:cubicBezTo>
                    <a:pt x="56813" y="295644"/>
                    <a:pt x="75684" y="277102"/>
                    <a:pt x="82325" y="257244"/>
                  </a:cubicBezTo>
                  <a:cubicBezTo>
                    <a:pt x="88638" y="238308"/>
                    <a:pt x="86336" y="217332"/>
                    <a:pt x="91925" y="198001"/>
                  </a:cubicBezTo>
                  <a:cubicBezTo>
                    <a:pt x="99684" y="170977"/>
                    <a:pt x="115925" y="146648"/>
                    <a:pt x="134401" y="125805"/>
                  </a:cubicBezTo>
                  <a:cubicBezTo>
                    <a:pt x="156626" y="100687"/>
                    <a:pt x="194039" y="87339"/>
                    <a:pt x="213502" y="61762"/>
                  </a:cubicBezTo>
                  <a:cubicBezTo>
                    <a:pt x="224680" y="47099"/>
                    <a:pt x="225337" y="22179"/>
                    <a:pt x="211529" y="8962"/>
                  </a:cubicBezTo>
                  <a:cubicBezTo>
                    <a:pt x="190949" y="-10698"/>
                    <a:pt x="154259" y="6595"/>
                    <a:pt x="133415" y="17116"/>
                  </a:cubicBezTo>
                  <a:moveTo>
                    <a:pt x="144856" y="69389"/>
                  </a:moveTo>
                  <a:cubicBezTo>
                    <a:pt x="118029" y="90890"/>
                    <a:pt x="93701" y="117257"/>
                    <a:pt x="76802" y="147437"/>
                  </a:cubicBezTo>
                  <a:cubicBezTo>
                    <a:pt x="67268" y="164533"/>
                    <a:pt x="59706" y="183338"/>
                    <a:pt x="55564" y="202538"/>
                  </a:cubicBezTo>
                  <a:cubicBezTo>
                    <a:pt x="54315" y="208456"/>
                    <a:pt x="54578" y="215360"/>
                    <a:pt x="52671" y="221080"/>
                  </a:cubicBezTo>
                  <a:cubicBezTo>
                    <a:pt x="47148" y="237584"/>
                    <a:pt x="33734" y="265463"/>
                    <a:pt x="33997" y="219239"/>
                  </a:cubicBezTo>
                  <a:cubicBezTo>
                    <a:pt x="39257" y="159799"/>
                    <a:pt x="67794" y="106736"/>
                    <a:pt x="114873" y="69520"/>
                  </a:cubicBezTo>
                  <a:cubicBezTo>
                    <a:pt x="122434" y="63537"/>
                    <a:pt x="180954" y="24874"/>
                    <a:pt x="179508" y="45324"/>
                  </a:cubicBezTo>
                  <a:cubicBezTo>
                    <a:pt x="179310" y="48808"/>
                    <a:pt x="149590" y="65575"/>
                    <a:pt x="144856" y="6938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019D54-BE5A-4206-8817-2F6E3C0BE403}"/>
                </a:ext>
              </a:extLst>
            </p:cNvPr>
            <p:cNvSpPr/>
            <p:nvPr/>
          </p:nvSpPr>
          <p:spPr>
            <a:xfrm>
              <a:off x="1672920" y="7"/>
              <a:ext cx="77394" cy="79016"/>
            </a:xfrm>
            <a:custGeom>
              <a:avLst/>
              <a:gdLst>
                <a:gd name="connsiteX0" fmla="*/ 24557 w 77394"/>
                <a:gd name="connsiteY0" fmla="*/ 3017 h 79016"/>
                <a:gd name="connsiteX1" fmla="*/ 23965 w 77394"/>
                <a:gd name="connsiteY1" fmla="*/ 3280 h 79016"/>
                <a:gd name="connsiteX2" fmla="*/ 21203 w 77394"/>
                <a:gd name="connsiteY2" fmla="*/ 4398 h 79016"/>
                <a:gd name="connsiteX3" fmla="*/ 9434 w 77394"/>
                <a:gd name="connsiteY3" fmla="*/ 65811 h 79016"/>
                <a:gd name="connsiteX4" fmla="*/ 71701 w 77394"/>
                <a:gd name="connsiteY4" fmla="*/ 60879 h 79016"/>
                <a:gd name="connsiteX5" fmla="*/ 70912 w 77394"/>
                <a:gd name="connsiteY5" fmla="*/ 17746 h 79016"/>
                <a:gd name="connsiteX6" fmla="*/ 24557 w 77394"/>
                <a:gd name="connsiteY6" fmla="*/ 3017 h 79016"/>
                <a:gd name="connsiteX7" fmla="*/ 46058 w 77394"/>
                <a:gd name="connsiteY7" fmla="*/ 48255 h 79016"/>
                <a:gd name="connsiteX8" fmla="*/ 34683 w 77394"/>
                <a:gd name="connsiteY8" fmla="*/ 50819 h 79016"/>
                <a:gd name="connsiteX9" fmla="*/ 34617 w 77394"/>
                <a:gd name="connsiteY9" fmla="*/ 28989 h 79016"/>
                <a:gd name="connsiteX10" fmla="*/ 46189 w 77394"/>
                <a:gd name="connsiteY10" fmla="*/ 30568 h 79016"/>
                <a:gd name="connsiteX11" fmla="*/ 49609 w 77394"/>
                <a:gd name="connsiteY11" fmla="*/ 43652 h 79016"/>
                <a:gd name="connsiteX12" fmla="*/ 49346 w 77394"/>
                <a:gd name="connsiteY12" fmla="*/ 44507 h 79016"/>
                <a:gd name="connsiteX13" fmla="*/ 46058 w 77394"/>
                <a:gd name="connsiteY13" fmla="*/ 48255 h 79016"/>
                <a:gd name="connsiteX14" fmla="*/ 49609 w 77394"/>
                <a:gd name="connsiteY14" fmla="*/ 43126 h 79016"/>
                <a:gd name="connsiteX15" fmla="*/ 49609 w 77394"/>
                <a:gd name="connsiteY15" fmla="*/ 43126 h 7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94" h="79016">
                  <a:moveTo>
                    <a:pt x="24557" y="3017"/>
                  </a:moveTo>
                  <a:cubicBezTo>
                    <a:pt x="24360" y="3083"/>
                    <a:pt x="24162" y="3214"/>
                    <a:pt x="23965" y="3280"/>
                  </a:cubicBezTo>
                  <a:cubicBezTo>
                    <a:pt x="23045" y="3543"/>
                    <a:pt x="22124" y="3872"/>
                    <a:pt x="21203" y="4398"/>
                  </a:cubicBezTo>
                  <a:cubicBezTo>
                    <a:pt x="-1152" y="16102"/>
                    <a:pt x="-7070" y="46677"/>
                    <a:pt x="9434" y="65811"/>
                  </a:cubicBezTo>
                  <a:cubicBezTo>
                    <a:pt x="26661" y="85800"/>
                    <a:pt x="57236" y="82249"/>
                    <a:pt x="71701" y="60879"/>
                  </a:cubicBezTo>
                  <a:cubicBezTo>
                    <a:pt x="80381" y="48058"/>
                    <a:pt x="78343" y="30765"/>
                    <a:pt x="70912" y="17746"/>
                  </a:cubicBezTo>
                  <a:cubicBezTo>
                    <a:pt x="61313" y="913"/>
                    <a:pt x="42113" y="-3821"/>
                    <a:pt x="24557" y="3017"/>
                  </a:cubicBezTo>
                  <a:moveTo>
                    <a:pt x="46058" y="48255"/>
                  </a:moveTo>
                  <a:cubicBezTo>
                    <a:pt x="42902" y="51017"/>
                    <a:pt x="38694" y="52463"/>
                    <a:pt x="34683" y="50819"/>
                  </a:cubicBezTo>
                  <a:cubicBezTo>
                    <a:pt x="24425" y="46545"/>
                    <a:pt x="26595" y="33855"/>
                    <a:pt x="34617" y="28989"/>
                  </a:cubicBezTo>
                  <a:cubicBezTo>
                    <a:pt x="39614" y="27280"/>
                    <a:pt x="43296" y="27017"/>
                    <a:pt x="46189" y="30568"/>
                  </a:cubicBezTo>
                  <a:cubicBezTo>
                    <a:pt x="48820" y="33855"/>
                    <a:pt x="50069" y="39576"/>
                    <a:pt x="49609" y="43652"/>
                  </a:cubicBezTo>
                  <a:cubicBezTo>
                    <a:pt x="49543" y="44047"/>
                    <a:pt x="49477" y="44376"/>
                    <a:pt x="49346" y="44507"/>
                  </a:cubicBezTo>
                  <a:cubicBezTo>
                    <a:pt x="48622" y="45691"/>
                    <a:pt x="47044" y="47334"/>
                    <a:pt x="46058" y="48255"/>
                  </a:cubicBezTo>
                  <a:moveTo>
                    <a:pt x="49609" y="43126"/>
                  </a:moveTo>
                  <a:cubicBezTo>
                    <a:pt x="49740" y="42337"/>
                    <a:pt x="49740" y="42535"/>
                    <a:pt x="49609" y="43126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3149CD-84CA-8467-77D6-A08BFE4C4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795750"/>
              </p:ext>
            </p:extLst>
          </p:nvPr>
        </p:nvGraphicFramePr>
        <p:xfrm>
          <a:off x="2219218" y="1890445"/>
          <a:ext cx="8106312" cy="4257011"/>
        </p:xfrm>
        <a:graphic>
          <a:graphicData uri="http://schemas.openxmlformats.org/drawingml/2006/table">
            <a:tbl>
              <a:tblPr/>
              <a:tblGrid>
                <a:gridCol w="2026578">
                  <a:extLst>
                    <a:ext uri="{9D8B030D-6E8A-4147-A177-3AD203B41FA5}">
                      <a16:colId xmlns:a16="http://schemas.microsoft.com/office/drawing/2014/main" val="1440104983"/>
                    </a:ext>
                  </a:extLst>
                </a:gridCol>
                <a:gridCol w="2026578">
                  <a:extLst>
                    <a:ext uri="{9D8B030D-6E8A-4147-A177-3AD203B41FA5}">
                      <a16:colId xmlns:a16="http://schemas.microsoft.com/office/drawing/2014/main" val="3124678153"/>
                    </a:ext>
                  </a:extLst>
                </a:gridCol>
                <a:gridCol w="2026578">
                  <a:extLst>
                    <a:ext uri="{9D8B030D-6E8A-4147-A177-3AD203B41FA5}">
                      <a16:colId xmlns:a16="http://schemas.microsoft.com/office/drawing/2014/main" val="1597364794"/>
                    </a:ext>
                  </a:extLst>
                </a:gridCol>
                <a:gridCol w="2026578">
                  <a:extLst>
                    <a:ext uri="{9D8B030D-6E8A-4147-A177-3AD203B41FA5}">
                      <a16:colId xmlns:a16="http://schemas.microsoft.com/office/drawing/2014/main" val="3617709284"/>
                    </a:ext>
                  </a:extLst>
                </a:gridCol>
              </a:tblGrid>
              <a:tr h="9440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Nơi sống</a:t>
                      </a:r>
                      <a:endParaRPr lang="vi-VN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Ích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lợi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hoặc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hại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89505"/>
                  </a:ext>
                </a:extLst>
              </a:tr>
              <a:tr h="6518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rơm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Rơm, rạ mục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 thức ăn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30095"/>
                  </a:ext>
                </a:extLst>
              </a:tr>
              <a:tr h="3597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sò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648624"/>
                  </a:ext>
                </a:extLst>
              </a:tr>
              <a:tr h="9440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tai mèo (mộc nhĩ)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66194"/>
                  </a:ext>
                </a:extLst>
              </a:tr>
              <a:tr h="3597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mốc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343993"/>
                  </a:ext>
                </a:extLst>
              </a:tr>
              <a:tr h="3597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men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387576"/>
                  </a:ext>
                </a:extLst>
              </a:tr>
              <a:tr h="3597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độc đỏ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47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6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CF9D60-424C-0F14-9D5F-54B7A36B9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013753"/>
              </p:ext>
            </p:extLst>
          </p:nvPr>
        </p:nvGraphicFramePr>
        <p:xfrm>
          <a:off x="893852" y="770562"/>
          <a:ext cx="9976207" cy="5210709"/>
        </p:xfrm>
        <a:graphic>
          <a:graphicData uri="http://schemas.openxmlformats.org/drawingml/2006/table">
            <a:tbl>
              <a:tblPr/>
              <a:tblGrid>
                <a:gridCol w="1623317">
                  <a:extLst>
                    <a:ext uri="{9D8B030D-6E8A-4147-A177-3AD203B41FA5}">
                      <a16:colId xmlns:a16="http://schemas.microsoft.com/office/drawing/2014/main" val="1440104983"/>
                    </a:ext>
                  </a:extLst>
                </a:gridCol>
                <a:gridCol w="1777429">
                  <a:extLst>
                    <a:ext uri="{9D8B030D-6E8A-4147-A177-3AD203B41FA5}">
                      <a16:colId xmlns:a16="http://schemas.microsoft.com/office/drawing/2014/main" val="3124678153"/>
                    </a:ext>
                  </a:extLst>
                </a:gridCol>
                <a:gridCol w="3873357">
                  <a:extLst>
                    <a:ext uri="{9D8B030D-6E8A-4147-A177-3AD203B41FA5}">
                      <a16:colId xmlns:a16="http://schemas.microsoft.com/office/drawing/2014/main" val="1597364794"/>
                    </a:ext>
                  </a:extLst>
                </a:gridCol>
                <a:gridCol w="2702104">
                  <a:extLst>
                    <a:ext uri="{9D8B030D-6E8A-4147-A177-3AD203B41FA5}">
                      <a16:colId xmlns:a16="http://schemas.microsoft.com/office/drawing/2014/main" val="3617709284"/>
                    </a:ext>
                  </a:extLst>
                </a:gridCol>
              </a:tblGrid>
              <a:tr h="117871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Nơi sống</a:t>
                      </a:r>
                      <a:endParaRPr lang="vi-VN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Ích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lợi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hoặc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hại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89505"/>
                  </a:ext>
                </a:extLst>
              </a:tr>
              <a:tr h="4857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rơm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Rơm, rạ mục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 thức ăn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30095"/>
                  </a:ext>
                </a:extLst>
              </a:tr>
              <a:tr h="46233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sò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648624"/>
                  </a:ext>
                </a:extLst>
              </a:tr>
              <a:tr h="7808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tai mèo (mộc nhĩ)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66194"/>
                  </a:ext>
                </a:extLst>
              </a:tr>
              <a:tr h="79747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mốc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343993"/>
                  </a:ext>
                </a:extLst>
              </a:tr>
              <a:tr h="95549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men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387576"/>
                  </a:ext>
                </a:extLst>
              </a:tr>
              <a:tr h="53596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độc đỏ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4787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245A61A-FE21-8761-59EE-3A55927A7A2B}"/>
              </a:ext>
            </a:extLst>
          </p:cNvPr>
          <p:cNvSpPr txBox="1"/>
          <p:nvPr/>
        </p:nvSpPr>
        <p:spPr>
          <a:xfrm>
            <a:off x="5250095" y="2404152"/>
            <a:ext cx="221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 cây khô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B4784-AC3C-7D01-FE9B-2289AF6D9976}"/>
              </a:ext>
            </a:extLst>
          </p:cNvPr>
          <p:cNvSpPr txBox="1"/>
          <p:nvPr/>
        </p:nvSpPr>
        <p:spPr>
          <a:xfrm>
            <a:off x="8435084" y="2373331"/>
            <a:ext cx="221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thức ăn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D178F-EC59-8E64-AAA7-5071589D8F3D}"/>
              </a:ext>
            </a:extLst>
          </p:cNvPr>
          <p:cNvSpPr txBox="1"/>
          <p:nvPr/>
        </p:nvSpPr>
        <p:spPr>
          <a:xfrm>
            <a:off x="5106257" y="3051426"/>
            <a:ext cx="221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Gỗ mục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822B51-E956-08E9-7ECB-B00D809CD7DD}"/>
              </a:ext>
            </a:extLst>
          </p:cNvPr>
          <p:cNvSpPr txBox="1"/>
          <p:nvPr/>
        </p:nvSpPr>
        <p:spPr>
          <a:xfrm>
            <a:off x="8270697" y="3010329"/>
            <a:ext cx="221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thức ăn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1525CA-79E2-D2D9-7441-7DF014DD20C1}"/>
              </a:ext>
            </a:extLst>
          </p:cNvPr>
          <p:cNvSpPr txBox="1"/>
          <p:nvPr/>
        </p:nvSpPr>
        <p:spPr>
          <a:xfrm>
            <a:off x="4500081" y="3863084"/>
            <a:ext cx="3565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phẩm để lâu ngày...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0C88D9-2FE5-98A7-9E9C-F8762C979A97}"/>
              </a:ext>
            </a:extLst>
          </p:cNvPr>
          <p:cNvSpPr txBox="1"/>
          <p:nvPr/>
        </p:nvSpPr>
        <p:spPr>
          <a:xfrm>
            <a:off x="8075486" y="3719246"/>
            <a:ext cx="270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Gây hại thực phẩm, hỏng đồ dùng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3703B2-B9E4-40CA-0F61-28FF5FEF2E76}"/>
              </a:ext>
            </a:extLst>
          </p:cNvPr>
          <p:cNvSpPr txBox="1"/>
          <p:nvPr/>
        </p:nvSpPr>
        <p:spPr>
          <a:xfrm>
            <a:off x="4294598" y="4561727"/>
            <a:ext cx="3739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trái cây và quả mọng, trong dạ dày của động vật và trên da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5BCE8B-3E39-5D47-E0D9-D2522F3B64B1}"/>
              </a:ext>
            </a:extLst>
          </p:cNvPr>
          <p:cNvSpPr txBox="1"/>
          <p:nvPr/>
        </p:nvSpPr>
        <p:spPr>
          <a:xfrm>
            <a:off x="8096034" y="4551454"/>
            <a:ext cx="270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trong chế biến thực phẩm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3B68E6-9798-DA6D-125F-FBCD4F1C311C}"/>
              </a:ext>
            </a:extLst>
          </p:cNvPr>
          <p:cNvSpPr txBox="1"/>
          <p:nvPr/>
        </p:nvSpPr>
        <p:spPr>
          <a:xfrm>
            <a:off x="4407614" y="5404208"/>
            <a:ext cx="373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đất, cây mục...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3C7553-EAC9-50F8-D132-0E49ECBCDCF3}"/>
              </a:ext>
            </a:extLst>
          </p:cNvPr>
          <p:cNvSpPr txBox="1"/>
          <p:nvPr/>
        </p:nvSpPr>
        <p:spPr>
          <a:xfrm>
            <a:off x="8085760" y="5435031"/>
            <a:ext cx="287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Gây độc nếu ăn phải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F8386F0-B2E5-45DF-A34E-E0DE44B0A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93" y="526424"/>
            <a:ext cx="91253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11532A-2F60-47C9-A240-B6CF13FC9FD5}"/>
              </a:ext>
            </a:extLst>
          </p:cNvPr>
          <p:cNvGrpSpPr/>
          <p:nvPr/>
        </p:nvGrpSpPr>
        <p:grpSpPr>
          <a:xfrm rot="2251857">
            <a:off x="887310" y="623172"/>
            <a:ext cx="773568" cy="1393075"/>
            <a:chOff x="1394394" y="7"/>
            <a:chExt cx="834179" cy="17550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B02EF3A-5E52-474C-AAD6-D9A375359886}"/>
                </a:ext>
              </a:extLst>
            </p:cNvPr>
            <p:cNvSpPr/>
            <p:nvPr/>
          </p:nvSpPr>
          <p:spPr>
            <a:xfrm>
              <a:off x="1394394" y="104955"/>
              <a:ext cx="834179" cy="1650067"/>
            </a:xfrm>
            <a:custGeom>
              <a:avLst/>
              <a:gdLst>
                <a:gd name="connsiteX0" fmla="*/ 780907 w 834179"/>
                <a:gd name="connsiteY0" fmla="*/ 234065 h 1650067"/>
                <a:gd name="connsiteX1" fmla="*/ 316693 w 834179"/>
                <a:gd name="connsiteY1" fmla="*/ 11821 h 1650067"/>
                <a:gd name="connsiteX2" fmla="*/ 3382 w 834179"/>
                <a:gd name="connsiteY2" fmla="*/ 329603 h 1650067"/>
                <a:gd name="connsiteX3" fmla="*/ 208201 w 834179"/>
                <a:gd name="connsiteY3" fmla="*/ 738124 h 1650067"/>
                <a:gd name="connsiteX4" fmla="*/ 349898 w 834179"/>
                <a:gd name="connsiteY4" fmla="*/ 786518 h 1650067"/>
                <a:gd name="connsiteX5" fmla="*/ 365284 w 834179"/>
                <a:gd name="connsiteY5" fmla="*/ 945245 h 1650067"/>
                <a:gd name="connsiteX6" fmla="*/ 318140 w 834179"/>
                <a:gd name="connsiteY6" fmla="*/ 1118766 h 1650067"/>
                <a:gd name="connsiteX7" fmla="*/ 321099 w 834179"/>
                <a:gd name="connsiteY7" fmla="*/ 1459957 h 1650067"/>
                <a:gd name="connsiteX8" fmla="*/ 367652 w 834179"/>
                <a:gd name="connsiteY8" fmla="*/ 1627823 h 1650067"/>
                <a:gd name="connsiteX9" fmla="*/ 540581 w 834179"/>
                <a:gd name="connsiteY9" fmla="*/ 1633741 h 1650067"/>
                <a:gd name="connsiteX10" fmla="*/ 599758 w 834179"/>
                <a:gd name="connsiteY10" fmla="*/ 1456012 h 1650067"/>
                <a:gd name="connsiteX11" fmla="*/ 581676 w 834179"/>
                <a:gd name="connsiteY11" fmla="*/ 1105813 h 1650067"/>
                <a:gd name="connsiteX12" fmla="*/ 521118 w 834179"/>
                <a:gd name="connsiteY12" fmla="*/ 937684 h 1650067"/>
                <a:gd name="connsiteX13" fmla="*/ 514872 w 834179"/>
                <a:gd name="connsiteY13" fmla="*/ 784414 h 1650067"/>
                <a:gd name="connsiteX14" fmla="*/ 701346 w 834179"/>
                <a:gd name="connsiteY14" fmla="*/ 702684 h 1650067"/>
                <a:gd name="connsiteX15" fmla="*/ 780907 w 834179"/>
                <a:gd name="connsiteY15" fmla="*/ 234065 h 1650067"/>
                <a:gd name="connsiteX16" fmla="*/ 539069 w 834179"/>
                <a:gd name="connsiteY16" fmla="*/ 1134350 h 1650067"/>
                <a:gd name="connsiteX17" fmla="*/ 554192 w 834179"/>
                <a:gd name="connsiteY17" fmla="*/ 1484811 h 1650067"/>
                <a:gd name="connsiteX18" fmla="*/ 510927 w 834179"/>
                <a:gd name="connsiteY18" fmla="*/ 1587320 h 1650067"/>
                <a:gd name="connsiteX19" fmla="*/ 422555 w 834179"/>
                <a:gd name="connsiteY19" fmla="*/ 1597511 h 1650067"/>
                <a:gd name="connsiteX20" fmla="*/ 419465 w 834179"/>
                <a:gd name="connsiteY20" fmla="*/ 1596459 h 1650067"/>
                <a:gd name="connsiteX21" fmla="*/ 433207 w 834179"/>
                <a:gd name="connsiteY21" fmla="*/ 1590147 h 1650067"/>
                <a:gd name="connsiteX22" fmla="*/ 445108 w 834179"/>
                <a:gd name="connsiteY22" fmla="*/ 1569238 h 1650067"/>
                <a:gd name="connsiteX23" fmla="*/ 424199 w 834179"/>
                <a:gd name="connsiteY23" fmla="*/ 1557337 h 1650067"/>
                <a:gd name="connsiteX24" fmla="*/ 386851 w 834179"/>
                <a:gd name="connsiteY24" fmla="*/ 1574564 h 1650067"/>
                <a:gd name="connsiteX25" fmla="*/ 376331 w 834179"/>
                <a:gd name="connsiteY25" fmla="*/ 1554706 h 1650067"/>
                <a:gd name="connsiteX26" fmla="*/ 443859 w 834179"/>
                <a:gd name="connsiteY26" fmla="*/ 1506444 h 1650067"/>
                <a:gd name="connsiteX27" fmla="*/ 426697 w 834179"/>
                <a:gd name="connsiteY27" fmla="*/ 1477053 h 1650067"/>
                <a:gd name="connsiteX28" fmla="*/ 368967 w 834179"/>
                <a:gd name="connsiteY28" fmla="*/ 1517819 h 1650067"/>
                <a:gd name="connsiteX29" fmla="*/ 367586 w 834179"/>
                <a:gd name="connsiteY29" fmla="*/ 1493359 h 1650067"/>
                <a:gd name="connsiteX30" fmla="*/ 436166 w 834179"/>
                <a:gd name="connsiteY30" fmla="*/ 1446149 h 1650067"/>
                <a:gd name="connsiteX31" fmla="*/ 419004 w 834179"/>
                <a:gd name="connsiteY31" fmla="*/ 1416757 h 1650067"/>
                <a:gd name="connsiteX32" fmla="*/ 366402 w 834179"/>
                <a:gd name="connsiteY32" fmla="*/ 1452987 h 1650067"/>
                <a:gd name="connsiteX33" fmla="*/ 365679 w 834179"/>
                <a:gd name="connsiteY33" fmla="*/ 1428790 h 1650067"/>
                <a:gd name="connsiteX34" fmla="*/ 432418 w 834179"/>
                <a:gd name="connsiteY34" fmla="*/ 1374610 h 1650067"/>
                <a:gd name="connsiteX35" fmla="*/ 415256 w 834179"/>
                <a:gd name="connsiteY35" fmla="*/ 1345219 h 1650067"/>
                <a:gd name="connsiteX36" fmla="*/ 364035 w 834179"/>
                <a:gd name="connsiteY36" fmla="*/ 1384341 h 1650067"/>
                <a:gd name="connsiteX37" fmla="*/ 362457 w 834179"/>
                <a:gd name="connsiteY37" fmla="*/ 1344955 h 1650067"/>
                <a:gd name="connsiteX38" fmla="*/ 430314 w 834179"/>
                <a:gd name="connsiteY38" fmla="*/ 1299126 h 1650067"/>
                <a:gd name="connsiteX39" fmla="*/ 413152 w 834179"/>
                <a:gd name="connsiteY39" fmla="*/ 1269735 h 1650067"/>
                <a:gd name="connsiteX40" fmla="*/ 360945 w 834179"/>
                <a:gd name="connsiteY40" fmla="*/ 1304189 h 1650067"/>
                <a:gd name="connsiteX41" fmla="*/ 360287 w 834179"/>
                <a:gd name="connsiteY41" fmla="*/ 1282228 h 1650067"/>
                <a:gd name="connsiteX42" fmla="*/ 425777 w 834179"/>
                <a:gd name="connsiteY42" fmla="*/ 1237318 h 1650067"/>
                <a:gd name="connsiteX43" fmla="*/ 408615 w 834179"/>
                <a:gd name="connsiteY43" fmla="*/ 1207927 h 1650067"/>
                <a:gd name="connsiteX44" fmla="*/ 359564 w 834179"/>
                <a:gd name="connsiteY44" fmla="*/ 1241592 h 1650067"/>
                <a:gd name="connsiteX45" fmla="*/ 359564 w 834179"/>
                <a:gd name="connsiteY45" fmla="*/ 1219762 h 1650067"/>
                <a:gd name="connsiteX46" fmla="*/ 363904 w 834179"/>
                <a:gd name="connsiteY46" fmla="*/ 1216409 h 1650067"/>
                <a:gd name="connsiteX47" fmla="*/ 438467 w 834179"/>
                <a:gd name="connsiteY47" fmla="*/ 1153747 h 1650067"/>
                <a:gd name="connsiteX48" fmla="*/ 421306 w 834179"/>
                <a:gd name="connsiteY48" fmla="*/ 1124355 h 1650067"/>
                <a:gd name="connsiteX49" fmla="*/ 360485 w 834179"/>
                <a:gd name="connsiteY49" fmla="*/ 1171829 h 1650067"/>
                <a:gd name="connsiteX50" fmla="*/ 361931 w 834179"/>
                <a:gd name="connsiteY50" fmla="*/ 1144739 h 1650067"/>
                <a:gd name="connsiteX51" fmla="*/ 443070 w 834179"/>
                <a:gd name="connsiteY51" fmla="*/ 1092926 h 1650067"/>
                <a:gd name="connsiteX52" fmla="*/ 425908 w 834179"/>
                <a:gd name="connsiteY52" fmla="*/ 1063534 h 1650067"/>
                <a:gd name="connsiteX53" fmla="*/ 365219 w 834179"/>
                <a:gd name="connsiteY53" fmla="*/ 1099698 h 1650067"/>
                <a:gd name="connsiteX54" fmla="*/ 367520 w 834179"/>
                <a:gd name="connsiteY54" fmla="*/ 1073792 h 1650067"/>
                <a:gd name="connsiteX55" fmla="*/ 431563 w 834179"/>
                <a:gd name="connsiteY55" fmla="*/ 1036576 h 1650067"/>
                <a:gd name="connsiteX56" fmla="*/ 414402 w 834179"/>
                <a:gd name="connsiteY56" fmla="*/ 1007184 h 1650067"/>
                <a:gd name="connsiteX57" fmla="*/ 376199 w 834179"/>
                <a:gd name="connsiteY57" fmla="*/ 1027502 h 1650067"/>
                <a:gd name="connsiteX58" fmla="*/ 443333 w 834179"/>
                <a:gd name="connsiteY58" fmla="*/ 966944 h 1650067"/>
                <a:gd name="connsiteX59" fmla="*/ 539069 w 834179"/>
                <a:gd name="connsiteY59" fmla="*/ 1134350 h 1650067"/>
                <a:gd name="connsiteX60" fmla="*/ 474565 w 834179"/>
                <a:gd name="connsiteY60" fmla="*/ 922232 h 1650067"/>
                <a:gd name="connsiteX61" fmla="*/ 407892 w 834179"/>
                <a:gd name="connsiteY61" fmla="*/ 925322 h 1650067"/>
                <a:gd name="connsiteX62" fmla="*/ 395596 w 834179"/>
                <a:gd name="connsiteY62" fmla="*/ 791976 h 1650067"/>
                <a:gd name="connsiteX63" fmla="*/ 470160 w 834179"/>
                <a:gd name="connsiteY63" fmla="*/ 790727 h 1650067"/>
                <a:gd name="connsiteX64" fmla="*/ 474565 w 834179"/>
                <a:gd name="connsiteY64" fmla="*/ 922232 h 1650067"/>
                <a:gd name="connsiteX65" fmla="*/ 460428 w 834179"/>
                <a:gd name="connsiteY65" fmla="*/ 746343 h 1650067"/>
                <a:gd name="connsiteX66" fmla="*/ 53748 w 834179"/>
                <a:gd name="connsiteY66" fmla="*/ 457952 h 1650067"/>
                <a:gd name="connsiteX67" fmla="*/ 328792 w 834179"/>
                <a:gd name="connsiteY67" fmla="*/ 55546 h 1650067"/>
                <a:gd name="connsiteX68" fmla="*/ 770452 w 834179"/>
                <a:gd name="connsiteY68" fmla="*/ 322896 h 1650067"/>
                <a:gd name="connsiteX69" fmla="*/ 460428 w 834179"/>
                <a:gd name="connsiteY69" fmla="*/ 746343 h 165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34179" h="1650067">
                  <a:moveTo>
                    <a:pt x="780907" y="234065"/>
                  </a:moveTo>
                  <a:cubicBezTo>
                    <a:pt x="694245" y="69091"/>
                    <a:pt x="503825" y="-36639"/>
                    <a:pt x="316693" y="11821"/>
                  </a:cubicBezTo>
                  <a:cubicBezTo>
                    <a:pt x="162175" y="43579"/>
                    <a:pt x="24883" y="169364"/>
                    <a:pt x="3382" y="329603"/>
                  </a:cubicBezTo>
                  <a:cubicBezTo>
                    <a:pt x="-18251" y="491157"/>
                    <a:pt x="65518" y="659090"/>
                    <a:pt x="208201" y="738124"/>
                  </a:cubicBezTo>
                  <a:cubicBezTo>
                    <a:pt x="252190" y="762453"/>
                    <a:pt x="300321" y="778365"/>
                    <a:pt x="349898" y="786518"/>
                  </a:cubicBezTo>
                  <a:cubicBezTo>
                    <a:pt x="353317" y="839515"/>
                    <a:pt x="356211" y="892906"/>
                    <a:pt x="365284" y="945245"/>
                  </a:cubicBezTo>
                  <a:cubicBezTo>
                    <a:pt x="320770" y="982067"/>
                    <a:pt x="322743" y="1067019"/>
                    <a:pt x="318140" y="1118766"/>
                  </a:cubicBezTo>
                  <a:cubicBezTo>
                    <a:pt x="308080" y="1232190"/>
                    <a:pt x="318666" y="1346402"/>
                    <a:pt x="321099" y="1459957"/>
                  </a:cubicBezTo>
                  <a:cubicBezTo>
                    <a:pt x="323597" y="1511967"/>
                    <a:pt x="319455" y="1593040"/>
                    <a:pt x="367652" y="1627823"/>
                  </a:cubicBezTo>
                  <a:cubicBezTo>
                    <a:pt x="404933" y="1654716"/>
                    <a:pt x="501458" y="1657872"/>
                    <a:pt x="540581" y="1633741"/>
                  </a:cubicBezTo>
                  <a:cubicBezTo>
                    <a:pt x="596208" y="1599418"/>
                    <a:pt x="600284" y="1512888"/>
                    <a:pt x="599758" y="1456012"/>
                  </a:cubicBezTo>
                  <a:cubicBezTo>
                    <a:pt x="598772" y="1340484"/>
                    <a:pt x="594498" y="1220617"/>
                    <a:pt x="581676" y="1105813"/>
                  </a:cubicBezTo>
                  <a:cubicBezTo>
                    <a:pt x="575167" y="1047425"/>
                    <a:pt x="576876" y="971678"/>
                    <a:pt x="521118" y="937684"/>
                  </a:cubicBezTo>
                  <a:cubicBezTo>
                    <a:pt x="516253" y="886725"/>
                    <a:pt x="518817" y="835438"/>
                    <a:pt x="514872" y="784414"/>
                  </a:cubicBezTo>
                  <a:cubicBezTo>
                    <a:pt x="582268" y="771658"/>
                    <a:pt x="646772" y="744437"/>
                    <a:pt x="701346" y="702684"/>
                  </a:cubicBezTo>
                  <a:cubicBezTo>
                    <a:pt x="854550" y="585578"/>
                    <a:pt x="866911" y="397789"/>
                    <a:pt x="780907" y="234065"/>
                  </a:cubicBezTo>
                  <a:moveTo>
                    <a:pt x="539069" y="1134350"/>
                  </a:moveTo>
                  <a:cubicBezTo>
                    <a:pt x="548208" y="1248431"/>
                    <a:pt x="560438" y="1370533"/>
                    <a:pt x="554192" y="1484811"/>
                  </a:cubicBezTo>
                  <a:cubicBezTo>
                    <a:pt x="551825" y="1528866"/>
                    <a:pt x="549589" y="1564043"/>
                    <a:pt x="510927" y="1587320"/>
                  </a:cubicBezTo>
                  <a:cubicBezTo>
                    <a:pt x="484428" y="1603298"/>
                    <a:pt x="452933" y="1605270"/>
                    <a:pt x="422555" y="1597511"/>
                  </a:cubicBezTo>
                  <a:cubicBezTo>
                    <a:pt x="421437" y="1597248"/>
                    <a:pt x="420517" y="1596788"/>
                    <a:pt x="419465" y="1596459"/>
                  </a:cubicBezTo>
                  <a:cubicBezTo>
                    <a:pt x="424067" y="1594355"/>
                    <a:pt x="428473" y="1591988"/>
                    <a:pt x="433207" y="1590147"/>
                  </a:cubicBezTo>
                  <a:cubicBezTo>
                    <a:pt x="441755" y="1586859"/>
                    <a:pt x="447738" y="1578706"/>
                    <a:pt x="445108" y="1569238"/>
                  </a:cubicBezTo>
                  <a:cubicBezTo>
                    <a:pt x="442807" y="1561084"/>
                    <a:pt x="432812" y="1553983"/>
                    <a:pt x="424199" y="1557337"/>
                  </a:cubicBezTo>
                  <a:cubicBezTo>
                    <a:pt x="411377" y="1562334"/>
                    <a:pt x="398950" y="1568120"/>
                    <a:pt x="386851" y="1574564"/>
                  </a:cubicBezTo>
                  <a:cubicBezTo>
                    <a:pt x="382380" y="1568646"/>
                    <a:pt x="378895" y="1562005"/>
                    <a:pt x="376331" y="1554706"/>
                  </a:cubicBezTo>
                  <a:cubicBezTo>
                    <a:pt x="398029" y="1537545"/>
                    <a:pt x="420517" y="1521436"/>
                    <a:pt x="443859" y="1506444"/>
                  </a:cubicBezTo>
                  <a:cubicBezTo>
                    <a:pt x="462204" y="1494674"/>
                    <a:pt x="445174" y="1465217"/>
                    <a:pt x="426697" y="1477053"/>
                  </a:cubicBezTo>
                  <a:cubicBezTo>
                    <a:pt x="406840" y="1489809"/>
                    <a:pt x="387706" y="1503551"/>
                    <a:pt x="368967" y="1517819"/>
                  </a:cubicBezTo>
                  <a:cubicBezTo>
                    <a:pt x="368243" y="1509797"/>
                    <a:pt x="367849" y="1501578"/>
                    <a:pt x="367586" y="1493359"/>
                  </a:cubicBezTo>
                  <a:cubicBezTo>
                    <a:pt x="390468" y="1477644"/>
                    <a:pt x="413350" y="1461864"/>
                    <a:pt x="436166" y="1446149"/>
                  </a:cubicBezTo>
                  <a:cubicBezTo>
                    <a:pt x="454116" y="1433787"/>
                    <a:pt x="437086" y="1404330"/>
                    <a:pt x="419004" y="1416757"/>
                  </a:cubicBezTo>
                  <a:cubicBezTo>
                    <a:pt x="401448" y="1428856"/>
                    <a:pt x="383958" y="1440889"/>
                    <a:pt x="366402" y="1452987"/>
                  </a:cubicBezTo>
                  <a:cubicBezTo>
                    <a:pt x="366205" y="1444900"/>
                    <a:pt x="365942" y="1436878"/>
                    <a:pt x="365679" y="1428790"/>
                  </a:cubicBezTo>
                  <a:cubicBezTo>
                    <a:pt x="386588" y="1409064"/>
                    <a:pt x="408615" y="1390785"/>
                    <a:pt x="432418" y="1374610"/>
                  </a:cubicBezTo>
                  <a:cubicBezTo>
                    <a:pt x="450434" y="1362380"/>
                    <a:pt x="433404" y="1332923"/>
                    <a:pt x="415256" y="1345219"/>
                  </a:cubicBezTo>
                  <a:cubicBezTo>
                    <a:pt x="397438" y="1357317"/>
                    <a:pt x="380408" y="1370402"/>
                    <a:pt x="364035" y="1384341"/>
                  </a:cubicBezTo>
                  <a:cubicBezTo>
                    <a:pt x="363509" y="1371191"/>
                    <a:pt x="362983" y="1358106"/>
                    <a:pt x="362457" y="1344955"/>
                  </a:cubicBezTo>
                  <a:cubicBezTo>
                    <a:pt x="384090" y="1328254"/>
                    <a:pt x="406709" y="1312934"/>
                    <a:pt x="430314" y="1299126"/>
                  </a:cubicBezTo>
                  <a:cubicBezTo>
                    <a:pt x="449185" y="1288014"/>
                    <a:pt x="432089" y="1258622"/>
                    <a:pt x="413152" y="1269735"/>
                  </a:cubicBezTo>
                  <a:cubicBezTo>
                    <a:pt x="395136" y="1280321"/>
                    <a:pt x="377909" y="1292025"/>
                    <a:pt x="360945" y="1304189"/>
                  </a:cubicBezTo>
                  <a:cubicBezTo>
                    <a:pt x="360682" y="1296890"/>
                    <a:pt x="360485" y="1289526"/>
                    <a:pt x="360287" y="1282228"/>
                  </a:cubicBezTo>
                  <a:cubicBezTo>
                    <a:pt x="382117" y="1267236"/>
                    <a:pt x="403947" y="1252244"/>
                    <a:pt x="425777" y="1237318"/>
                  </a:cubicBezTo>
                  <a:cubicBezTo>
                    <a:pt x="443727" y="1225023"/>
                    <a:pt x="426763" y="1195500"/>
                    <a:pt x="408615" y="1207927"/>
                  </a:cubicBezTo>
                  <a:cubicBezTo>
                    <a:pt x="392243" y="1219171"/>
                    <a:pt x="375936" y="1230349"/>
                    <a:pt x="359564" y="1241592"/>
                  </a:cubicBezTo>
                  <a:cubicBezTo>
                    <a:pt x="359498" y="1234294"/>
                    <a:pt x="359564" y="1227061"/>
                    <a:pt x="359564" y="1219762"/>
                  </a:cubicBezTo>
                  <a:cubicBezTo>
                    <a:pt x="361076" y="1218908"/>
                    <a:pt x="362523" y="1217921"/>
                    <a:pt x="363904" y="1216409"/>
                  </a:cubicBezTo>
                  <a:cubicBezTo>
                    <a:pt x="386260" y="1192475"/>
                    <a:pt x="410983" y="1171566"/>
                    <a:pt x="438467" y="1153747"/>
                  </a:cubicBezTo>
                  <a:cubicBezTo>
                    <a:pt x="456746" y="1141846"/>
                    <a:pt x="439716" y="1112388"/>
                    <a:pt x="421306" y="1124355"/>
                  </a:cubicBezTo>
                  <a:cubicBezTo>
                    <a:pt x="399673" y="1138427"/>
                    <a:pt x="379356" y="1154273"/>
                    <a:pt x="360485" y="1171829"/>
                  </a:cubicBezTo>
                  <a:cubicBezTo>
                    <a:pt x="360813" y="1162821"/>
                    <a:pt x="361339" y="1153747"/>
                    <a:pt x="361931" y="1144739"/>
                  </a:cubicBezTo>
                  <a:cubicBezTo>
                    <a:pt x="386851" y="1124224"/>
                    <a:pt x="413941" y="1106997"/>
                    <a:pt x="443070" y="1092926"/>
                  </a:cubicBezTo>
                  <a:cubicBezTo>
                    <a:pt x="462796" y="1083391"/>
                    <a:pt x="445568" y="1054066"/>
                    <a:pt x="425908" y="1063534"/>
                  </a:cubicBezTo>
                  <a:cubicBezTo>
                    <a:pt x="404539" y="1073857"/>
                    <a:pt x="384418" y="1086087"/>
                    <a:pt x="365219" y="1099698"/>
                  </a:cubicBezTo>
                  <a:cubicBezTo>
                    <a:pt x="365876" y="1091216"/>
                    <a:pt x="366600" y="1082537"/>
                    <a:pt x="367520" y="1073792"/>
                  </a:cubicBezTo>
                  <a:cubicBezTo>
                    <a:pt x="387772" y="1059523"/>
                    <a:pt x="409076" y="1047096"/>
                    <a:pt x="431563" y="1036576"/>
                  </a:cubicBezTo>
                  <a:cubicBezTo>
                    <a:pt x="451355" y="1027304"/>
                    <a:pt x="434127" y="997979"/>
                    <a:pt x="414402" y="1007184"/>
                  </a:cubicBezTo>
                  <a:cubicBezTo>
                    <a:pt x="401251" y="1013299"/>
                    <a:pt x="388561" y="1020137"/>
                    <a:pt x="376199" y="1027502"/>
                  </a:cubicBezTo>
                  <a:cubicBezTo>
                    <a:pt x="385668" y="996664"/>
                    <a:pt x="404144" y="972006"/>
                    <a:pt x="443333" y="966944"/>
                  </a:cubicBezTo>
                  <a:cubicBezTo>
                    <a:pt x="532691" y="955568"/>
                    <a:pt x="534203" y="1073529"/>
                    <a:pt x="539069" y="1134350"/>
                  </a:cubicBezTo>
                  <a:moveTo>
                    <a:pt x="474565" y="922232"/>
                  </a:moveTo>
                  <a:cubicBezTo>
                    <a:pt x="452735" y="919076"/>
                    <a:pt x="429130" y="919996"/>
                    <a:pt x="407892" y="925322"/>
                  </a:cubicBezTo>
                  <a:cubicBezTo>
                    <a:pt x="400922" y="881334"/>
                    <a:pt x="398358" y="836490"/>
                    <a:pt x="395596" y="791976"/>
                  </a:cubicBezTo>
                  <a:cubicBezTo>
                    <a:pt x="420451" y="793620"/>
                    <a:pt x="445371" y="793028"/>
                    <a:pt x="470160" y="790727"/>
                  </a:cubicBezTo>
                  <a:cubicBezTo>
                    <a:pt x="473053" y="834452"/>
                    <a:pt x="471541" y="878441"/>
                    <a:pt x="474565" y="922232"/>
                  </a:cubicBezTo>
                  <a:moveTo>
                    <a:pt x="460428" y="746343"/>
                  </a:moveTo>
                  <a:cubicBezTo>
                    <a:pt x="272968" y="760941"/>
                    <a:pt x="94186" y="646399"/>
                    <a:pt x="53748" y="457952"/>
                  </a:cubicBezTo>
                  <a:cubicBezTo>
                    <a:pt x="12850" y="267270"/>
                    <a:pt x="141528" y="94012"/>
                    <a:pt x="328792" y="55546"/>
                  </a:cubicBezTo>
                  <a:cubicBezTo>
                    <a:pt x="525261" y="4719"/>
                    <a:pt x="708579" y="142405"/>
                    <a:pt x="770452" y="322896"/>
                  </a:cubicBezTo>
                  <a:cubicBezTo>
                    <a:pt x="846396" y="544549"/>
                    <a:pt x="680634" y="729248"/>
                    <a:pt x="460428" y="746343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19BC1C-64D5-4745-8824-B4E151A50977}"/>
                </a:ext>
              </a:extLst>
            </p:cNvPr>
            <p:cNvSpPr/>
            <p:nvPr/>
          </p:nvSpPr>
          <p:spPr>
            <a:xfrm>
              <a:off x="1476180" y="188450"/>
              <a:ext cx="657799" cy="624721"/>
            </a:xfrm>
            <a:custGeom>
              <a:avLst/>
              <a:gdLst>
                <a:gd name="connsiteX0" fmla="*/ 316507 w 657799"/>
                <a:gd name="connsiteY0" fmla="*/ 128 h 624721"/>
                <a:gd name="connsiteX1" fmla="*/ 2998 w 657799"/>
                <a:gd name="connsiteY1" fmla="*/ 346119 h 624721"/>
                <a:gd name="connsiteX2" fmla="*/ 374501 w 657799"/>
                <a:gd name="connsiteY2" fmla="*/ 624647 h 624721"/>
                <a:gd name="connsiteX3" fmla="*/ 654410 w 657799"/>
                <a:gd name="connsiteY3" fmla="*/ 309692 h 624721"/>
                <a:gd name="connsiteX4" fmla="*/ 316507 w 657799"/>
                <a:gd name="connsiteY4" fmla="*/ 128 h 624721"/>
                <a:gd name="connsiteX5" fmla="*/ 586750 w 657799"/>
                <a:gd name="connsiteY5" fmla="*/ 498139 h 624721"/>
                <a:gd name="connsiteX6" fmla="*/ 374501 w 657799"/>
                <a:gd name="connsiteY6" fmla="*/ 590653 h 624721"/>
                <a:gd name="connsiteX7" fmla="*/ 41069 w 657799"/>
                <a:gd name="connsiteY7" fmla="*/ 363477 h 624721"/>
                <a:gd name="connsiteX8" fmla="*/ 316573 w 657799"/>
                <a:gd name="connsiteY8" fmla="*/ 34122 h 624721"/>
                <a:gd name="connsiteX9" fmla="*/ 611736 w 657799"/>
                <a:gd name="connsiteY9" fmla="*/ 270437 h 624721"/>
                <a:gd name="connsiteX10" fmla="*/ 586750 w 657799"/>
                <a:gd name="connsiteY10" fmla="*/ 498139 h 6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799" h="624721">
                  <a:moveTo>
                    <a:pt x="316507" y="128"/>
                  </a:moveTo>
                  <a:cubicBezTo>
                    <a:pt x="147325" y="11503"/>
                    <a:pt x="-24947" y="166022"/>
                    <a:pt x="2998" y="346119"/>
                  </a:cubicBezTo>
                  <a:cubicBezTo>
                    <a:pt x="29694" y="518325"/>
                    <a:pt x="209527" y="628000"/>
                    <a:pt x="374501" y="624647"/>
                  </a:cubicBezTo>
                  <a:cubicBezTo>
                    <a:pt x="557622" y="620965"/>
                    <a:pt x="680053" y="496758"/>
                    <a:pt x="654410" y="309692"/>
                  </a:cubicBezTo>
                  <a:cubicBezTo>
                    <a:pt x="631265" y="140773"/>
                    <a:pt x="491080" y="-4935"/>
                    <a:pt x="316507" y="128"/>
                  </a:cubicBezTo>
                  <a:moveTo>
                    <a:pt x="586750" y="498139"/>
                  </a:moveTo>
                  <a:cubicBezTo>
                    <a:pt x="539080" y="566258"/>
                    <a:pt x="453338" y="589075"/>
                    <a:pt x="374501" y="590653"/>
                  </a:cubicBezTo>
                  <a:cubicBezTo>
                    <a:pt x="233659" y="593480"/>
                    <a:pt x="77628" y="507212"/>
                    <a:pt x="41069" y="363477"/>
                  </a:cubicBezTo>
                  <a:cubicBezTo>
                    <a:pt x="-1144" y="197320"/>
                    <a:pt x="158964" y="44774"/>
                    <a:pt x="316573" y="34122"/>
                  </a:cubicBezTo>
                  <a:cubicBezTo>
                    <a:pt x="458861" y="29980"/>
                    <a:pt x="574389" y="136105"/>
                    <a:pt x="611736" y="270437"/>
                  </a:cubicBezTo>
                  <a:cubicBezTo>
                    <a:pt x="631659" y="342371"/>
                    <a:pt x="631265" y="434556"/>
                    <a:pt x="586750" y="49813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E3F89F-2464-4D6C-8364-1F1E52E28C41}"/>
                </a:ext>
              </a:extLst>
            </p:cNvPr>
            <p:cNvSpPr/>
            <p:nvPr/>
          </p:nvSpPr>
          <p:spPr>
            <a:xfrm>
              <a:off x="1536577" y="285412"/>
              <a:ext cx="221891" cy="290976"/>
            </a:xfrm>
            <a:custGeom>
              <a:avLst/>
              <a:gdLst>
                <a:gd name="connsiteX0" fmla="*/ 133415 w 221891"/>
                <a:gd name="connsiteY0" fmla="*/ 17116 h 290976"/>
                <a:gd name="connsiteX1" fmla="*/ 3 w 221891"/>
                <a:gd name="connsiteY1" fmla="*/ 219173 h 290976"/>
                <a:gd name="connsiteX2" fmla="*/ 33734 w 221891"/>
                <a:gd name="connsiteY2" fmla="*/ 289923 h 290976"/>
                <a:gd name="connsiteX3" fmla="*/ 82325 w 221891"/>
                <a:gd name="connsiteY3" fmla="*/ 257244 h 290976"/>
                <a:gd name="connsiteX4" fmla="*/ 91925 w 221891"/>
                <a:gd name="connsiteY4" fmla="*/ 198001 h 290976"/>
                <a:gd name="connsiteX5" fmla="*/ 134401 w 221891"/>
                <a:gd name="connsiteY5" fmla="*/ 125805 h 290976"/>
                <a:gd name="connsiteX6" fmla="*/ 213502 w 221891"/>
                <a:gd name="connsiteY6" fmla="*/ 61762 h 290976"/>
                <a:gd name="connsiteX7" fmla="*/ 211529 w 221891"/>
                <a:gd name="connsiteY7" fmla="*/ 8962 h 290976"/>
                <a:gd name="connsiteX8" fmla="*/ 133415 w 221891"/>
                <a:gd name="connsiteY8" fmla="*/ 17116 h 290976"/>
                <a:gd name="connsiteX9" fmla="*/ 144856 w 221891"/>
                <a:gd name="connsiteY9" fmla="*/ 69389 h 290976"/>
                <a:gd name="connsiteX10" fmla="*/ 76802 w 221891"/>
                <a:gd name="connsiteY10" fmla="*/ 147437 h 290976"/>
                <a:gd name="connsiteX11" fmla="*/ 55564 w 221891"/>
                <a:gd name="connsiteY11" fmla="*/ 202538 h 290976"/>
                <a:gd name="connsiteX12" fmla="*/ 52671 w 221891"/>
                <a:gd name="connsiteY12" fmla="*/ 221080 h 290976"/>
                <a:gd name="connsiteX13" fmla="*/ 33997 w 221891"/>
                <a:gd name="connsiteY13" fmla="*/ 219239 h 290976"/>
                <a:gd name="connsiteX14" fmla="*/ 114873 w 221891"/>
                <a:gd name="connsiteY14" fmla="*/ 69520 h 290976"/>
                <a:gd name="connsiteX15" fmla="*/ 179508 w 221891"/>
                <a:gd name="connsiteY15" fmla="*/ 45324 h 290976"/>
                <a:gd name="connsiteX16" fmla="*/ 144856 w 221891"/>
                <a:gd name="connsiteY16" fmla="*/ 69389 h 29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891" h="290976">
                  <a:moveTo>
                    <a:pt x="133415" y="17116"/>
                  </a:moveTo>
                  <a:cubicBezTo>
                    <a:pt x="55827" y="56304"/>
                    <a:pt x="7565" y="134024"/>
                    <a:pt x="3" y="219173"/>
                  </a:cubicBezTo>
                  <a:cubicBezTo>
                    <a:pt x="-129" y="244291"/>
                    <a:pt x="3948" y="282559"/>
                    <a:pt x="33734" y="289923"/>
                  </a:cubicBezTo>
                  <a:cubicBezTo>
                    <a:pt x="56813" y="295644"/>
                    <a:pt x="75684" y="277102"/>
                    <a:pt x="82325" y="257244"/>
                  </a:cubicBezTo>
                  <a:cubicBezTo>
                    <a:pt x="88638" y="238308"/>
                    <a:pt x="86336" y="217332"/>
                    <a:pt x="91925" y="198001"/>
                  </a:cubicBezTo>
                  <a:cubicBezTo>
                    <a:pt x="99684" y="170977"/>
                    <a:pt x="115925" y="146648"/>
                    <a:pt x="134401" y="125805"/>
                  </a:cubicBezTo>
                  <a:cubicBezTo>
                    <a:pt x="156626" y="100687"/>
                    <a:pt x="194039" y="87339"/>
                    <a:pt x="213502" y="61762"/>
                  </a:cubicBezTo>
                  <a:cubicBezTo>
                    <a:pt x="224680" y="47099"/>
                    <a:pt x="225337" y="22179"/>
                    <a:pt x="211529" y="8962"/>
                  </a:cubicBezTo>
                  <a:cubicBezTo>
                    <a:pt x="190949" y="-10698"/>
                    <a:pt x="154259" y="6595"/>
                    <a:pt x="133415" y="17116"/>
                  </a:cubicBezTo>
                  <a:moveTo>
                    <a:pt x="144856" y="69389"/>
                  </a:moveTo>
                  <a:cubicBezTo>
                    <a:pt x="118029" y="90890"/>
                    <a:pt x="93701" y="117257"/>
                    <a:pt x="76802" y="147437"/>
                  </a:cubicBezTo>
                  <a:cubicBezTo>
                    <a:pt x="67268" y="164533"/>
                    <a:pt x="59706" y="183338"/>
                    <a:pt x="55564" y="202538"/>
                  </a:cubicBezTo>
                  <a:cubicBezTo>
                    <a:pt x="54315" y="208456"/>
                    <a:pt x="54578" y="215360"/>
                    <a:pt x="52671" y="221080"/>
                  </a:cubicBezTo>
                  <a:cubicBezTo>
                    <a:pt x="47148" y="237584"/>
                    <a:pt x="33734" y="265463"/>
                    <a:pt x="33997" y="219239"/>
                  </a:cubicBezTo>
                  <a:cubicBezTo>
                    <a:pt x="39257" y="159799"/>
                    <a:pt x="67794" y="106736"/>
                    <a:pt x="114873" y="69520"/>
                  </a:cubicBezTo>
                  <a:cubicBezTo>
                    <a:pt x="122434" y="63537"/>
                    <a:pt x="180954" y="24874"/>
                    <a:pt x="179508" y="45324"/>
                  </a:cubicBezTo>
                  <a:cubicBezTo>
                    <a:pt x="179310" y="48808"/>
                    <a:pt x="149590" y="65575"/>
                    <a:pt x="144856" y="6938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019D54-BE5A-4206-8817-2F6E3C0BE403}"/>
                </a:ext>
              </a:extLst>
            </p:cNvPr>
            <p:cNvSpPr/>
            <p:nvPr/>
          </p:nvSpPr>
          <p:spPr>
            <a:xfrm>
              <a:off x="1672920" y="7"/>
              <a:ext cx="77394" cy="79016"/>
            </a:xfrm>
            <a:custGeom>
              <a:avLst/>
              <a:gdLst>
                <a:gd name="connsiteX0" fmla="*/ 24557 w 77394"/>
                <a:gd name="connsiteY0" fmla="*/ 3017 h 79016"/>
                <a:gd name="connsiteX1" fmla="*/ 23965 w 77394"/>
                <a:gd name="connsiteY1" fmla="*/ 3280 h 79016"/>
                <a:gd name="connsiteX2" fmla="*/ 21203 w 77394"/>
                <a:gd name="connsiteY2" fmla="*/ 4398 h 79016"/>
                <a:gd name="connsiteX3" fmla="*/ 9434 w 77394"/>
                <a:gd name="connsiteY3" fmla="*/ 65811 h 79016"/>
                <a:gd name="connsiteX4" fmla="*/ 71701 w 77394"/>
                <a:gd name="connsiteY4" fmla="*/ 60879 h 79016"/>
                <a:gd name="connsiteX5" fmla="*/ 70912 w 77394"/>
                <a:gd name="connsiteY5" fmla="*/ 17746 h 79016"/>
                <a:gd name="connsiteX6" fmla="*/ 24557 w 77394"/>
                <a:gd name="connsiteY6" fmla="*/ 3017 h 79016"/>
                <a:gd name="connsiteX7" fmla="*/ 46058 w 77394"/>
                <a:gd name="connsiteY7" fmla="*/ 48255 h 79016"/>
                <a:gd name="connsiteX8" fmla="*/ 34683 w 77394"/>
                <a:gd name="connsiteY8" fmla="*/ 50819 h 79016"/>
                <a:gd name="connsiteX9" fmla="*/ 34617 w 77394"/>
                <a:gd name="connsiteY9" fmla="*/ 28989 h 79016"/>
                <a:gd name="connsiteX10" fmla="*/ 46189 w 77394"/>
                <a:gd name="connsiteY10" fmla="*/ 30568 h 79016"/>
                <a:gd name="connsiteX11" fmla="*/ 49609 w 77394"/>
                <a:gd name="connsiteY11" fmla="*/ 43652 h 79016"/>
                <a:gd name="connsiteX12" fmla="*/ 49346 w 77394"/>
                <a:gd name="connsiteY12" fmla="*/ 44507 h 79016"/>
                <a:gd name="connsiteX13" fmla="*/ 46058 w 77394"/>
                <a:gd name="connsiteY13" fmla="*/ 48255 h 79016"/>
                <a:gd name="connsiteX14" fmla="*/ 49609 w 77394"/>
                <a:gd name="connsiteY14" fmla="*/ 43126 h 79016"/>
                <a:gd name="connsiteX15" fmla="*/ 49609 w 77394"/>
                <a:gd name="connsiteY15" fmla="*/ 43126 h 7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94" h="79016">
                  <a:moveTo>
                    <a:pt x="24557" y="3017"/>
                  </a:moveTo>
                  <a:cubicBezTo>
                    <a:pt x="24360" y="3083"/>
                    <a:pt x="24162" y="3214"/>
                    <a:pt x="23965" y="3280"/>
                  </a:cubicBezTo>
                  <a:cubicBezTo>
                    <a:pt x="23045" y="3543"/>
                    <a:pt x="22124" y="3872"/>
                    <a:pt x="21203" y="4398"/>
                  </a:cubicBezTo>
                  <a:cubicBezTo>
                    <a:pt x="-1152" y="16102"/>
                    <a:pt x="-7070" y="46677"/>
                    <a:pt x="9434" y="65811"/>
                  </a:cubicBezTo>
                  <a:cubicBezTo>
                    <a:pt x="26661" y="85800"/>
                    <a:pt x="57236" y="82249"/>
                    <a:pt x="71701" y="60879"/>
                  </a:cubicBezTo>
                  <a:cubicBezTo>
                    <a:pt x="80381" y="48058"/>
                    <a:pt x="78343" y="30765"/>
                    <a:pt x="70912" y="17746"/>
                  </a:cubicBezTo>
                  <a:cubicBezTo>
                    <a:pt x="61313" y="913"/>
                    <a:pt x="42113" y="-3821"/>
                    <a:pt x="24557" y="3017"/>
                  </a:cubicBezTo>
                  <a:moveTo>
                    <a:pt x="46058" y="48255"/>
                  </a:moveTo>
                  <a:cubicBezTo>
                    <a:pt x="42902" y="51017"/>
                    <a:pt x="38694" y="52463"/>
                    <a:pt x="34683" y="50819"/>
                  </a:cubicBezTo>
                  <a:cubicBezTo>
                    <a:pt x="24425" y="46545"/>
                    <a:pt x="26595" y="33855"/>
                    <a:pt x="34617" y="28989"/>
                  </a:cubicBezTo>
                  <a:cubicBezTo>
                    <a:pt x="39614" y="27280"/>
                    <a:pt x="43296" y="27017"/>
                    <a:pt x="46189" y="30568"/>
                  </a:cubicBezTo>
                  <a:cubicBezTo>
                    <a:pt x="48820" y="33855"/>
                    <a:pt x="50069" y="39576"/>
                    <a:pt x="49609" y="43652"/>
                  </a:cubicBezTo>
                  <a:cubicBezTo>
                    <a:pt x="49543" y="44047"/>
                    <a:pt x="49477" y="44376"/>
                    <a:pt x="49346" y="44507"/>
                  </a:cubicBezTo>
                  <a:cubicBezTo>
                    <a:pt x="48622" y="45691"/>
                    <a:pt x="47044" y="47334"/>
                    <a:pt x="46058" y="48255"/>
                  </a:cubicBezTo>
                  <a:moveTo>
                    <a:pt x="49609" y="43126"/>
                  </a:moveTo>
                  <a:cubicBezTo>
                    <a:pt x="49740" y="42337"/>
                    <a:pt x="49740" y="42535"/>
                    <a:pt x="49609" y="43126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BBC07C0-69F1-942A-DCF9-230C36B9B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933" y="1651677"/>
            <a:ext cx="4610100" cy="47053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A6D338-5B0A-7CD1-8F91-CD99951F1E84}"/>
              </a:ext>
            </a:extLst>
          </p:cNvPr>
          <p:cNvSpPr/>
          <p:nvPr/>
        </p:nvSpPr>
        <p:spPr>
          <a:xfrm>
            <a:off x="1232900" y="2219219"/>
            <a:ext cx="2404152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76A445-6E9D-CDFF-5679-BCFD2C1415A4}"/>
              </a:ext>
            </a:extLst>
          </p:cNvPr>
          <p:cNvSpPr/>
          <p:nvPr/>
        </p:nvSpPr>
        <p:spPr>
          <a:xfrm>
            <a:off x="8291246" y="2116478"/>
            <a:ext cx="2404152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344DE-AAB3-6DAF-88D9-2130456F6169}"/>
              </a:ext>
            </a:extLst>
          </p:cNvPr>
          <p:cNvSpPr/>
          <p:nvPr/>
        </p:nvSpPr>
        <p:spPr>
          <a:xfrm>
            <a:off x="2311685" y="3688424"/>
            <a:ext cx="1356190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Sấy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CC80B8-6A0F-D3F4-ED29-DB8762EF800C}"/>
              </a:ext>
            </a:extLst>
          </p:cNvPr>
          <p:cNvSpPr/>
          <p:nvPr/>
        </p:nvSpPr>
        <p:spPr>
          <a:xfrm>
            <a:off x="8393985" y="3154166"/>
            <a:ext cx="3164441" cy="1078787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Hút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73C369-B06C-0F41-0FEF-50AACF5D0550}"/>
              </a:ext>
            </a:extLst>
          </p:cNvPr>
          <p:cNvSpPr/>
          <p:nvPr/>
        </p:nvSpPr>
        <p:spPr>
          <a:xfrm>
            <a:off x="565077" y="4931595"/>
            <a:ext cx="3164441" cy="1078787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Hút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CA29DE-EF3B-ACA5-81D5-0DBE5810FA3E}"/>
              </a:ext>
            </a:extLst>
          </p:cNvPr>
          <p:cNvSpPr/>
          <p:nvPr/>
        </p:nvSpPr>
        <p:spPr>
          <a:xfrm>
            <a:off x="8342617" y="5137080"/>
            <a:ext cx="2404152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7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67F1BCB-BA12-4A98-92D9-F65723E1EB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-153689" y="122025"/>
            <a:ext cx="12982998" cy="6942043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9DCF8F-0EE3-4C2D-9EFB-D7135A5796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5" b="35336"/>
          <a:stretch>
            <a:fillRect/>
          </a:stretch>
        </p:blipFill>
        <p:spPr>
          <a:xfrm>
            <a:off x="969818" y="371408"/>
            <a:ext cx="3503567" cy="40066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1B0BB0-0629-48AD-B1C2-AD279C9FC340}"/>
              </a:ext>
            </a:extLst>
          </p:cNvPr>
          <p:cNvSpPr/>
          <p:nvPr/>
        </p:nvSpPr>
        <p:spPr>
          <a:xfrm>
            <a:off x="3915527" y="2931326"/>
            <a:ext cx="51090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VẬN DỤNG</a:t>
            </a: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A1898009-11DF-42D3-BAFC-557ADF0CE5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9730777" y="3308909"/>
            <a:ext cx="2944780" cy="34270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3BFF0AF-D7F9-473D-86E9-31DAE2E2CD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7"/>
          <a:stretch>
            <a:fillRect/>
          </a:stretch>
        </p:blipFill>
        <p:spPr>
          <a:xfrm>
            <a:off x="8255381" y="4316305"/>
            <a:ext cx="2146785" cy="249837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C3D1962-88AD-4482-B509-5DFA47FC14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32709" r="60414" b="60257"/>
          <a:stretch>
            <a:fillRect/>
          </a:stretch>
        </p:blipFill>
        <p:spPr>
          <a:xfrm rot="20744380" flipH="1">
            <a:off x="8255381" y="2179991"/>
            <a:ext cx="2929702" cy="180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7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6949F92-EF12-414B-A87A-896952915B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-309377" y="460359"/>
            <a:ext cx="12810753" cy="5937280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812F6D-5CF1-4121-8475-C91ED2F381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 flipH="1">
            <a:off x="9169047" y="3766338"/>
            <a:ext cx="3504734" cy="32930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C59B02-EF0E-4A52-A40B-3E4B122C5F93}"/>
              </a:ext>
            </a:extLst>
          </p:cNvPr>
          <p:cNvSpPr/>
          <p:nvPr/>
        </p:nvSpPr>
        <p:spPr>
          <a:xfrm>
            <a:off x="3551576" y="2767280"/>
            <a:ext cx="55274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KHỞI ĐỘNG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E70676-B24C-4F66-A7AE-6CF18FA575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65"/>
          <a:stretch>
            <a:fillRect/>
          </a:stretch>
        </p:blipFill>
        <p:spPr>
          <a:xfrm>
            <a:off x="304507" y="2013323"/>
            <a:ext cx="3951404" cy="226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4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8E87BF-FE7A-4A46-9363-0C99ECB46743}"/>
              </a:ext>
            </a:extLst>
          </p:cNvPr>
          <p:cNvSpPr txBox="1">
            <a:spLocks/>
          </p:cNvSpPr>
          <p:nvPr/>
        </p:nvSpPr>
        <p:spPr>
          <a:xfrm>
            <a:off x="1481783" y="340146"/>
            <a:ext cx="9228435" cy="2301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 w="762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Trò chơi</a:t>
            </a:r>
            <a:endParaRPr kumimoji="0" lang="en-US" sz="7200" b="0" i="0" u="none" strike="noStrike" kern="1200" cap="none" spc="0" normalizeH="0" baseline="0" noProof="0" dirty="0">
              <a:ln w="76200"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0CBBF4-F958-4A25-80A1-D61312C8F939}"/>
              </a:ext>
            </a:extLst>
          </p:cNvPr>
          <p:cNvSpPr/>
          <p:nvPr/>
        </p:nvSpPr>
        <p:spPr>
          <a:xfrm>
            <a:off x="2976091" y="1420828"/>
            <a:ext cx="623981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endParaRPr kumimoji="0" lang="en-US" sz="8000" b="1" i="0" u="none" strike="noStrike" kern="1200" cap="none" spc="0" normalizeH="0" baseline="0" noProof="0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phic 8" descr="Heart with pulse">
            <a:extLst>
              <a:ext uri="{FF2B5EF4-FFF2-40B4-BE49-F238E27FC236}">
                <a16:creationId xmlns:a16="http://schemas.microsoft.com/office/drawing/2014/main" id="{2A7C4DC7-9787-4CA6-ACB4-5DC3D2ED8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4569" y="1393099"/>
            <a:ext cx="2715673" cy="2715673"/>
          </a:xfrm>
          <a:prstGeom prst="rect">
            <a:avLst/>
          </a:prstGeom>
        </p:spPr>
      </p:pic>
      <p:pic>
        <p:nvPicPr>
          <p:cNvPr id="17" name="Graphic 16" descr="Heart">
            <a:extLst>
              <a:ext uri="{FF2B5EF4-FFF2-40B4-BE49-F238E27FC236}">
                <a16:creationId xmlns:a16="http://schemas.microsoft.com/office/drawing/2014/main" id="{3344677E-4162-4ACD-A585-837A9A0F1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84253">
            <a:off x="2080926" y="1146551"/>
            <a:ext cx="995866" cy="99586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6BA5514-AB98-40CE-BF65-4EBE6CEB805D}"/>
              </a:ext>
            </a:extLst>
          </p:cNvPr>
          <p:cNvGrpSpPr/>
          <p:nvPr/>
        </p:nvGrpSpPr>
        <p:grpSpPr>
          <a:xfrm>
            <a:off x="6836961" y="3157645"/>
            <a:ext cx="2828146" cy="3057773"/>
            <a:chOff x="6836961" y="3157645"/>
            <a:chExt cx="2828146" cy="3057773"/>
          </a:xfrm>
        </p:grpSpPr>
        <p:pic>
          <p:nvPicPr>
            <p:cNvPr id="11" name="Graphic 10" descr="Heart">
              <a:extLst>
                <a:ext uri="{FF2B5EF4-FFF2-40B4-BE49-F238E27FC236}">
                  <a16:creationId xmlns:a16="http://schemas.microsoft.com/office/drawing/2014/main" id="{05EBE566-7AD8-47ED-9E6C-CEC0CB188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3094324">
              <a:off x="8437876" y="4823557"/>
              <a:ext cx="1227231" cy="1227231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D3CFD1FF-86D6-43BE-9E9D-89EA6E683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36961" y="3157645"/>
              <a:ext cx="2258285" cy="305777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B08F48-58B6-46D9-AE73-E5C8D8B10119}"/>
              </a:ext>
            </a:extLst>
          </p:cNvPr>
          <p:cNvGrpSpPr/>
          <p:nvPr/>
        </p:nvGrpSpPr>
        <p:grpSpPr>
          <a:xfrm>
            <a:off x="2179456" y="3315717"/>
            <a:ext cx="2846570" cy="3091256"/>
            <a:chOff x="2116475" y="3315717"/>
            <a:chExt cx="2846570" cy="3091256"/>
          </a:xfrm>
        </p:grpSpPr>
        <p:pic>
          <p:nvPicPr>
            <p:cNvPr id="16" name="Graphic 15" descr="Heart">
              <a:extLst>
                <a:ext uri="{FF2B5EF4-FFF2-40B4-BE49-F238E27FC236}">
                  <a16:creationId xmlns:a16="http://schemas.microsoft.com/office/drawing/2014/main" id="{34D24341-FBF3-4B60-A141-542F5ADAD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004939">
              <a:off x="2116475" y="4834817"/>
              <a:ext cx="1572156" cy="1572156"/>
            </a:xfrm>
            <a:prstGeom prst="rect">
              <a:avLst/>
            </a:prstGeom>
          </p:spPr>
        </p:pic>
        <p:pic>
          <p:nvPicPr>
            <p:cNvPr id="20" name="图片 9">
              <a:extLst>
                <a:ext uri="{FF2B5EF4-FFF2-40B4-BE49-F238E27FC236}">
                  <a16:creationId xmlns:a16="http://schemas.microsoft.com/office/drawing/2014/main" id="{7CA985D2-8BFD-4A20-82C3-6B578BF06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55742" y="3315717"/>
              <a:ext cx="2107303" cy="298353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10C9C1-0B0A-47A6-B09A-4AE1145F534A}"/>
              </a:ext>
            </a:extLst>
          </p:cNvPr>
          <p:cNvGrpSpPr/>
          <p:nvPr/>
        </p:nvGrpSpPr>
        <p:grpSpPr>
          <a:xfrm>
            <a:off x="4780336" y="2939261"/>
            <a:ext cx="2447125" cy="3748931"/>
            <a:chOff x="4717355" y="2939261"/>
            <a:chExt cx="2447125" cy="3748931"/>
          </a:xfrm>
        </p:grpSpPr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B226370C-F8F1-46EC-A698-DDCC7BEDD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17355" y="2939261"/>
              <a:ext cx="2447125" cy="3276157"/>
            </a:xfrm>
            <a:prstGeom prst="rect">
              <a:avLst/>
            </a:prstGeom>
          </p:spPr>
        </p:pic>
        <p:pic>
          <p:nvPicPr>
            <p:cNvPr id="21" name="Graphic 20" descr="Heart">
              <a:extLst>
                <a:ext uri="{FF2B5EF4-FFF2-40B4-BE49-F238E27FC236}">
                  <a16:creationId xmlns:a16="http://schemas.microsoft.com/office/drawing/2014/main" id="{6CF8ADAE-7151-4A01-908F-D16E97ED0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192555">
              <a:off x="5331713" y="5470307"/>
              <a:ext cx="1217885" cy="1217885"/>
            </a:xfrm>
            <a:prstGeom prst="rect">
              <a:avLst/>
            </a:prstGeom>
          </p:spPr>
        </p:pic>
      </p:grpSp>
      <p:pic>
        <p:nvPicPr>
          <p:cNvPr id="22" name="Graphic 21" descr="Heart">
            <a:extLst>
              <a:ext uri="{FF2B5EF4-FFF2-40B4-BE49-F238E27FC236}">
                <a16:creationId xmlns:a16="http://schemas.microsoft.com/office/drawing/2014/main" id="{F0DAE4B7-5D6D-40F7-9D82-D06E1DEDFC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8319884">
            <a:off x="1082152" y="2999709"/>
            <a:ext cx="926486" cy="92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5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CD3687-E9B3-4178-998B-2B3188120E10}"/>
              </a:ext>
            </a:extLst>
          </p:cNvPr>
          <p:cNvSpPr/>
          <p:nvPr/>
        </p:nvSpPr>
        <p:spPr>
          <a:xfrm>
            <a:off x="328612" y="428625"/>
            <a:ext cx="11534775" cy="6000750"/>
          </a:xfrm>
          <a:prstGeom prst="roundRect">
            <a:avLst>
              <a:gd name="adj" fmla="val 17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10E94-8AD1-4749-B03F-F907FED4120D}"/>
              </a:ext>
            </a:extLst>
          </p:cNvPr>
          <p:cNvSpPr txBox="1"/>
          <p:nvPr/>
        </p:nvSpPr>
        <p:spPr>
          <a:xfrm>
            <a:off x="1407200" y="741756"/>
            <a:ext cx="93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Dòng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gồm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US" sz="4000" b="1" dirty="0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E6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E622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CD5C1-92A8-4B8A-9F0D-88AE67F4973D}"/>
              </a:ext>
            </a:extLst>
          </p:cNvPr>
          <p:cNvSpPr txBox="1"/>
          <p:nvPr/>
        </p:nvSpPr>
        <p:spPr>
          <a:xfrm>
            <a:off x="2494857" y="2187121"/>
            <a:ext cx="799453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đỏ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trắng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6EDF-4412-49A7-9266-971CA9651F8C}"/>
              </a:ext>
            </a:extLst>
          </p:cNvPr>
          <p:cNvSpPr txBox="1"/>
          <p:nvPr/>
        </p:nvSpPr>
        <p:spPr>
          <a:xfrm>
            <a:off x="2494857" y="3161971"/>
            <a:ext cx="799453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hương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đùi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EF9C8-22E5-4CD9-B70A-F1021736E27E}"/>
              </a:ext>
            </a:extLst>
          </p:cNvPr>
          <p:cNvSpPr txBox="1"/>
          <p:nvPr/>
        </p:nvSpPr>
        <p:spPr>
          <a:xfrm>
            <a:off x="2494857" y="3967754"/>
            <a:ext cx="7052275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tai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mèo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Graphic 8" descr="Heart with pulse">
            <a:extLst>
              <a:ext uri="{FF2B5EF4-FFF2-40B4-BE49-F238E27FC236}">
                <a16:creationId xmlns:a16="http://schemas.microsoft.com/office/drawing/2014/main" id="{A4842CB6-529B-4401-A870-71DAE4FC0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8561" y="2114407"/>
            <a:ext cx="1224992" cy="122499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2551980-E071-4DBD-9DC7-CFB66E2AE40F}"/>
              </a:ext>
            </a:extLst>
          </p:cNvPr>
          <p:cNvGrpSpPr/>
          <p:nvPr/>
        </p:nvGrpSpPr>
        <p:grpSpPr>
          <a:xfrm>
            <a:off x="8757303" y="3485050"/>
            <a:ext cx="2846570" cy="3091256"/>
            <a:chOff x="2116475" y="3315717"/>
            <a:chExt cx="2846570" cy="3091256"/>
          </a:xfrm>
        </p:grpSpPr>
        <p:pic>
          <p:nvPicPr>
            <p:cNvPr id="12" name="Graphic 11" descr="Heart">
              <a:extLst>
                <a:ext uri="{FF2B5EF4-FFF2-40B4-BE49-F238E27FC236}">
                  <a16:creationId xmlns:a16="http://schemas.microsoft.com/office/drawing/2014/main" id="{C2BCC915-3814-4A92-BA2C-90DD64D31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004939">
              <a:off x="2116475" y="4834817"/>
              <a:ext cx="1572156" cy="1572156"/>
            </a:xfrm>
            <a:prstGeom prst="rect">
              <a:avLst/>
            </a:prstGeom>
          </p:spPr>
        </p:pic>
        <p:pic>
          <p:nvPicPr>
            <p:cNvPr id="13" name="图片 9">
              <a:extLst>
                <a:ext uri="{FF2B5EF4-FFF2-40B4-BE49-F238E27FC236}">
                  <a16:creationId xmlns:a16="http://schemas.microsoft.com/office/drawing/2014/main" id="{70DBB619-B27D-4BB1-A15B-8C7B3152E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55742" y="3315717"/>
              <a:ext cx="2107303" cy="2983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24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CD3687-E9B3-4178-998B-2B3188120E10}"/>
              </a:ext>
            </a:extLst>
          </p:cNvPr>
          <p:cNvSpPr/>
          <p:nvPr/>
        </p:nvSpPr>
        <p:spPr>
          <a:xfrm>
            <a:off x="328612" y="428625"/>
            <a:ext cx="11534775" cy="6000750"/>
          </a:xfrm>
          <a:prstGeom prst="roundRect">
            <a:avLst>
              <a:gd name="adj" fmla="val 17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10E94-8AD1-4749-B03F-F907FED4120D}"/>
              </a:ext>
            </a:extLst>
          </p:cNvPr>
          <p:cNvSpPr txBox="1"/>
          <p:nvPr/>
        </p:nvSpPr>
        <p:spPr>
          <a:xfrm>
            <a:off x="1407200" y="741756"/>
            <a:ext cx="93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Dòng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đây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gồm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bảo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E622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CD5C1-92A8-4B8A-9F0D-88AE67F4973D}"/>
              </a:ext>
            </a:extLst>
          </p:cNvPr>
          <p:cNvSpPr txBox="1"/>
          <p:nvPr/>
        </p:nvSpPr>
        <p:spPr>
          <a:xfrm>
            <a:off x="2909718" y="2062905"/>
            <a:ext cx="7994530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quay,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6EDF-4412-49A7-9266-971CA9651F8C}"/>
              </a:ext>
            </a:extLst>
          </p:cNvPr>
          <p:cNvSpPr txBox="1"/>
          <p:nvPr/>
        </p:nvSpPr>
        <p:spPr>
          <a:xfrm>
            <a:off x="2909718" y="2899172"/>
            <a:ext cx="6700307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nấu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canh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xào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luộc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8F0E49-3633-4C67-806F-0DF4BE886671}"/>
              </a:ext>
            </a:extLst>
          </p:cNvPr>
          <p:cNvSpPr txBox="1"/>
          <p:nvPr/>
        </p:nvSpPr>
        <p:spPr>
          <a:xfrm>
            <a:off x="2968986" y="4052668"/>
            <a:ext cx="7984764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ngâm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đường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50B839-0C44-4937-9527-0FFF65FD0267}"/>
              </a:ext>
            </a:extLst>
          </p:cNvPr>
          <p:cNvGrpSpPr/>
          <p:nvPr/>
        </p:nvGrpSpPr>
        <p:grpSpPr>
          <a:xfrm>
            <a:off x="9744875" y="3109069"/>
            <a:ext cx="2447125" cy="3748931"/>
            <a:chOff x="4717355" y="2939261"/>
            <a:chExt cx="2447125" cy="3748931"/>
          </a:xfrm>
        </p:grpSpPr>
        <p:pic>
          <p:nvPicPr>
            <p:cNvPr id="11" name="图片 11">
              <a:extLst>
                <a:ext uri="{FF2B5EF4-FFF2-40B4-BE49-F238E27FC236}">
                  <a16:creationId xmlns:a16="http://schemas.microsoft.com/office/drawing/2014/main" id="{D1C15819-8389-4805-8DDF-29B7C1E89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7355" y="2939261"/>
              <a:ext cx="2447125" cy="3276157"/>
            </a:xfrm>
            <a:prstGeom prst="rect">
              <a:avLst/>
            </a:prstGeom>
          </p:spPr>
        </p:pic>
        <p:pic>
          <p:nvPicPr>
            <p:cNvPr id="12" name="Graphic 11" descr="Heart">
              <a:extLst>
                <a:ext uri="{FF2B5EF4-FFF2-40B4-BE49-F238E27FC236}">
                  <a16:creationId xmlns:a16="http://schemas.microsoft.com/office/drawing/2014/main" id="{F7A807EB-D10E-4CD8-B678-C31FC304F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92555">
              <a:off x="5331713" y="5470307"/>
              <a:ext cx="1217885" cy="1217885"/>
            </a:xfrm>
            <a:prstGeom prst="rect">
              <a:avLst/>
            </a:prstGeom>
          </p:spPr>
        </p:pic>
      </p:grpSp>
      <p:pic>
        <p:nvPicPr>
          <p:cNvPr id="13" name="Graphic 12" descr="Heart with pulse">
            <a:extLst>
              <a:ext uri="{FF2B5EF4-FFF2-40B4-BE49-F238E27FC236}">
                <a16:creationId xmlns:a16="http://schemas.microsoft.com/office/drawing/2014/main" id="{FF6D5898-CA2D-4B7E-8FFC-43C6DD5BAA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00916" y="3912608"/>
            <a:ext cx="1224992" cy="12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2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CD3687-E9B3-4178-998B-2B3188120E10}"/>
              </a:ext>
            </a:extLst>
          </p:cNvPr>
          <p:cNvSpPr/>
          <p:nvPr/>
        </p:nvSpPr>
        <p:spPr>
          <a:xfrm>
            <a:off x="422275" y="597958"/>
            <a:ext cx="11534775" cy="6000750"/>
          </a:xfrm>
          <a:prstGeom prst="roundRect">
            <a:avLst>
              <a:gd name="adj" fmla="val 179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10E94-8AD1-4749-B03F-F907FED4120D}"/>
              </a:ext>
            </a:extLst>
          </p:cNvPr>
          <p:cNvSpPr txBox="1"/>
          <p:nvPr/>
        </p:nvSpPr>
        <p:spPr>
          <a:xfrm>
            <a:off x="1407200" y="741756"/>
            <a:ext cx="93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Nấm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thường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sắc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thế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E622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E622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CD5C1-92A8-4B8A-9F0D-88AE67F4973D}"/>
              </a:ext>
            </a:extLst>
          </p:cNvPr>
          <p:cNvSpPr txBox="1"/>
          <p:nvPr/>
        </p:nvSpPr>
        <p:spPr>
          <a:xfrm>
            <a:off x="4123414" y="1962352"/>
            <a:ext cx="4164955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trắng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696EDF-4412-49A7-9266-971CA9651F8C}"/>
              </a:ext>
            </a:extLst>
          </p:cNvPr>
          <p:cNvSpPr txBox="1"/>
          <p:nvPr/>
        </p:nvSpPr>
        <p:spPr>
          <a:xfrm>
            <a:off x="4123414" y="2920909"/>
            <a:ext cx="3898568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Sặc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EF9C8-22E5-4CD9-B70A-F1021736E27E}"/>
              </a:ext>
            </a:extLst>
          </p:cNvPr>
          <p:cNvSpPr txBox="1"/>
          <p:nvPr/>
        </p:nvSpPr>
        <p:spPr>
          <a:xfrm>
            <a:off x="4191147" y="3801251"/>
            <a:ext cx="3898568" cy="82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8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Màu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xanh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57B6A3-28E6-41E9-A701-0861088969DA}"/>
              </a:ext>
            </a:extLst>
          </p:cNvPr>
          <p:cNvGrpSpPr/>
          <p:nvPr/>
        </p:nvGrpSpPr>
        <p:grpSpPr>
          <a:xfrm>
            <a:off x="9066064" y="3608939"/>
            <a:ext cx="2828146" cy="3057773"/>
            <a:chOff x="6836961" y="3157645"/>
            <a:chExt cx="2828146" cy="3057773"/>
          </a:xfrm>
        </p:grpSpPr>
        <p:pic>
          <p:nvPicPr>
            <p:cNvPr id="11" name="Graphic 10" descr="Heart">
              <a:extLst>
                <a:ext uri="{FF2B5EF4-FFF2-40B4-BE49-F238E27FC236}">
                  <a16:creationId xmlns:a16="http://schemas.microsoft.com/office/drawing/2014/main" id="{84430DFD-EA93-416B-9E15-C78C87141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3094324">
              <a:off x="8437876" y="4823557"/>
              <a:ext cx="1227231" cy="1227231"/>
            </a:xfrm>
            <a:prstGeom prst="rect">
              <a:avLst/>
            </a:prstGeom>
          </p:spPr>
        </p:pic>
        <p:pic>
          <p:nvPicPr>
            <p:cNvPr id="12" name="图片 12">
              <a:extLst>
                <a:ext uri="{FF2B5EF4-FFF2-40B4-BE49-F238E27FC236}">
                  <a16:creationId xmlns:a16="http://schemas.microsoft.com/office/drawing/2014/main" id="{2F37F0BD-D2B9-4351-8BCA-90BE09C0E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6961" y="3157645"/>
              <a:ext cx="2258285" cy="3057773"/>
            </a:xfrm>
            <a:prstGeom prst="rect">
              <a:avLst/>
            </a:prstGeom>
          </p:spPr>
        </p:pic>
      </p:grpSp>
      <p:pic>
        <p:nvPicPr>
          <p:cNvPr id="13" name="Graphic 12" descr="Heart with pulse">
            <a:extLst>
              <a:ext uri="{FF2B5EF4-FFF2-40B4-BE49-F238E27FC236}">
                <a16:creationId xmlns:a16="http://schemas.microsoft.com/office/drawing/2014/main" id="{BAAFBE23-9816-40F7-BDB9-72948CAB4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4111" y="2816504"/>
            <a:ext cx="1224992" cy="122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67F1BCB-BA12-4A98-92D9-F65723E1EB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0" y="0"/>
            <a:ext cx="12937639" cy="6917789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4D90EE3-BECD-4184-9A5D-3043A5163C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5" b="67145"/>
          <a:stretch>
            <a:fillRect/>
          </a:stretch>
        </p:blipFill>
        <p:spPr>
          <a:xfrm>
            <a:off x="874127" y="2558287"/>
            <a:ext cx="3658347" cy="19582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E88B10-EA80-42D6-9B3C-15B2B9812B50}"/>
              </a:ext>
            </a:extLst>
          </p:cNvPr>
          <p:cNvSpPr/>
          <p:nvPr/>
        </p:nvSpPr>
        <p:spPr>
          <a:xfrm>
            <a:off x="4433303" y="2767279"/>
            <a:ext cx="47615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Luyện</a:t>
            </a:r>
            <a:r>
              <a:rPr kumimoji="0" lang="en-US" sz="8800" b="1" i="0" u="none" strike="noStrike" kern="1200" cap="none" spc="0" normalizeH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A8C49226-A668-417F-B200-74D459DF37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1" t="10173" b="10285"/>
          <a:stretch/>
        </p:blipFill>
        <p:spPr>
          <a:xfrm>
            <a:off x="8579184" y="2359360"/>
            <a:ext cx="3834490" cy="449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F8386F0-B2E5-45DF-A34E-E0DE44B0A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93" y="680536"/>
            <a:ext cx="91253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 vào sơ đồ hình 1, hãy nêu đặc điểm, các bộ phận, ích lợi và tác hại của nấm đối với đời sống của con người và sinh vật.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811532A-2F60-47C9-A240-B6CF13FC9FD5}"/>
              </a:ext>
            </a:extLst>
          </p:cNvPr>
          <p:cNvGrpSpPr/>
          <p:nvPr/>
        </p:nvGrpSpPr>
        <p:grpSpPr>
          <a:xfrm rot="2251857">
            <a:off x="887310" y="623172"/>
            <a:ext cx="773568" cy="1393075"/>
            <a:chOff x="1394394" y="7"/>
            <a:chExt cx="834179" cy="17550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B02EF3A-5E52-474C-AAD6-D9A375359886}"/>
                </a:ext>
              </a:extLst>
            </p:cNvPr>
            <p:cNvSpPr/>
            <p:nvPr/>
          </p:nvSpPr>
          <p:spPr>
            <a:xfrm>
              <a:off x="1394394" y="104955"/>
              <a:ext cx="834179" cy="1650067"/>
            </a:xfrm>
            <a:custGeom>
              <a:avLst/>
              <a:gdLst>
                <a:gd name="connsiteX0" fmla="*/ 780907 w 834179"/>
                <a:gd name="connsiteY0" fmla="*/ 234065 h 1650067"/>
                <a:gd name="connsiteX1" fmla="*/ 316693 w 834179"/>
                <a:gd name="connsiteY1" fmla="*/ 11821 h 1650067"/>
                <a:gd name="connsiteX2" fmla="*/ 3382 w 834179"/>
                <a:gd name="connsiteY2" fmla="*/ 329603 h 1650067"/>
                <a:gd name="connsiteX3" fmla="*/ 208201 w 834179"/>
                <a:gd name="connsiteY3" fmla="*/ 738124 h 1650067"/>
                <a:gd name="connsiteX4" fmla="*/ 349898 w 834179"/>
                <a:gd name="connsiteY4" fmla="*/ 786518 h 1650067"/>
                <a:gd name="connsiteX5" fmla="*/ 365284 w 834179"/>
                <a:gd name="connsiteY5" fmla="*/ 945245 h 1650067"/>
                <a:gd name="connsiteX6" fmla="*/ 318140 w 834179"/>
                <a:gd name="connsiteY6" fmla="*/ 1118766 h 1650067"/>
                <a:gd name="connsiteX7" fmla="*/ 321099 w 834179"/>
                <a:gd name="connsiteY7" fmla="*/ 1459957 h 1650067"/>
                <a:gd name="connsiteX8" fmla="*/ 367652 w 834179"/>
                <a:gd name="connsiteY8" fmla="*/ 1627823 h 1650067"/>
                <a:gd name="connsiteX9" fmla="*/ 540581 w 834179"/>
                <a:gd name="connsiteY9" fmla="*/ 1633741 h 1650067"/>
                <a:gd name="connsiteX10" fmla="*/ 599758 w 834179"/>
                <a:gd name="connsiteY10" fmla="*/ 1456012 h 1650067"/>
                <a:gd name="connsiteX11" fmla="*/ 581676 w 834179"/>
                <a:gd name="connsiteY11" fmla="*/ 1105813 h 1650067"/>
                <a:gd name="connsiteX12" fmla="*/ 521118 w 834179"/>
                <a:gd name="connsiteY12" fmla="*/ 937684 h 1650067"/>
                <a:gd name="connsiteX13" fmla="*/ 514872 w 834179"/>
                <a:gd name="connsiteY13" fmla="*/ 784414 h 1650067"/>
                <a:gd name="connsiteX14" fmla="*/ 701346 w 834179"/>
                <a:gd name="connsiteY14" fmla="*/ 702684 h 1650067"/>
                <a:gd name="connsiteX15" fmla="*/ 780907 w 834179"/>
                <a:gd name="connsiteY15" fmla="*/ 234065 h 1650067"/>
                <a:gd name="connsiteX16" fmla="*/ 539069 w 834179"/>
                <a:gd name="connsiteY16" fmla="*/ 1134350 h 1650067"/>
                <a:gd name="connsiteX17" fmla="*/ 554192 w 834179"/>
                <a:gd name="connsiteY17" fmla="*/ 1484811 h 1650067"/>
                <a:gd name="connsiteX18" fmla="*/ 510927 w 834179"/>
                <a:gd name="connsiteY18" fmla="*/ 1587320 h 1650067"/>
                <a:gd name="connsiteX19" fmla="*/ 422555 w 834179"/>
                <a:gd name="connsiteY19" fmla="*/ 1597511 h 1650067"/>
                <a:gd name="connsiteX20" fmla="*/ 419465 w 834179"/>
                <a:gd name="connsiteY20" fmla="*/ 1596459 h 1650067"/>
                <a:gd name="connsiteX21" fmla="*/ 433207 w 834179"/>
                <a:gd name="connsiteY21" fmla="*/ 1590147 h 1650067"/>
                <a:gd name="connsiteX22" fmla="*/ 445108 w 834179"/>
                <a:gd name="connsiteY22" fmla="*/ 1569238 h 1650067"/>
                <a:gd name="connsiteX23" fmla="*/ 424199 w 834179"/>
                <a:gd name="connsiteY23" fmla="*/ 1557337 h 1650067"/>
                <a:gd name="connsiteX24" fmla="*/ 386851 w 834179"/>
                <a:gd name="connsiteY24" fmla="*/ 1574564 h 1650067"/>
                <a:gd name="connsiteX25" fmla="*/ 376331 w 834179"/>
                <a:gd name="connsiteY25" fmla="*/ 1554706 h 1650067"/>
                <a:gd name="connsiteX26" fmla="*/ 443859 w 834179"/>
                <a:gd name="connsiteY26" fmla="*/ 1506444 h 1650067"/>
                <a:gd name="connsiteX27" fmla="*/ 426697 w 834179"/>
                <a:gd name="connsiteY27" fmla="*/ 1477053 h 1650067"/>
                <a:gd name="connsiteX28" fmla="*/ 368967 w 834179"/>
                <a:gd name="connsiteY28" fmla="*/ 1517819 h 1650067"/>
                <a:gd name="connsiteX29" fmla="*/ 367586 w 834179"/>
                <a:gd name="connsiteY29" fmla="*/ 1493359 h 1650067"/>
                <a:gd name="connsiteX30" fmla="*/ 436166 w 834179"/>
                <a:gd name="connsiteY30" fmla="*/ 1446149 h 1650067"/>
                <a:gd name="connsiteX31" fmla="*/ 419004 w 834179"/>
                <a:gd name="connsiteY31" fmla="*/ 1416757 h 1650067"/>
                <a:gd name="connsiteX32" fmla="*/ 366402 w 834179"/>
                <a:gd name="connsiteY32" fmla="*/ 1452987 h 1650067"/>
                <a:gd name="connsiteX33" fmla="*/ 365679 w 834179"/>
                <a:gd name="connsiteY33" fmla="*/ 1428790 h 1650067"/>
                <a:gd name="connsiteX34" fmla="*/ 432418 w 834179"/>
                <a:gd name="connsiteY34" fmla="*/ 1374610 h 1650067"/>
                <a:gd name="connsiteX35" fmla="*/ 415256 w 834179"/>
                <a:gd name="connsiteY35" fmla="*/ 1345219 h 1650067"/>
                <a:gd name="connsiteX36" fmla="*/ 364035 w 834179"/>
                <a:gd name="connsiteY36" fmla="*/ 1384341 h 1650067"/>
                <a:gd name="connsiteX37" fmla="*/ 362457 w 834179"/>
                <a:gd name="connsiteY37" fmla="*/ 1344955 h 1650067"/>
                <a:gd name="connsiteX38" fmla="*/ 430314 w 834179"/>
                <a:gd name="connsiteY38" fmla="*/ 1299126 h 1650067"/>
                <a:gd name="connsiteX39" fmla="*/ 413152 w 834179"/>
                <a:gd name="connsiteY39" fmla="*/ 1269735 h 1650067"/>
                <a:gd name="connsiteX40" fmla="*/ 360945 w 834179"/>
                <a:gd name="connsiteY40" fmla="*/ 1304189 h 1650067"/>
                <a:gd name="connsiteX41" fmla="*/ 360287 w 834179"/>
                <a:gd name="connsiteY41" fmla="*/ 1282228 h 1650067"/>
                <a:gd name="connsiteX42" fmla="*/ 425777 w 834179"/>
                <a:gd name="connsiteY42" fmla="*/ 1237318 h 1650067"/>
                <a:gd name="connsiteX43" fmla="*/ 408615 w 834179"/>
                <a:gd name="connsiteY43" fmla="*/ 1207927 h 1650067"/>
                <a:gd name="connsiteX44" fmla="*/ 359564 w 834179"/>
                <a:gd name="connsiteY44" fmla="*/ 1241592 h 1650067"/>
                <a:gd name="connsiteX45" fmla="*/ 359564 w 834179"/>
                <a:gd name="connsiteY45" fmla="*/ 1219762 h 1650067"/>
                <a:gd name="connsiteX46" fmla="*/ 363904 w 834179"/>
                <a:gd name="connsiteY46" fmla="*/ 1216409 h 1650067"/>
                <a:gd name="connsiteX47" fmla="*/ 438467 w 834179"/>
                <a:gd name="connsiteY47" fmla="*/ 1153747 h 1650067"/>
                <a:gd name="connsiteX48" fmla="*/ 421306 w 834179"/>
                <a:gd name="connsiteY48" fmla="*/ 1124355 h 1650067"/>
                <a:gd name="connsiteX49" fmla="*/ 360485 w 834179"/>
                <a:gd name="connsiteY49" fmla="*/ 1171829 h 1650067"/>
                <a:gd name="connsiteX50" fmla="*/ 361931 w 834179"/>
                <a:gd name="connsiteY50" fmla="*/ 1144739 h 1650067"/>
                <a:gd name="connsiteX51" fmla="*/ 443070 w 834179"/>
                <a:gd name="connsiteY51" fmla="*/ 1092926 h 1650067"/>
                <a:gd name="connsiteX52" fmla="*/ 425908 w 834179"/>
                <a:gd name="connsiteY52" fmla="*/ 1063534 h 1650067"/>
                <a:gd name="connsiteX53" fmla="*/ 365219 w 834179"/>
                <a:gd name="connsiteY53" fmla="*/ 1099698 h 1650067"/>
                <a:gd name="connsiteX54" fmla="*/ 367520 w 834179"/>
                <a:gd name="connsiteY54" fmla="*/ 1073792 h 1650067"/>
                <a:gd name="connsiteX55" fmla="*/ 431563 w 834179"/>
                <a:gd name="connsiteY55" fmla="*/ 1036576 h 1650067"/>
                <a:gd name="connsiteX56" fmla="*/ 414402 w 834179"/>
                <a:gd name="connsiteY56" fmla="*/ 1007184 h 1650067"/>
                <a:gd name="connsiteX57" fmla="*/ 376199 w 834179"/>
                <a:gd name="connsiteY57" fmla="*/ 1027502 h 1650067"/>
                <a:gd name="connsiteX58" fmla="*/ 443333 w 834179"/>
                <a:gd name="connsiteY58" fmla="*/ 966944 h 1650067"/>
                <a:gd name="connsiteX59" fmla="*/ 539069 w 834179"/>
                <a:gd name="connsiteY59" fmla="*/ 1134350 h 1650067"/>
                <a:gd name="connsiteX60" fmla="*/ 474565 w 834179"/>
                <a:gd name="connsiteY60" fmla="*/ 922232 h 1650067"/>
                <a:gd name="connsiteX61" fmla="*/ 407892 w 834179"/>
                <a:gd name="connsiteY61" fmla="*/ 925322 h 1650067"/>
                <a:gd name="connsiteX62" fmla="*/ 395596 w 834179"/>
                <a:gd name="connsiteY62" fmla="*/ 791976 h 1650067"/>
                <a:gd name="connsiteX63" fmla="*/ 470160 w 834179"/>
                <a:gd name="connsiteY63" fmla="*/ 790727 h 1650067"/>
                <a:gd name="connsiteX64" fmla="*/ 474565 w 834179"/>
                <a:gd name="connsiteY64" fmla="*/ 922232 h 1650067"/>
                <a:gd name="connsiteX65" fmla="*/ 460428 w 834179"/>
                <a:gd name="connsiteY65" fmla="*/ 746343 h 1650067"/>
                <a:gd name="connsiteX66" fmla="*/ 53748 w 834179"/>
                <a:gd name="connsiteY66" fmla="*/ 457952 h 1650067"/>
                <a:gd name="connsiteX67" fmla="*/ 328792 w 834179"/>
                <a:gd name="connsiteY67" fmla="*/ 55546 h 1650067"/>
                <a:gd name="connsiteX68" fmla="*/ 770452 w 834179"/>
                <a:gd name="connsiteY68" fmla="*/ 322896 h 1650067"/>
                <a:gd name="connsiteX69" fmla="*/ 460428 w 834179"/>
                <a:gd name="connsiteY69" fmla="*/ 746343 h 165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34179" h="1650067">
                  <a:moveTo>
                    <a:pt x="780907" y="234065"/>
                  </a:moveTo>
                  <a:cubicBezTo>
                    <a:pt x="694245" y="69091"/>
                    <a:pt x="503825" y="-36639"/>
                    <a:pt x="316693" y="11821"/>
                  </a:cubicBezTo>
                  <a:cubicBezTo>
                    <a:pt x="162175" y="43579"/>
                    <a:pt x="24883" y="169364"/>
                    <a:pt x="3382" y="329603"/>
                  </a:cubicBezTo>
                  <a:cubicBezTo>
                    <a:pt x="-18251" y="491157"/>
                    <a:pt x="65518" y="659090"/>
                    <a:pt x="208201" y="738124"/>
                  </a:cubicBezTo>
                  <a:cubicBezTo>
                    <a:pt x="252190" y="762453"/>
                    <a:pt x="300321" y="778365"/>
                    <a:pt x="349898" y="786518"/>
                  </a:cubicBezTo>
                  <a:cubicBezTo>
                    <a:pt x="353317" y="839515"/>
                    <a:pt x="356211" y="892906"/>
                    <a:pt x="365284" y="945245"/>
                  </a:cubicBezTo>
                  <a:cubicBezTo>
                    <a:pt x="320770" y="982067"/>
                    <a:pt x="322743" y="1067019"/>
                    <a:pt x="318140" y="1118766"/>
                  </a:cubicBezTo>
                  <a:cubicBezTo>
                    <a:pt x="308080" y="1232190"/>
                    <a:pt x="318666" y="1346402"/>
                    <a:pt x="321099" y="1459957"/>
                  </a:cubicBezTo>
                  <a:cubicBezTo>
                    <a:pt x="323597" y="1511967"/>
                    <a:pt x="319455" y="1593040"/>
                    <a:pt x="367652" y="1627823"/>
                  </a:cubicBezTo>
                  <a:cubicBezTo>
                    <a:pt x="404933" y="1654716"/>
                    <a:pt x="501458" y="1657872"/>
                    <a:pt x="540581" y="1633741"/>
                  </a:cubicBezTo>
                  <a:cubicBezTo>
                    <a:pt x="596208" y="1599418"/>
                    <a:pt x="600284" y="1512888"/>
                    <a:pt x="599758" y="1456012"/>
                  </a:cubicBezTo>
                  <a:cubicBezTo>
                    <a:pt x="598772" y="1340484"/>
                    <a:pt x="594498" y="1220617"/>
                    <a:pt x="581676" y="1105813"/>
                  </a:cubicBezTo>
                  <a:cubicBezTo>
                    <a:pt x="575167" y="1047425"/>
                    <a:pt x="576876" y="971678"/>
                    <a:pt x="521118" y="937684"/>
                  </a:cubicBezTo>
                  <a:cubicBezTo>
                    <a:pt x="516253" y="886725"/>
                    <a:pt x="518817" y="835438"/>
                    <a:pt x="514872" y="784414"/>
                  </a:cubicBezTo>
                  <a:cubicBezTo>
                    <a:pt x="582268" y="771658"/>
                    <a:pt x="646772" y="744437"/>
                    <a:pt x="701346" y="702684"/>
                  </a:cubicBezTo>
                  <a:cubicBezTo>
                    <a:pt x="854550" y="585578"/>
                    <a:pt x="866911" y="397789"/>
                    <a:pt x="780907" y="234065"/>
                  </a:cubicBezTo>
                  <a:moveTo>
                    <a:pt x="539069" y="1134350"/>
                  </a:moveTo>
                  <a:cubicBezTo>
                    <a:pt x="548208" y="1248431"/>
                    <a:pt x="560438" y="1370533"/>
                    <a:pt x="554192" y="1484811"/>
                  </a:cubicBezTo>
                  <a:cubicBezTo>
                    <a:pt x="551825" y="1528866"/>
                    <a:pt x="549589" y="1564043"/>
                    <a:pt x="510927" y="1587320"/>
                  </a:cubicBezTo>
                  <a:cubicBezTo>
                    <a:pt x="484428" y="1603298"/>
                    <a:pt x="452933" y="1605270"/>
                    <a:pt x="422555" y="1597511"/>
                  </a:cubicBezTo>
                  <a:cubicBezTo>
                    <a:pt x="421437" y="1597248"/>
                    <a:pt x="420517" y="1596788"/>
                    <a:pt x="419465" y="1596459"/>
                  </a:cubicBezTo>
                  <a:cubicBezTo>
                    <a:pt x="424067" y="1594355"/>
                    <a:pt x="428473" y="1591988"/>
                    <a:pt x="433207" y="1590147"/>
                  </a:cubicBezTo>
                  <a:cubicBezTo>
                    <a:pt x="441755" y="1586859"/>
                    <a:pt x="447738" y="1578706"/>
                    <a:pt x="445108" y="1569238"/>
                  </a:cubicBezTo>
                  <a:cubicBezTo>
                    <a:pt x="442807" y="1561084"/>
                    <a:pt x="432812" y="1553983"/>
                    <a:pt x="424199" y="1557337"/>
                  </a:cubicBezTo>
                  <a:cubicBezTo>
                    <a:pt x="411377" y="1562334"/>
                    <a:pt x="398950" y="1568120"/>
                    <a:pt x="386851" y="1574564"/>
                  </a:cubicBezTo>
                  <a:cubicBezTo>
                    <a:pt x="382380" y="1568646"/>
                    <a:pt x="378895" y="1562005"/>
                    <a:pt x="376331" y="1554706"/>
                  </a:cubicBezTo>
                  <a:cubicBezTo>
                    <a:pt x="398029" y="1537545"/>
                    <a:pt x="420517" y="1521436"/>
                    <a:pt x="443859" y="1506444"/>
                  </a:cubicBezTo>
                  <a:cubicBezTo>
                    <a:pt x="462204" y="1494674"/>
                    <a:pt x="445174" y="1465217"/>
                    <a:pt x="426697" y="1477053"/>
                  </a:cubicBezTo>
                  <a:cubicBezTo>
                    <a:pt x="406840" y="1489809"/>
                    <a:pt x="387706" y="1503551"/>
                    <a:pt x="368967" y="1517819"/>
                  </a:cubicBezTo>
                  <a:cubicBezTo>
                    <a:pt x="368243" y="1509797"/>
                    <a:pt x="367849" y="1501578"/>
                    <a:pt x="367586" y="1493359"/>
                  </a:cubicBezTo>
                  <a:cubicBezTo>
                    <a:pt x="390468" y="1477644"/>
                    <a:pt x="413350" y="1461864"/>
                    <a:pt x="436166" y="1446149"/>
                  </a:cubicBezTo>
                  <a:cubicBezTo>
                    <a:pt x="454116" y="1433787"/>
                    <a:pt x="437086" y="1404330"/>
                    <a:pt x="419004" y="1416757"/>
                  </a:cubicBezTo>
                  <a:cubicBezTo>
                    <a:pt x="401448" y="1428856"/>
                    <a:pt x="383958" y="1440889"/>
                    <a:pt x="366402" y="1452987"/>
                  </a:cubicBezTo>
                  <a:cubicBezTo>
                    <a:pt x="366205" y="1444900"/>
                    <a:pt x="365942" y="1436878"/>
                    <a:pt x="365679" y="1428790"/>
                  </a:cubicBezTo>
                  <a:cubicBezTo>
                    <a:pt x="386588" y="1409064"/>
                    <a:pt x="408615" y="1390785"/>
                    <a:pt x="432418" y="1374610"/>
                  </a:cubicBezTo>
                  <a:cubicBezTo>
                    <a:pt x="450434" y="1362380"/>
                    <a:pt x="433404" y="1332923"/>
                    <a:pt x="415256" y="1345219"/>
                  </a:cubicBezTo>
                  <a:cubicBezTo>
                    <a:pt x="397438" y="1357317"/>
                    <a:pt x="380408" y="1370402"/>
                    <a:pt x="364035" y="1384341"/>
                  </a:cubicBezTo>
                  <a:cubicBezTo>
                    <a:pt x="363509" y="1371191"/>
                    <a:pt x="362983" y="1358106"/>
                    <a:pt x="362457" y="1344955"/>
                  </a:cubicBezTo>
                  <a:cubicBezTo>
                    <a:pt x="384090" y="1328254"/>
                    <a:pt x="406709" y="1312934"/>
                    <a:pt x="430314" y="1299126"/>
                  </a:cubicBezTo>
                  <a:cubicBezTo>
                    <a:pt x="449185" y="1288014"/>
                    <a:pt x="432089" y="1258622"/>
                    <a:pt x="413152" y="1269735"/>
                  </a:cubicBezTo>
                  <a:cubicBezTo>
                    <a:pt x="395136" y="1280321"/>
                    <a:pt x="377909" y="1292025"/>
                    <a:pt x="360945" y="1304189"/>
                  </a:cubicBezTo>
                  <a:cubicBezTo>
                    <a:pt x="360682" y="1296890"/>
                    <a:pt x="360485" y="1289526"/>
                    <a:pt x="360287" y="1282228"/>
                  </a:cubicBezTo>
                  <a:cubicBezTo>
                    <a:pt x="382117" y="1267236"/>
                    <a:pt x="403947" y="1252244"/>
                    <a:pt x="425777" y="1237318"/>
                  </a:cubicBezTo>
                  <a:cubicBezTo>
                    <a:pt x="443727" y="1225023"/>
                    <a:pt x="426763" y="1195500"/>
                    <a:pt x="408615" y="1207927"/>
                  </a:cubicBezTo>
                  <a:cubicBezTo>
                    <a:pt x="392243" y="1219171"/>
                    <a:pt x="375936" y="1230349"/>
                    <a:pt x="359564" y="1241592"/>
                  </a:cubicBezTo>
                  <a:cubicBezTo>
                    <a:pt x="359498" y="1234294"/>
                    <a:pt x="359564" y="1227061"/>
                    <a:pt x="359564" y="1219762"/>
                  </a:cubicBezTo>
                  <a:cubicBezTo>
                    <a:pt x="361076" y="1218908"/>
                    <a:pt x="362523" y="1217921"/>
                    <a:pt x="363904" y="1216409"/>
                  </a:cubicBezTo>
                  <a:cubicBezTo>
                    <a:pt x="386260" y="1192475"/>
                    <a:pt x="410983" y="1171566"/>
                    <a:pt x="438467" y="1153747"/>
                  </a:cubicBezTo>
                  <a:cubicBezTo>
                    <a:pt x="456746" y="1141846"/>
                    <a:pt x="439716" y="1112388"/>
                    <a:pt x="421306" y="1124355"/>
                  </a:cubicBezTo>
                  <a:cubicBezTo>
                    <a:pt x="399673" y="1138427"/>
                    <a:pt x="379356" y="1154273"/>
                    <a:pt x="360485" y="1171829"/>
                  </a:cubicBezTo>
                  <a:cubicBezTo>
                    <a:pt x="360813" y="1162821"/>
                    <a:pt x="361339" y="1153747"/>
                    <a:pt x="361931" y="1144739"/>
                  </a:cubicBezTo>
                  <a:cubicBezTo>
                    <a:pt x="386851" y="1124224"/>
                    <a:pt x="413941" y="1106997"/>
                    <a:pt x="443070" y="1092926"/>
                  </a:cubicBezTo>
                  <a:cubicBezTo>
                    <a:pt x="462796" y="1083391"/>
                    <a:pt x="445568" y="1054066"/>
                    <a:pt x="425908" y="1063534"/>
                  </a:cubicBezTo>
                  <a:cubicBezTo>
                    <a:pt x="404539" y="1073857"/>
                    <a:pt x="384418" y="1086087"/>
                    <a:pt x="365219" y="1099698"/>
                  </a:cubicBezTo>
                  <a:cubicBezTo>
                    <a:pt x="365876" y="1091216"/>
                    <a:pt x="366600" y="1082537"/>
                    <a:pt x="367520" y="1073792"/>
                  </a:cubicBezTo>
                  <a:cubicBezTo>
                    <a:pt x="387772" y="1059523"/>
                    <a:pt x="409076" y="1047096"/>
                    <a:pt x="431563" y="1036576"/>
                  </a:cubicBezTo>
                  <a:cubicBezTo>
                    <a:pt x="451355" y="1027304"/>
                    <a:pt x="434127" y="997979"/>
                    <a:pt x="414402" y="1007184"/>
                  </a:cubicBezTo>
                  <a:cubicBezTo>
                    <a:pt x="401251" y="1013299"/>
                    <a:pt x="388561" y="1020137"/>
                    <a:pt x="376199" y="1027502"/>
                  </a:cubicBezTo>
                  <a:cubicBezTo>
                    <a:pt x="385668" y="996664"/>
                    <a:pt x="404144" y="972006"/>
                    <a:pt x="443333" y="966944"/>
                  </a:cubicBezTo>
                  <a:cubicBezTo>
                    <a:pt x="532691" y="955568"/>
                    <a:pt x="534203" y="1073529"/>
                    <a:pt x="539069" y="1134350"/>
                  </a:cubicBezTo>
                  <a:moveTo>
                    <a:pt x="474565" y="922232"/>
                  </a:moveTo>
                  <a:cubicBezTo>
                    <a:pt x="452735" y="919076"/>
                    <a:pt x="429130" y="919996"/>
                    <a:pt x="407892" y="925322"/>
                  </a:cubicBezTo>
                  <a:cubicBezTo>
                    <a:pt x="400922" y="881334"/>
                    <a:pt x="398358" y="836490"/>
                    <a:pt x="395596" y="791976"/>
                  </a:cubicBezTo>
                  <a:cubicBezTo>
                    <a:pt x="420451" y="793620"/>
                    <a:pt x="445371" y="793028"/>
                    <a:pt x="470160" y="790727"/>
                  </a:cubicBezTo>
                  <a:cubicBezTo>
                    <a:pt x="473053" y="834452"/>
                    <a:pt x="471541" y="878441"/>
                    <a:pt x="474565" y="922232"/>
                  </a:cubicBezTo>
                  <a:moveTo>
                    <a:pt x="460428" y="746343"/>
                  </a:moveTo>
                  <a:cubicBezTo>
                    <a:pt x="272968" y="760941"/>
                    <a:pt x="94186" y="646399"/>
                    <a:pt x="53748" y="457952"/>
                  </a:cubicBezTo>
                  <a:cubicBezTo>
                    <a:pt x="12850" y="267270"/>
                    <a:pt x="141528" y="94012"/>
                    <a:pt x="328792" y="55546"/>
                  </a:cubicBezTo>
                  <a:cubicBezTo>
                    <a:pt x="525261" y="4719"/>
                    <a:pt x="708579" y="142405"/>
                    <a:pt x="770452" y="322896"/>
                  </a:cubicBezTo>
                  <a:cubicBezTo>
                    <a:pt x="846396" y="544549"/>
                    <a:pt x="680634" y="729248"/>
                    <a:pt x="460428" y="746343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19BC1C-64D5-4745-8824-B4E151A50977}"/>
                </a:ext>
              </a:extLst>
            </p:cNvPr>
            <p:cNvSpPr/>
            <p:nvPr/>
          </p:nvSpPr>
          <p:spPr>
            <a:xfrm>
              <a:off x="1476180" y="188450"/>
              <a:ext cx="657799" cy="624721"/>
            </a:xfrm>
            <a:custGeom>
              <a:avLst/>
              <a:gdLst>
                <a:gd name="connsiteX0" fmla="*/ 316507 w 657799"/>
                <a:gd name="connsiteY0" fmla="*/ 128 h 624721"/>
                <a:gd name="connsiteX1" fmla="*/ 2998 w 657799"/>
                <a:gd name="connsiteY1" fmla="*/ 346119 h 624721"/>
                <a:gd name="connsiteX2" fmla="*/ 374501 w 657799"/>
                <a:gd name="connsiteY2" fmla="*/ 624647 h 624721"/>
                <a:gd name="connsiteX3" fmla="*/ 654410 w 657799"/>
                <a:gd name="connsiteY3" fmla="*/ 309692 h 624721"/>
                <a:gd name="connsiteX4" fmla="*/ 316507 w 657799"/>
                <a:gd name="connsiteY4" fmla="*/ 128 h 624721"/>
                <a:gd name="connsiteX5" fmla="*/ 586750 w 657799"/>
                <a:gd name="connsiteY5" fmla="*/ 498139 h 624721"/>
                <a:gd name="connsiteX6" fmla="*/ 374501 w 657799"/>
                <a:gd name="connsiteY6" fmla="*/ 590653 h 624721"/>
                <a:gd name="connsiteX7" fmla="*/ 41069 w 657799"/>
                <a:gd name="connsiteY7" fmla="*/ 363477 h 624721"/>
                <a:gd name="connsiteX8" fmla="*/ 316573 w 657799"/>
                <a:gd name="connsiteY8" fmla="*/ 34122 h 624721"/>
                <a:gd name="connsiteX9" fmla="*/ 611736 w 657799"/>
                <a:gd name="connsiteY9" fmla="*/ 270437 h 624721"/>
                <a:gd name="connsiteX10" fmla="*/ 586750 w 657799"/>
                <a:gd name="connsiteY10" fmla="*/ 498139 h 6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799" h="624721">
                  <a:moveTo>
                    <a:pt x="316507" y="128"/>
                  </a:moveTo>
                  <a:cubicBezTo>
                    <a:pt x="147325" y="11503"/>
                    <a:pt x="-24947" y="166022"/>
                    <a:pt x="2998" y="346119"/>
                  </a:cubicBezTo>
                  <a:cubicBezTo>
                    <a:pt x="29694" y="518325"/>
                    <a:pt x="209527" y="628000"/>
                    <a:pt x="374501" y="624647"/>
                  </a:cubicBezTo>
                  <a:cubicBezTo>
                    <a:pt x="557622" y="620965"/>
                    <a:pt x="680053" y="496758"/>
                    <a:pt x="654410" y="309692"/>
                  </a:cubicBezTo>
                  <a:cubicBezTo>
                    <a:pt x="631265" y="140773"/>
                    <a:pt x="491080" y="-4935"/>
                    <a:pt x="316507" y="128"/>
                  </a:cubicBezTo>
                  <a:moveTo>
                    <a:pt x="586750" y="498139"/>
                  </a:moveTo>
                  <a:cubicBezTo>
                    <a:pt x="539080" y="566258"/>
                    <a:pt x="453338" y="589075"/>
                    <a:pt x="374501" y="590653"/>
                  </a:cubicBezTo>
                  <a:cubicBezTo>
                    <a:pt x="233659" y="593480"/>
                    <a:pt x="77628" y="507212"/>
                    <a:pt x="41069" y="363477"/>
                  </a:cubicBezTo>
                  <a:cubicBezTo>
                    <a:pt x="-1144" y="197320"/>
                    <a:pt x="158964" y="44774"/>
                    <a:pt x="316573" y="34122"/>
                  </a:cubicBezTo>
                  <a:cubicBezTo>
                    <a:pt x="458861" y="29980"/>
                    <a:pt x="574389" y="136105"/>
                    <a:pt x="611736" y="270437"/>
                  </a:cubicBezTo>
                  <a:cubicBezTo>
                    <a:pt x="631659" y="342371"/>
                    <a:pt x="631265" y="434556"/>
                    <a:pt x="586750" y="49813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E3F89F-2464-4D6C-8364-1F1E52E28C41}"/>
                </a:ext>
              </a:extLst>
            </p:cNvPr>
            <p:cNvSpPr/>
            <p:nvPr/>
          </p:nvSpPr>
          <p:spPr>
            <a:xfrm>
              <a:off x="1536577" y="285412"/>
              <a:ext cx="221891" cy="290976"/>
            </a:xfrm>
            <a:custGeom>
              <a:avLst/>
              <a:gdLst>
                <a:gd name="connsiteX0" fmla="*/ 133415 w 221891"/>
                <a:gd name="connsiteY0" fmla="*/ 17116 h 290976"/>
                <a:gd name="connsiteX1" fmla="*/ 3 w 221891"/>
                <a:gd name="connsiteY1" fmla="*/ 219173 h 290976"/>
                <a:gd name="connsiteX2" fmla="*/ 33734 w 221891"/>
                <a:gd name="connsiteY2" fmla="*/ 289923 h 290976"/>
                <a:gd name="connsiteX3" fmla="*/ 82325 w 221891"/>
                <a:gd name="connsiteY3" fmla="*/ 257244 h 290976"/>
                <a:gd name="connsiteX4" fmla="*/ 91925 w 221891"/>
                <a:gd name="connsiteY4" fmla="*/ 198001 h 290976"/>
                <a:gd name="connsiteX5" fmla="*/ 134401 w 221891"/>
                <a:gd name="connsiteY5" fmla="*/ 125805 h 290976"/>
                <a:gd name="connsiteX6" fmla="*/ 213502 w 221891"/>
                <a:gd name="connsiteY6" fmla="*/ 61762 h 290976"/>
                <a:gd name="connsiteX7" fmla="*/ 211529 w 221891"/>
                <a:gd name="connsiteY7" fmla="*/ 8962 h 290976"/>
                <a:gd name="connsiteX8" fmla="*/ 133415 w 221891"/>
                <a:gd name="connsiteY8" fmla="*/ 17116 h 290976"/>
                <a:gd name="connsiteX9" fmla="*/ 144856 w 221891"/>
                <a:gd name="connsiteY9" fmla="*/ 69389 h 290976"/>
                <a:gd name="connsiteX10" fmla="*/ 76802 w 221891"/>
                <a:gd name="connsiteY10" fmla="*/ 147437 h 290976"/>
                <a:gd name="connsiteX11" fmla="*/ 55564 w 221891"/>
                <a:gd name="connsiteY11" fmla="*/ 202538 h 290976"/>
                <a:gd name="connsiteX12" fmla="*/ 52671 w 221891"/>
                <a:gd name="connsiteY12" fmla="*/ 221080 h 290976"/>
                <a:gd name="connsiteX13" fmla="*/ 33997 w 221891"/>
                <a:gd name="connsiteY13" fmla="*/ 219239 h 290976"/>
                <a:gd name="connsiteX14" fmla="*/ 114873 w 221891"/>
                <a:gd name="connsiteY14" fmla="*/ 69520 h 290976"/>
                <a:gd name="connsiteX15" fmla="*/ 179508 w 221891"/>
                <a:gd name="connsiteY15" fmla="*/ 45324 h 290976"/>
                <a:gd name="connsiteX16" fmla="*/ 144856 w 221891"/>
                <a:gd name="connsiteY16" fmla="*/ 69389 h 29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891" h="290976">
                  <a:moveTo>
                    <a:pt x="133415" y="17116"/>
                  </a:moveTo>
                  <a:cubicBezTo>
                    <a:pt x="55827" y="56304"/>
                    <a:pt x="7565" y="134024"/>
                    <a:pt x="3" y="219173"/>
                  </a:cubicBezTo>
                  <a:cubicBezTo>
                    <a:pt x="-129" y="244291"/>
                    <a:pt x="3948" y="282559"/>
                    <a:pt x="33734" y="289923"/>
                  </a:cubicBezTo>
                  <a:cubicBezTo>
                    <a:pt x="56813" y="295644"/>
                    <a:pt x="75684" y="277102"/>
                    <a:pt x="82325" y="257244"/>
                  </a:cubicBezTo>
                  <a:cubicBezTo>
                    <a:pt x="88638" y="238308"/>
                    <a:pt x="86336" y="217332"/>
                    <a:pt x="91925" y="198001"/>
                  </a:cubicBezTo>
                  <a:cubicBezTo>
                    <a:pt x="99684" y="170977"/>
                    <a:pt x="115925" y="146648"/>
                    <a:pt x="134401" y="125805"/>
                  </a:cubicBezTo>
                  <a:cubicBezTo>
                    <a:pt x="156626" y="100687"/>
                    <a:pt x="194039" y="87339"/>
                    <a:pt x="213502" y="61762"/>
                  </a:cubicBezTo>
                  <a:cubicBezTo>
                    <a:pt x="224680" y="47099"/>
                    <a:pt x="225337" y="22179"/>
                    <a:pt x="211529" y="8962"/>
                  </a:cubicBezTo>
                  <a:cubicBezTo>
                    <a:pt x="190949" y="-10698"/>
                    <a:pt x="154259" y="6595"/>
                    <a:pt x="133415" y="17116"/>
                  </a:cubicBezTo>
                  <a:moveTo>
                    <a:pt x="144856" y="69389"/>
                  </a:moveTo>
                  <a:cubicBezTo>
                    <a:pt x="118029" y="90890"/>
                    <a:pt x="93701" y="117257"/>
                    <a:pt x="76802" y="147437"/>
                  </a:cubicBezTo>
                  <a:cubicBezTo>
                    <a:pt x="67268" y="164533"/>
                    <a:pt x="59706" y="183338"/>
                    <a:pt x="55564" y="202538"/>
                  </a:cubicBezTo>
                  <a:cubicBezTo>
                    <a:pt x="54315" y="208456"/>
                    <a:pt x="54578" y="215360"/>
                    <a:pt x="52671" y="221080"/>
                  </a:cubicBezTo>
                  <a:cubicBezTo>
                    <a:pt x="47148" y="237584"/>
                    <a:pt x="33734" y="265463"/>
                    <a:pt x="33997" y="219239"/>
                  </a:cubicBezTo>
                  <a:cubicBezTo>
                    <a:pt x="39257" y="159799"/>
                    <a:pt x="67794" y="106736"/>
                    <a:pt x="114873" y="69520"/>
                  </a:cubicBezTo>
                  <a:cubicBezTo>
                    <a:pt x="122434" y="63537"/>
                    <a:pt x="180954" y="24874"/>
                    <a:pt x="179508" y="45324"/>
                  </a:cubicBezTo>
                  <a:cubicBezTo>
                    <a:pt x="179310" y="48808"/>
                    <a:pt x="149590" y="65575"/>
                    <a:pt x="144856" y="6938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019D54-BE5A-4206-8817-2F6E3C0BE403}"/>
                </a:ext>
              </a:extLst>
            </p:cNvPr>
            <p:cNvSpPr/>
            <p:nvPr/>
          </p:nvSpPr>
          <p:spPr>
            <a:xfrm>
              <a:off x="1672920" y="7"/>
              <a:ext cx="77394" cy="79016"/>
            </a:xfrm>
            <a:custGeom>
              <a:avLst/>
              <a:gdLst>
                <a:gd name="connsiteX0" fmla="*/ 24557 w 77394"/>
                <a:gd name="connsiteY0" fmla="*/ 3017 h 79016"/>
                <a:gd name="connsiteX1" fmla="*/ 23965 w 77394"/>
                <a:gd name="connsiteY1" fmla="*/ 3280 h 79016"/>
                <a:gd name="connsiteX2" fmla="*/ 21203 w 77394"/>
                <a:gd name="connsiteY2" fmla="*/ 4398 h 79016"/>
                <a:gd name="connsiteX3" fmla="*/ 9434 w 77394"/>
                <a:gd name="connsiteY3" fmla="*/ 65811 h 79016"/>
                <a:gd name="connsiteX4" fmla="*/ 71701 w 77394"/>
                <a:gd name="connsiteY4" fmla="*/ 60879 h 79016"/>
                <a:gd name="connsiteX5" fmla="*/ 70912 w 77394"/>
                <a:gd name="connsiteY5" fmla="*/ 17746 h 79016"/>
                <a:gd name="connsiteX6" fmla="*/ 24557 w 77394"/>
                <a:gd name="connsiteY6" fmla="*/ 3017 h 79016"/>
                <a:gd name="connsiteX7" fmla="*/ 46058 w 77394"/>
                <a:gd name="connsiteY7" fmla="*/ 48255 h 79016"/>
                <a:gd name="connsiteX8" fmla="*/ 34683 w 77394"/>
                <a:gd name="connsiteY8" fmla="*/ 50819 h 79016"/>
                <a:gd name="connsiteX9" fmla="*/ 34617 w 77394"/>
                <a:gd name="connsiteY9" fmla="*/ 28989 h 79016"/>
                <a:gd name="connsiteX10" fmla="*/ 46189 w 77394"/>
                <a:gd name="connsiteY10" fmla="*/ 30568 h 79016"/>
                <a:gd name="connsiteX11" fmla="*/ 49609 w 77394"/>
                <a:gd name="connsiteY11" fmla="*/ 43652 h 79016"/>
                <a:gd name="connsiteX12" fmla="*/ 49346 w 77394"/>
                <a:gd name="connsiteY12" fmla="*/ 44507 h 79016"/>
                <a:gd name="connsiteX13" fmla="*/ 46058 w 77394"/>
                <a:gd name="connsiteY13" fmla="*/ 48255 h 79016"/>
                <a:gd name="connsiteX14" fmla="*/ 49609 w 77394"/>
                <a:gd name="connsiteY14" fmla="*/ 43126 h 79016"/>
                <a:gd name="connsiteX15" fmla="*/ 49609 w 77394"/>
                <a:gd name="connsiteY15" fmla="*/ 43126 h 7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94" h="79016">
                  <a:moveTo>
                    <a:pt x="24557" y="3017"/>
                  </a:moveTo>
                  <a:cubicBezTo>
                    <a:pt x="24360" y="3083"/>
                    <a:pt x="24162" y="3214"/>
                    <a:pt x="23965" y="3280"/>
                  </a:cubicBezTo>
                  <a:cubicBezTo>
                    <a:pt x="23045" y="3543"/>
                    <a:pt x="22124" y="3872"/>
                    <a:pt x="21203" y="4398"/>
                  </a:cubicBezTo>
                  <a:cubicBezTo>
                    <a:pt x="-1152" y="16102"/>
                    <a:pt x="-7070" y="46677"/>
                    <a:pt x="9434" y="65811"/>
                  </a:cubicBezTo>
                  <a:cubicBezTo>
                    <a:pt x="26661" y="85800"/>
                    <a:pt x="57236" y="82249"/>
                    <a:pt x="71701" y="60879"/>
                  </a:cubicBezTo>
                  <a:cubicBezTo>
                    <a:pt x="80381" y="48058"/>
                    <a:pt x="78343" y="30765"/>
                    <a:pt x="70912" y="17746"/>
                  </a:cubicBezTo>
                  <a:cubicBezTo>
                    <a:pt x="61313" y="913"/>
                    <a:pt x="42113" y="-3821"/>
                    <a:pt x="24557" y="3017"/>
                  </a:cubicBezTo>
                  <a:moveTo>
                    <a:pt x="46058" y="48255"/>
                  </a:moveTo>
                  <a:cubicBezTo>
                    <a:pt x="42902" y="51017"/>
                    <a:pt x="38694" y="52463"/>
                    <a:pt x="34683" y="50819"/>
                  </a:cubicBezTo>
                  <a:cubicBezTo>
                    <a:pt x="24425" y="46545"/>
                    <a:pt x="26595" y="33855"/>
                    <a:pt x="34617" y="28989"/>
                  </a:cubicBezTo>
                  <a:cubicBezTo>
                    <a:pt x="39614" y="27280"/>
                    <a:pt x="43296" y="27017"/>
                    <a:pt x="46189" y="30568"/>
                  </a:cubicBezTo>
                  <a:cubicBezTo>
                    <a:pt x="48820" y="33855"/>
                    <a:pt x="50069" y="39576"/>
                    <a:pt x="49609" y="43652"/>
                  </a:cubicBezTo>
                  <a:cubicBezTo>
                    <a:pt x="49543" y="44047"/>
                    <a:pt x="49477" y="44376"/>
                    <a:pt x="49346" y="44507"/>
                  </a:cubicBezTo>
                  <a:cubicBezTo>
                    <a:pt x="48622" y="45691"/>
                    <a:pt x="47044" y="47334"/>
                    <a:pt x="46058" y="48255"/>
                  </a:cubicBezTo>
                  <a:moveTo>
                    <a:pt x="49609" y="43126"/>
                  </a:moveTo>
                  <a:cubicBezTo>
                    <a:pt x="49740" y="42337"/>
                    <a:pt x="49740" y="42535"/>
                    <a:pt x="49609" y="43126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765FE5-BC4F-2D9C-4385-CA5E6D334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211" y="1689029"/>
            <a:ext cx="51244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B341E9-FDEE-7B83-A12D-27DB29D5329C}"/>
              </a:ext>
            </a:extLst>
          </p:cNvPr>
          <p:cNvSpPr txBox="1"/>
          <p:nvPr/>
        </p:nvSpPr>
        <p:spPr>
          <a:xfrm>
            <a:off x="1006868" y="904126"/>
            <a:ext cx="1065430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b="1" dirty="0">
                <a:latin typeface="Calibri" panose="020F0502020204030204" pitchFamily="34" charset="0"/>
                <a:cs typeface="Calibri" panose="020F0502020204030204" pitchFamily="34" charset="0"/>
              </a:rPr>
              <a:t>Đặc điểm:</a:t>
            </a:r>
            <a:endParaRPr lang="en-US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ấm rất đa dạng</a:t>
            </a:r>
            <a:r>
              <a:rPr lang="en-US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Nấm có hình dạng, kích thước, màu sắc và nơi sống rất khác nhau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(đất ẩm, rơm rạ mục, thức ăn, hoa quả);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Nấm mũ</a:t>
            </a:r>
            <a:r>
              <a:rPr lang="en-US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thường có một số bộ phận như mũ nấm, thân nấm và chân nấm.</a:t>
            </a:r>
          </a:p>
          <a:p>
            <a:r>
              <a:rPr lang="vi-VN" sz="2700" b="1" dirty="0">
                <a:latin typeface="Calibri" panose="020F0502020204030204" pitchFamily="34" charset="0"/>
                <a:cs typeface="Calibri" panose="020F0502020204030204" pitchFamily="34" charset="0"/>
              </a:rPr>
              <a:t>Ích lợi:</a:t>
            </a:r>
            <a:endParaRPr lang="en-US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Một số nấm được dùng làm thức ăn có hình dáng, màu sắc khác nhau;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Nấm men được dùng trong chế biến thực phẩm tạo ra các sản phẩm lên men như bánh mì, rượu, bia,…</a:t>
            </a:r>
          </a:p>
          <a:p>
            <a:r>
              <a:rPr lang="vi-VN" sz="2700" b="1" dirty="0">
                <a:latin typeface="Calibri" panose="020F0502020204030204" pitchFamily="34" charset="0"/>
                <a:cs typeface="Calibri" panose="020F0502020204030204" pitchFamily="34" charset="0"/>
              </a:rPr>
              <a:t>Tác hại: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Một số nấm có hại với đời sống của con người và sinh vật. Trong đó có nhiều nấm gây hỏng thực phẩm như nấm mốc và nấm độc.)</a:t>
            </a:r>
          </a:p>
        </p:txBody>
      </p:sp>
    </p:spTree>
    <p:extLst>
      <p:ext uri="{BB962C8B-B14F-4D97-AF65-F5344CB8AC3E}">
        <p14:creationId xmlns:p14="http://schemas.microsoft.com/office/powerpoint/2010/main" val="2913271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 ​​">
  <a:themeElements>
    <a:clrScheme name="自定义 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6B49"/>
      </a:accent1>
      <a:accent2>
        <a:srgbClr val="D76B49"/>
      </a:accent2>
      <a:accent3>
        <a:srgbClr val="D76B49"/>
      </a:accent3>
      <a:accent4>
        <a:srgbClr val="D76B49"/>
      </a:accent4>
      <a:accent5>
        <a:srgbClr val="D76B49"/>
      </a:accent5>
      <a:accent6>
        <a:srgbClr val="D76B49"/>
      </a:accent6>
      <a:hlink>
        <a:srgbClr val="D76B49"/>
      </a:hlink>
      <a:folHlink>
        <a:srgbClr val="D76B49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517</Words>
  <Application>Microsoft Office PowerPoint</Application>
  <PresentationFormat>Widescreen</PresentationFormat>
  <Paragraphs>94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等线</vt:lpstr>
      <vt:lpstr>Arial</vt:lpstr>
      <vt:lpstr>Calibri</vt:lpstr>
      <vt:lpstr>Calibri Light</vt:lpstr>
      <vt:lpstr>Cambria</vt:lpstr>
      <vt:lpstr>华康少女文字W5(P)</vt:lpstr>
      <vt:lpstr>Office 主题​​</vt:lpstr>
      <vt:lpstr>Custom Design</vt:lpstr>
      <vt:lpstr>千图网海量PPT模板www.58pic.com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17</cp:revision>
  <dcterms:created xsi:type="dcterms:W3CDTF">2023-11-11T12:57:13Z</dcterms:created>
  <dcterms:modified xsi:type="dcterms:W3CDTF">2025-02-16T13:50:15Z</dcterms:modified>
</cp:coreProperties>
</file>