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696" r:id="rId3"/>
    <p:sldMasterId id="2147483684" r:id="rId4"/>
    <p:sldMasterId id="2147483672" r:id="rId5"/>
  </p:sldMasterIdLst>
  <p:sldIdLst>
    <p:sldId id="257" r:id="rId6"/>
    <p:sldId id="264" r:id="rId7"/>
    <p:sldId id="260" r:id="rId8"/>
    <p:sldId id="3248" r:id="rId9"/>
    <p:sldId id="268" r:id="rId10"/>
    <p:sldId id="261" r:id="rId11"/>
    <p:sldId id="3249" r:id="rId12"/>
    <p:sldId id="3250" r:id="rId13"/>
    <p:sldId id="266" r:id="rId14"/>
    <p:sldId id="267" r:id="rId15"/>
    <p:sldId id="269" r:id="rId16"/>
    <p:sldId id="3251" r:id="rId17"/>
    <p:sldId id="3256" r:id="rId18"/>
    <p:sldId id="3252" r:id="rId19"/>
    <p:sldId id="3257" r:id="rId20"/>
    <p:sldId id="3253" r:id="rId21"/>
    <p:sldId id="3258" r:id="rId22"/>
    <p:sldId id="3254" r:id="rId23"/>
    <p:sldId id="3259" r:id="rId24"/>
    <p:sldId id="3255" r:id="rId25"/>
    <p:sldId id="3262" r:id="rId26"/>
    <p:sldId id="311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B7B-65B2-B424-7505-E4EBEA98B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7B787-AFCE-4198-8EAB-124B5D258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777B8-55C5-42A8-7F79-B522AC82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DDB5-7BE3-CBFB-5F3B-B4D04B6FC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EE572-1274-684D-5734-421C8E92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7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8233-5372-A23E-3634-811A0BEB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81241-A094-012C-BD1D-F064A6564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379EE-2F23-4A89-4C9A-0750DD37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55B1-664C-5BA3-1C52-AB8A61E0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187B5-F4F7-AA14-546A-884E1855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07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948E-4D62-4E9A-AA83-C8BFC2DA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64616-8F82-CA83-0213-BF66E1507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EB47A-5225-E610-CFA2-DD3B5BB4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AA146-3C8F-9784-2543-A0571BE2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24371-57EF-CFF5-A19F-FDFF686B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8850-D0F7-B8FF-DCB1-501BDD65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F3EE5-87CB-EA0B-EE7B-FACD87AE8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DD199-C0EB-630C-588B-3323EE54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ADC75-6E88-3E20-13EE-D5815DDF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72CAB-22EE-A793-5E89-24897DE5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28E9C-36C2-1AFA-7F4B-97A75E06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4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EC4D-8FA9-9DD0-F960-16BA87B0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2FE89-01A6-9260-A892-6BC83404D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7B13F-6EDE-192B-BEA3-691A9C9C2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B7109-43AC-E19C-72E4-B1BC7D6A0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A6793-9866-C8FB-F809-78781FA40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7EC4F6-D199-8934-0693-D7A65195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D9A63-BCC1-27F6-18A7-B8B9D3B4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0D624-E09D-16F2-B0AB-C930181A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4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917A-A9A7-47B4-564D-75A32553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C92BF-EE37-7A40-BA31-9E3DCDEB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3A253-63B7-CE23-CDE6-3963851A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89FA3-AE22-E819-3080-5905F1C6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6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3E232-59DC-C862-3BE4-F53E92A0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CA0AA-66DE-0F3C-EC1C-880E9F70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8A4B8-77A9-D158-9345-4AD3AF5E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6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4494-1DE7-AF30-F936-07F33BFE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A4418-F7BD-884D-0F16-43FE38D0A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F805E-BEDB-D85F-1078-CE9F7D5D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A4F51-A040-3369-66F5-53F9AE11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562B5-86B2-0427-CFD2-BA672253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38BEC-F592-D6CF-EE47-42718C2A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1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1F4B-8A1D-E6C2-DC2B-3538C1A4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3D040-A6CD-D0B7-C7D6-D4FA1CECF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C0040-1C4D-520D-7A13-11681D162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16CB6-0574-D4C0-D697-BE3BCD79C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FBD18-C8F9-E596-C932-665CF3B8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E30DC-9107-D53C-B5FB-E32CB050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3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8741-EA20-B63C-5850-D20C6ECA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B1E35-EBF4-8C74-2095-B40B22299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AB25B-30AA-3112-4BF2-B2D92E27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82FC2-FCBB-9E01-14C8-68E7B1E2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AC73-73CD-5FEC-3B9A-AB450B82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16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69EFC-DFBD-ABDE-71E4-CF4DFADE2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C5E69-7D6B-98B4-B09B-C7420B828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FFBFF-6D81-76C0-81A0-A90F6433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32DCF-F19A-D549-BFC7-97D74448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79958-3F71-4180-5E2E-8E6CBA36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27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5EEC-3650-7E23-BFD0-623376BDD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F9DAA-4005-3C91-F22E-FCC26E19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8EC87-463A-B509-6583-A12CA4AE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667AC-734E-021F-0884-9642061D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B1E97-4D78-C4DD-781D-976D26EE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86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8E7A-C56D-D86D-FE63-CA3ADFD0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A6459-7030-4BDD-6899-846678207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2BB94-19F9-7C12-BAE5-A7A985EC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C261-4DC1-C867-2A0B-EE4FC092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BAB1-DC22-6AA4-FB8C-73E3BA31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1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06A4-E2FE-D4AC-E399-91AFD5BB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6F1D3-9D31-B3D9-CB4E-833726BB0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5686-3D8C-44EC-1A44-3B870886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01D6C-BAC3-486D-F721-CB766FE6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46084-DDBB-EA5B-734C-AF0A3002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82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03BA-B3A9-B0BD-7476-361CDCB2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32CA8-F8C5-BDE2-8ECC-478D205CC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1C952-6B4A-DAA7-9EC4-7DA7F7CBC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735CA-EFE1-10A5-B415-6D4AB74B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1D25E-F050-A765-CE1F-587B3122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A051C-C889-5D92-D598-1893A086C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6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C6FF-1EA2-3788-18B6-5DA0ADA3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186FA-496F-AA2F-347A-73349EB43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FAD3-28ED-92C6-D704-0443BBED7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160AD-60C0-9426-F795-341575B70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5DB3A-3235-C946-C0B2-232BDD315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FDC09C-ED22-ACE2-1D42-C6AF5745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127A08-F5BB-08D0-5A77-66B0044F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E526F-2055-887B-7EAE-9042CC3A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71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6A99-D11E-B0B7-2925-EED90ECB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96045-E601-0AD1-357C-68E75D39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446DF-8F2E-CFC5-5597-9207A7AD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0FD83-3BCC-AC35-FCC2-B279A688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59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2853-3502-61D4-0E6B-0D093027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E89E0-9830-873B-2FD8-ED39A274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561A7-32A1-7510-C831-58EA49D2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FEC5-61ED-51ED-7E4E-A49A4D82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56E15-DBFD-A61F-75D4-DF9B53389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E8FBB-CDBB-C8EA-B08B-1ECCF35C9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0CF29-2F8C-64E8-BBDF-6DB23FDD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C9B6-4603-66E5-01BF-D0E71CD1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69CE3-D518-E89F-8BDE-FCCD4004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3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F24F-0F7D-6073-75F7-9CA0481E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7C90E-72DB-0909-E1B6-C9E0A6C06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8CFF7-95BB-BA37-0B7C-100B4BAEC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CE39C-892C-8AC1-C73D-5AC2863F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42BD9-1A25-EC3E-EBE9-60BD8F7A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A54D2-D0FD-28F0-9ED3-86CF5C0F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3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5544-8FB9-1C00-2D65-B3400913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271A1-A742-8370-6D65-8F46A3D48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846DA-2107-D4DF-B4A4-AEA26DB3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F262-BA5A-0035-90BC-D699B71C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E126A-8F95-972D-62BF-0191B523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5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1E9CBE-AF31-C183-8DF1-F47C41CA0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261CF-B780-4131-F088-ACF506398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FFD54-1624-CB70-70AE-CB9B18F4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09562-C1DA-24B5-1733-9634A3F5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A8A8B-CEAB-6E4B-FDD1-6B3020A2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53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5725-9CA6-AFC4-DCE9-B89383DAE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202D6-36AE-6C73-F038-0830620DF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3D188-C739-5924-61C6-22362842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25574-DAC8-C313-8FA6-0FFEE926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15BD7-FF75-7CEF-5BA0-45F4E188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1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B17B-0D41-0222-8694-70C8CA6E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9A4E9-7910-FAD1-B6AA-B05AF92AC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023DE-04D3-47E2-227B-AD16F5A2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007FE-52AD-BEB0-231D-94F8055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49A1E-FF18-AB56-348A-8A7D425A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57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AB44-4E73-A4B1-F7FC-864CE6EF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8EE0C-4CBC-1FB2-6A14-69E275143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A1A07-ED32-8292-2690-E81401B0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7B62F-3B76-90DF-9F76-CDAE4D9D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80776-11EA-B792-BC7E-ECAE503B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47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976-F31C-6CA8-EC1D-23F00AC2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99BC-D649-73C3-9677-D8117E42B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C965F-FFCF-154E-DC37-0419CAE66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7DB2F-0F21-4726-F38F-59A3BA10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2AA28-5828-A1E2-1187-1D21B682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F3451-955A-C651-3DF6-4574E89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30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727B2-D4E6-EFFA-F369-827A368C3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DCB9A-76E9-34CF-CAE5-329E9693E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CF118-CC21-0654-F3B1-D892116DA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46770-1774-C272-B600-AE1F36A01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FF263-CF7C-4FA8-4E33-211555460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55F28-6489-7611-04C0-1212BE4C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B8DE7-8BBA-BB1E-034B-C2A66613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B3ED4-995E-BA91-4CEE-526EF901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7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A3F5-CC1F-A9B9-7C7A-903A37653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9B079-D1A0-564D-D1D5-4A54DC62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0FC79-D99F-1182-239D-CD5C139C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D43CA-01AB-91B8-1469-B0F15E25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3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7271A-94FC-16E4-9B32-4AF97EA3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31209-2DBF-7278-F357-9457E0A4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5E177-43E6-5EF2-C7DB-F9AC16C2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46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7536-821C-3A74-DF2D-3EA4950B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8381B-8920-395C-424F-DA3E755C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6C4D2-168A-C97A-AE85-45FB7C0CD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CEB4E-AE32-62D3-5990-AA7A3D79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3A9E1-A209-170D-D374-F44DC6B9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C1EC5-0758-B3E1-A9EE-11C15E1E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5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8643-0364-91FD-8358-E024B2D4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FBDF4-DAC4-5CC3-E7BD-23C91A36D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9860C-4AA2-E23E-9728-3CE6F7B6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FEB08-6102-344D-575F-ED087F8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6EB97-6385-C073-B9F4-963FC551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80610-8E0D-504C-8E2A-5DE4268A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31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F8E8-FC41-61F1-4857-556BAA04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904D5-43AD-0269-13EE-07F06855D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2209-BF7B-954B-23E9-003955EF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67A0C-0BA8-3045-2986-E2AA9A07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0323-5F94-22C6-8C42-46AB97F7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01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F09D60-6CA5-D6A9-C460-EF36216A2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330B4-109D-E74D-E4E3-34F9C283D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E9F2-7E4F-E673-AA5A-153F7DCB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F977-376F-494B-A426-365E4588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13388-01C3-30B0-FFD1-A9ABF6D6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3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A4854-7F59-1797-F8B3-2D8FC1CB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3DDA9-8C52-5D59-0244-52D6DD4E9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B0B5F-7AD2-4188-5ADD-61DF79C73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27297-EC0D-4410-9486-5AAC735C1F6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DFA43-4052-3575-9D37-C1270A2D6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1A774-9A56-BAAC-FD80-3462998FE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7A76-2827-41A5-A056-73543A48D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566EEF-51BE-D131-7184-6DF48D41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F291A-8963-B757-D641-49F97E81B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FBC71-CDAD-11E6-2359-EEEC88513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656-A3D4-4476-8E2D-141CBC0AFD0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F3764-7F12-3F31-0BB5-9C4B83C27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DDA15-E9D1-DC48-DA78-7F9F7F04E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6639E-54A2-4263-A021-259E7CDB0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6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2F7F6-520D-4F4E-183C-E0DFDF17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8429B-5010-D9A8-4BAC-89CF21881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F9459-B420-2360-B748-1B3A614FE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14D92-041F-4A3E-B52D-1239C97217A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E328B-8E17-DF97-5D61-AC1E0D73A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EBA1-A387-C501-0E5A-089E7536B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7B404-FF38-4325-B57E-D0A78602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4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493</Words>
  <Application>Microsoft Office PowerPoint</Application>
  <PresentationFormat>Widescreen</PresentationFormat>
  <Paragraphs>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#9Slide07 Cadena</vt:lpstr>
      <vt:lpstr>Arial</vt:lpstr>
      <vt:lpstr>Calibri</vt:lpstr>
      <vt:lpstr>Calibri Light</vt:lpstr>
      <vt:lpstr>Cambria</vt:lpstr>
      <vt:lpstr>1_Office Theme</vt:lpstr>
      <vt:lpstr>2_Custom Design</vt:lpstr>
      <vt:lpstr>1_Custom Design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2023-10-30T12:14:56Z</dcterms:created>
  <dcterms:modified xsi:type="dcterms:W3CDTF">2025-02-16T13:13:58Z</dcterms:modified>
</cp:coreProperties>
</file>