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67" r:id="rId3"/>
  </p:sldMasterIdLst>
  <p:notesMasterIdLst>
    <p:notesMasterId r:id="rId20"/>
  </p:notesMasterIdLst>
  <p:sldIdLst>
    <p:sldId id="311" r:id="rId4"/>
    <p:sldId id="314" r:id="rId5"/>
    <p:sldId id="315" r:id="rId6"/>
    <p:sldId id="830" r:id="rId7"/>
    <p:sldId id="321" r:id="rId8"/>
    <p:sldId id="831" r:id="rId9"/>
    <p:sldId id="832" r:id="rId10"/>
    <p:sldId id="318" r:id="rId11"/>
    <p:sldId id="818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C1B7-B135-9A03-4741-99EF6AA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5131-3514-3EF6-BAE5-0470E477E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3F435-9BA2-B601-161D-A897111C7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7C89-AA13-FF53-DF3B-0F30B08B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DC296-BCD3-60E2-84E8-32F9FB15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FE52A-A6CA-F06D-5BD9-70F50A7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8DA3-20D2-7ED2-55BD-27AEFAE3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7F63-DADC-88CE-1BB0-D8555483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5AFB2-EBAB-24DB-F2F9-755441D4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9C3FC-1E18-CC8E-8B70-AAD7309F4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897AC-1B2C-D24A-E654-3A34D2B9F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2F915-A2D2-77E5-465C-7ADBF80F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87476-D88F-79C2-FA07-13F4B768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E96D1-B6BC-5778-171F-4EB809B1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991B-A456-5978-948A-04DCCB70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6455-E1D1-630B-AEC9-195DEE40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FA091-A508-7AE7-E99E-EFADFB89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F0F27-0E22-FD06-005F-2CAF651C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A0718-A8B3-5BB9-CC3A-8E3A155D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D7CD-71AF-E880-1673-6628623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C64FD-3B29-D2C4-F575-9177852B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2B95-D8F9-94A1-A101-0AC4A9D6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80DE-4BF1-2CBF-8876-40F650F0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1CC7F-073A-39F3-527B-ED53D093B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B191F-5B36-286C-AA4E-64C0A970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1A7C7-8CBB-21CB-0E9F-C684593B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63B9D-FEC8-C246-B90C-25C1633C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8430-0357-3587-D213-F1237B7A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D9360-9E4E-A603-739A-26DC9A193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368D-4F9D-6FC0-3BB5-3E29537D4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11EB-2DC5-D011-35B1-0A47579F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9227F-5F57-10B9-4AC7-6405FCD9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79B2C-0CFF-7AEB-6EE1-6239E987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A06-C0E1-257D-B196-848929AD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49621-A098-A87A-0176-6E9E54E2F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8B17-F851-29AE-1FFD-5E254C74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CCF4-0A00-8155-F094-5D9ED5B7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E470-5D5A-892A-3779-4795B1B3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23A1F-9798-A70F-48B2-13570CE47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EB61A-1A52-4477-736D-4590A7121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1FBB-D3A8-7AD4-81BD-9E419A20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334B-BCDA-02D8-205A-BBE04F9A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C84C-66C2-F76B-A60E-333E6DDD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7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CF02-0A13-1A56-9BCF-0F123C3A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A1A22-5772-DC7E-E421-578386DA8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EC15-9440-C4DF-5F4B-C1F88D3A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CF10-80BC-86CD-D1A0-74E3C054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07CED-4C92-8CE5-97AC-DDE61972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1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E90-53EC-A3EA-574A-C99201B0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8568-1EA2-C412-03DB-55079208C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537D-9F2B-8E9A-97A6-54AC2344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D77F-B674-C852-5CF5-73AB8AF2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88D23-68B7-BC3F-18B4-BFD22CA3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FDC9-41A2-6B4A-745C-F4A356C3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BB751-77E4-1874-929E-9E1442DEE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06336-59EB-1EEA-B667-B563181B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59368-40B7-7E45-A5A6-D1465E38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E179E-F6F0-6473-AFD2-C8E06F6C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5F439-4B9E-708B-B16B-BA75C95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30A5-4B77-DA1A-736B-5977C847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99A9-5F22-526B-ECDA-065DF638C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C447-710A-4E22-BC59-178855D1AF9F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83E7-24E8-099B-846D-AF196059B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3E62E-A9B0-A847-6D0A-FE9EFD6E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1CED-B642-4B63-96A6-83F4F8B8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91371" y="169662"/>
                  <a:pt x="227654" y="43998"/>
                  <a:pt x="391727" y="0"/>
                </a:cubicBezTo>
                <a:cubicBezTo>
                  <a:pt x="2969869" y="748545"/>
                  <a:pt x="4992974" y="570581"/>
                  <a:pt x="8952297" y="0"/>
                </a:cubicBezTo>
                <a:cubicBezTo>
                  <a:pt x="9190534" y="35009"/>
                  <a:pt x="9381420" y="230760"/>
                  <a:pt x="9344025" y="412765"/>
                </a:cubicBezTo>
                <a:cubicBezTo>
                  <a:pt x="9288995" y="897850"/>
                  <a:pt x="9347681" y="1614145"/>
                  <a:pt x="9344025" y="2063775"/>
                </a:cubicBezTo>
                <a:cubicBezTo>
                  <a:pt x="9254537" y="2306748"/>
                  <a:pt x="9101022" y="2429081"/>
                  <a:pt x="8952297" y="2476541"/>
                </a:cubicBezTo>
                <a:cubicBezTo>
                  <a:pt x="7399647" y="2601973"/>
                  <a:pt x="2186611" y="2432005"/>
                  <a:pt x="391727" y="2476541"/>
                </a:cubicBezTo>
                <a:cubicBezTo>
                  <a:pt x="182949" y="2373115"/>
                  <a:pt x="-84531" y="2342064"/>
                  <a:pt x="0" y="2063775"/>
                </a:cubicBezTo>
                <a:cubicBezTo>
                  <a:pt x="-49460" y="1546391"/>
                  <a:pt x="-42939" y="1258080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5090" y="211155"/>
                  <a:pt x="230876" y="-35217"/>
                  <a:pt x="391727" y="0"/>
                </a:cubicBezTo>
                <a:cubicBezTo>
                  <a:pt x="1871397" y="613210"/>
                  <a:pt x="6764318" y="-75774"/>
                  <a:pt x="8952297" y="0"/>
                </a:cubicBezTo>
                <a:cubicBezTo>
                  <a:pt x="9180726" y="31369"/>
                  <a:pt x="9304903" y="236424"/>
                  <a:pt x="9344025" y="412765"/>
                </a:cubicBezTo>
                <a:cubicBezTo>
                  <a:pt x="9287349" y="1086204"/>
                  <a:pt x="9278748" y="1868593"/>
                  <a:pt x="9344025" y="2063775"/>
                </a:cubicBezTo>
                <a:cubicBezTo>
                  <a:pt x="9385054" y="2315467"/>
                  <a:pt x="9161803" y="2500368"/>
                  <a:pt x="8952297" y="2476541"/>
                </a:cubicBezTo>
                <a:cubicBezTo>
                  <a:pt x="7587046" y="3517777"/>
                  <a:pt x="4039528" y="1944437"/>
                  <a:pt x="391727" y="2476541"/>
                </a:cubicBezTo>
                <a:cubicBezTo>
                  <a:pt x="205481" y="2454751"/>
                  <a:pt x="-12285" y="2275952"/>
                  <a:pt x="0" y="2063775"/>
                </a:cubicBezTo>
                <a:cubicBezTo>
                  <a:pt x="102262" y="1422494"/>
                  <a:pt x="-104049" y="726858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65524" y="169808"/>
                  <a:pt x="157089" y="-4380"/>
                  <a:pt x="391727" y="0"/>
                </a:cubicBezTo>
                <a:cubicBezTo>
                  <a:pt x="2835075" y="174142"/>
                  <a:pt x="4718696" y="-193147"/>
                  <a:pt x="8952297" y="0"/>
                </a:cubicBezTo>
                <a:cubicBezTo>
                  <a:pt x="9123087" y="43217"/>
                  <a:pt x="9365273" y="187532"/>
                  <a:pt x="9344025" y="412765"/>
                </a:cubicBezTo>
                <a:cubicBezTo>
                  <a:pt x="9172911" y="920996"/>
                  <a:pt x="9374399" y="1756177"/>
                  <a:pt x="9344025" y="2063775"/>
                </a:cubicBezTo>
                <a:cubicBezTo>
                  <a:pt x="9332883" y="2298092"/>
                  <a:pt x="9152879" y="2463967"/>
                  <a:pt x="8952297" y="2476541"/>
                </a:cubicBezTo>
                <a:cubicBezTo>
                  <a:pt x="8319161" y="2732618"/>
                  <a:pt x="2078406" y="2631926"/>
                  <a:pt x="391727" y="2476541"/>
                </a:cubicBezTo>
                <a:cubicBezTo>
                  <a:pt x="217523" y="2414923"/>
                  <a:pt x="-22027" y="2325018"/>
                  <a:pt x="0" y="2063775"/>
                </a:cubicBezTo>
                <a:cubicBezTo>
                  <a:pt x="57308" y="1541835"/>
                  <a:pt x="-56754" y="1236134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90407" y="162660"/>
                  <a:pt x="202037" y="38911"/>
                  <a:pt x="391727" y="0"/>
                </a:cubicBezTo>
                <a:cubicBezTo>
                  <a:pt x="3051818" y="447648"/>
                  <a:pt x="4797284" y="314335"/>
                  <a:pt x="8952297" y="0"/>
                </a:cubicBezTo>
                <a:cubicBezTo>
                  <a:pt x="9161110" y="54985"/>
                  <a:pt x="9371089" y="238594"/>
                  <a:pt x="9344025" y="412765"/>
                </a:cubicBezTo>
                <a:cubicBezTo>
                  <a:pt x="9233479" y="911746"/>
                  <a:pt x="9395034" y="1676822"/>
                  <a:pt x="9344025" y="2063775"/>
                </a:cubicBezTo>
                <a:cubicBezTo>
                  <a:pt x="9293388" y="2302047"/>
                  <a:pt x="9133685" y="2412228"/>
                  <a:pt x="8952297" y="2476541"/>
                </a:cubicBezTo>
                <a:cubicBezTo>
                  <a:pt x="7338727" y="2568638"/>
                  <a:pt x="2104735" y="2570161"/>
                  <a:pt x="391727" y="2476541"/>
                </a:cubicBezTo>
                <a:cubicBezTo>
                  <a:pt x="177206" y="2401972"/>
                  <a:pt x="-77769" y="2357873"/>
                  <a:pt x="0" y="2063775"/>
                </a:cubicBezTo>
                <a:cubicBezTo>
                  <a:pt x="2559" y="1533000"/>
                  <a:pt x="-32925" y="1249139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324</Words>
  <Application>Microsoft Office PowerPoint</Application>
  <PresentationFormat>Widescreen</PresentationFormat>
  <Paragraphs>34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1_Office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2023-12-08T08:15:04Z</dcterms:created>
  <dcterms:modified xsi:type="dcterms:W3CDTF">2025-02-16T13:25:38Z</dcterms:modified>
</cp:coreProperties>
</file>