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51" d="100"/>
          <a:sy n="51" d="100"/>
        </p:scale>
        <p:origin x="795" y="1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16/02/2025</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audio" Target="../media/media1.mp3"/><Relationship Id="rId21" Type="http://schemas.openxmlformats.org/officeDocument/2006/relationships/image" Target="../media/image25.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6.pn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slideLayout" Target="../slideLayouts/slideLayout19.xml"/><Relationship Id="rId9" Type="http://schemas.openxmlformats.org/officeDocument/2006/relationships/image" Target="../media/image13.svg"/><Relationship Id="rId14" Type="http://schemas.openxmlformats.org/officeDocument/2006/relationships/image" Target="../media/image18.png"/><Relationship Id="rId22" Type="http://schemas.microsoft.com/office/2007/relationships/hdphoto" Target="../media/hdphoto1.wdp"/><Relationship Id="rId27"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svg"/><Relationship Id="rId1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20.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5.png"/><Relationship Id="rId1" Type="http://schemas.openxmlformats.org/officeDocument/2006/relationships/themeOverride" Target="../theme/themeOverride2.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21.svg"/><Relationship Id="rId2" Type="http://schemas.openxmlformats.org/officeDocument/2006/relationships/slideLayout" Target="../slideLayouts/slideLayout19.xml"/><Relationship Id="rId16" Type="http://schemas.openxmlformats.org/officeDocument/2006/relationships/image" Target="../media/image33.png"/><Relationship Id="rId1" Type="http://schemas.openxmlformats.org/officeDocument/2006/relationships/themeOverride" Target="../theme/themeOverride3.xml"/><Relationship Id="rId6" Type="http://schemas.openxmlformats.org/officeDocument/2006/relationships/image" Target="../media/image11.sv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32.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21.svg"/><Relationship Id="rId2" Type="http://schemas.openxmlformats.org/officeDocument/2006/relationships/slideLayout" Target="../slideLayouts/slideLayout19.xml"/><Relationship Id="rId16" Type="http://schemas.openxmlformats.org/officeDocument/2006/relationships/image" Target="../media/image33.png"/><Relationship Id="rId1" Type="http://schemas.openxmlformats.org/officeDocument/2006/relationships/themeOverride" Target="../theme/themeOverride4.xml"/><Relationship Id="rId6" Type="http://schemas.openxmlformats.org/officeDocument/2006/relationships/image" Target="../media/image11.sv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32.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21.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1.sv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txBody>
          <a:bodyPr/>
          <a:lstStyle/>
          <a:p>
            <a:endParaRPr lang="en-US"/>
          </a:p>
        </p:txBody>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txBody>
          <a:bodyPr/>
          <a:lstStyle/>
          <a:p>
            <a:endParaRPr lang="en-US"/>
          </a:p>
        </p:txBody>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txBody>
          <a:bodyPr/>
          <a:lstStyle/>
          <a:p>
            <a:endParaRPr lang="en-US"/>
          </a:p>
        </p:txBody>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txBody>
          <a:bodyPr/>
          <a:lstStyle/>
          <a:p>
            <a:endParaRPr lang="en-US"/>
          </a:p>
        </p:txBody>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txBody>
          <a:bodyPr/>
          <a:lstStyle/>
          <a:p>
            <a:endParaRPr lang="en-US"/>
          </a:p>
        </p:txBody>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txBody>
          <a:bodyPr/>
          <a:lstStyle/>
          <a:p>
            <a:endParaRPr lang="en-US"/>
          </a:p>
        </p:txBody>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txBody>
          <a:bodyPr/>
          <a:lstStyle/>
          <a:p>
            <a:endParaRPr lang="en-US"/>
          </a:p>
        </p:txBody>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txBody>
          <a:bodyPr/>
          <a:lstStyle/>
          <a:p>
            <a:endParaRPr lang="en-US"/>
          </a:p>
        </p:txBody>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txBody>
          <a:bodyPr/>
          <a:lstStyle/>
          <a:p>
            <a:endParaRPr lang="en-US"/>
          </a:p>
        </p:txBody>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79</TotalTime>
  <Words>731</Words>
  <Application>Microsoft Office PowerPoint</Application>
  <PresentationFormat>Màn hình rộng</PresentationFormat>
  <Paragraphs>77</Paragraphs>
  <Slides>19</Slides>
  <Notes>0</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19</vt:i4>
      </vt:variant>
    </vt:vector>
  </HeadingPairs>
  <TitlesOfParts>
    <vt:vector size="30" baseType="lpstr">
      <vt:lpstr>等线</vt:lpstr>
      <vt:lpstr>#9Slide07 Altus</vt:lpstr>
      <vt:lpstr>#9Slide07 HoneyCream</vt:lpstr>
      <vt:lpstr>Arial</vt:lpstr>
      <vt:lpstr>Calibri</vt:lpstr>
      <vt:lpstr>Cambria</vt:lpstr>
      <vt:lpstr>SVN-Newton</vt:lpstr>
      <vt:lpstr>Times New Roman</vt:lpstr>
      <vt:lpstr>UTM Avo</vt:lpstr>
      <vt:lpstr>Chủ đề Office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tranluongxuanyen@gmail.com</cp:lastModifiedBy>
  <cp:revision>25</cp:revision>
  <dcterms:created xsi:type="dcterms:W3CDTF">2023-10-28T12:58:05Z</dcterms:created>
  <dcterms:modified xsi:type="dcterms:W3CDTF">2025-02-16T12:37:37Z</dcterms:modified>
</cp:coreProperties>
</file>