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3" r:id="rId3"/>
    <p:sldId id="261" r:id="rId4"/>
    <p:sldId id="258" r:id="rId5"/>
    <p:sldId id="260" r:id="rId6"/>
    <p:sldId id="262" r:id="rId7"/>
    <p:sldId id="309" r:id="rId8"/>
    <p:sldId id="334" r:id="rId9"/>
    <p:sldId id="310" r:id="rId10"/>
    <p:sldId id="311" r:id="rId11"/>
    <p:sldId id="335" r:id="rId12"/>
    <p:sldId id="289" r:id="rId13"/>
    <p:sldId id="29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FFCC"/>
    <a:srgbClr val="FFFF99"/>
    <a:srgbClr val="66FF66"/>
    <a:srgbClr val="96FC9B"/>
    <a:srgbClr val="FFCC66"/>
    <a:srgbClr val="66FF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79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4B44-9843-4F0F-B64E-F5C00ACF29F8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E58-A5D2-499C-9089-0AD7C3E895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3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9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2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2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8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0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16/02/2025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75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4.png"/><Relationship Id="rId2" Type="http://schemas.openxmlformats.org/officeDocument/2006/relationships/image" Target="../media/image3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0A8FCB-8213-4FA3-EACE-B6B1A288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755" y="810636"/>
            <a:ext cx="3810330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LNTH-Hoa Nho LNTH" pitchFamily="2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3"/>
                  <a:stretch>
                    <a:fillRect l="-1214" t="-3364" r="-1214" b="-7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69" y="2641600"/>
            <a:ext cx="4790073" cy="2487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0D7258-2CBB-63B6-16AD-14276BFEE821}"/>
              </a:ext>
            </a:extLst>
          </p:cNvPr>
          <p:cNvSpPr txBox="1"/>
          <p:nvPr/>
        </p:nvSpPr>
        <p:spPr>
          <a:xfrm>
            <a:off x="665480" y="2578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E8B54-EC72-A853-3F3B-6D0BD8EA4154}"/>
              </a:ext>
            </a:extLst>
          </p:cNvPr>
          <p:cNvSpPr txBox="1"/>
          <p:nvPr/>
        </p:nvSpPr>
        <p:spPr>
          <a:xfrm>
            <a:off x="1940560" y="357378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BE664-6E66-22C0-71A7-2C372F5577EA}"/>
              </a:ext>
            </a:extLst>
          </p:cNvPr>
          <p:cNvSpPr txBox="1"/>
          <p:nvPr/>
        </p:nvSpPr>
        <p:spPr>
          <a:xfrm>
            <a:off x="1717040" y="4564380"/>
            <a:ext cx="2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04365D-EE45-042C-AF20-1D3827435E06}"/>
              </a:ext>
            </a:extLst>
          </p:cNvPr>
          <p:cNvGrpSpPr/>
          <p:nvPr/>
        </p:nvGrpSpPr>
        <p:grpSpPr>
          <a:xfrm>
            <a:off x="3083560" y="3802380"/>
            <a:ext cx="2133600" cy="381000"/>
            <a:chOff x="2971800" y="2400300"/>
            <a:chExt cx="2133600" cy="381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3DE7D5-BDD1-E907-7C26-9EE411447E8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FE99F5-E20C-89E7-D8B3-3A6D6DCE08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5FBEF-F39A-2C9D-4A13-973B4A114E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6D0AE4-5AA9-0FD1-C7AD-6570EE3702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248385-B702-37BE-ACAC-AB490A573A19}"/>
              </a:ext>
            </a:extLst>
          </p:cNvPr>
          <p:cNvGrpSpPr/>
          <p:nvPr/>
        </p:nvGrpSpPr>
        <p:grpSpPr>
          <a:xfrm>
            <a:off x="3083560" y="4716780"/>
            <a:ext cx="3276600" cy="411480"/>
            <a:chOff x="2971800" y="2400300"/>
            <a:chExt cx="3276600" cy="4114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566D10-48CD-A635-B645-0781AB9C43BE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1AB2DB1-AF9F-2464-1729-7ADE0F0A019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CBCBB5-8B3C-428C-3C27-65B85FA094FC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7AA359-43FA-AFCE-8299-9AB82C86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04E73F-08B5-4A62-DE29-4468950E746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9162C-A35C-7B66-BD7E-D5A8225ED903}"/>
              </a:ext>
            </a:extLst>
          </p:cNvPr>
          <p:cNvCxnSpPr>
            <a:cxnSpLocks/>
          </p:cNvCxnSpPr>
          <p:nvPr/>
        </p:nvCxnSpPr>
        <p:spPr>
          <a:xfrm>
            <a:off x="5242560" y="42037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E788E7F-5EC1-65CA-6F0A-75AB1668B011}"/>
              </a:ext>
            </a:extLst>
          </p:cNvPr>
          <p:cNvSpPr/>
          <p:nvPr/>
        </p:nvSpPr>
        <p:spPr>
          <a:xfrm rot="16200000">
            <a:off x="5579110" y="413131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D32B45-48D0-12E9-EB5B-728363CC3882}"/>
              </a:ext>
            </a:extLst>
          </p:cNvPr>
          <p:cNvSpPr txBox="1"/>
          <p:nvPr/>
        </p:nvSpPr>
        <p:spPr>
          <a:xfrm>
            <a:off x="5293360" y="38023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CBE0485-4982-3F62-EC4E-2053F8110D2F}"/>
              </a:ext>
            </a:extLst>
          </p:cNvPr>
          <p:cNvSpPr/>
          <p:nvPr/>
        </p:nvSpPr>
        <p:spPr>
          <a:xfrm rot="16200000">
            <a:off x="3923030" y="259715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998197-480A-D341-9725-E8D57BBC1EA8}"/>
              </a:ext>
            </a:extLst>
          </p:cNvPr>
          <p:cNvSpPr txBox="1"/>
          <p:nvPr/>
        </p:nvSpPr>
        <p:spPr>
          <a:xfrm>
            <a:off x="3749040" y="291846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0EE76A8B-A35C-69D6-FF1B-C218B498C196}"/>
              </a:ext>
            </a:extLst>
          </p:cNvPr>
          <p:cNvSpPr/>
          <p:nvPr/>
        </p:nvSpPr>
        <p:spPr>
          <a:xfrm rot="5400000">
            <a:off x="4512310" y="3714750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587BB3-2D00-8533-37B5-C1DB8CC8369F}"/>
              </a:ext>
            </a:extLst>
          </p:cNvPr>
          <p:cNvSpPr txBox="1"/>
          <p:nvPr/>
        </p:nvSpPr>
        <p:spPr>
          <a:xfrm>
            <a:off x="4226560" y="546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7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/>
      <p:bldP spid="42" grpId="0" animBg="1"/>
      <p:bldP spid="43" grpId="0"/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5489F-D5A9-20B9-9EC1-F1E73E35F623}"/>
              </a:ext>
            </a:extLst>
          </p:cNvPr>
          <p:cNvSpPr txBox="1"/>
          <p:nvPr/>
        </p:nvSpPr>
        <p:spPr>
          <a:xfrm>
            <a:off x="1960880" y="1209040"/>
            <a:ext cx="923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Hiệu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bằng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nhau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 – 2 = 1 (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10 : 1 × 3 = 30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30 – 10 = 20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: 30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         20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57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45C5-953F-3DC6-8AB8-B67087EB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DAD17-F7EB-8442-D0C5-DB1534088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1F0D3-1555-9313-2EA1-137AAB98C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90B7CB-A3F5-6F77-597A-B5F458F28A42}"/>
              </a:ext>
            </a:extLst>
          </p:cNvPr>
          <p:cNvSpPr/>
          <p:nvPr/>
        </p:nvSpPr>
        <p:spPr>
          <a:xfrm>
            <a:off x="179614" y="152400"/>
            <a:ext cx="11832771" cy="6553200"/>
          </a:xfrm>
          <a:prstGeom prst="roundRect">
            <a:avLst>
              <a:gd name="adj" fmla="val 10882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AFF8A-6C4F-29BC-002A-47B615C07D58}"/>
              </a:ext>
            </a:extLst>
          </p:cNvPr>
          <p:cNvSpPr txBox="1"/>
          <p:nvPr/>
        </p:nvSpPr>
        <p:spPr>
          <a:xfrm>
            <a:off x="3334812" y="223950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1775A-9537-1263-AE8A-AAFB52B5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215685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33C0DC-640E-5BE0-984E-7125ECA23420}"/>
              </a:ext>
            </a:extLst>
          </p:cNvPr>
          <p:cNvSpPr txBox="1"/>
          <p:nvPr/>
        </p:nvSpPr>
        <p:spPr>
          <a:xfrm>
            <a:off x="3334812" y="322051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2E160E-B4CB-C965-C7CA-BED8B5FD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3137863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952D65-48A9-1B70-0A75-C4B583AADC7F}"/>
              </a:ext>
            </a:extLst>
          </p:cNvPr>
          <p:cNvSpPr txBox="1"/>
          <p:nvPr/>
        </p:nvSpPr>
        <p:spPr>
          <a:xfrm>
            <a:off x="3334812" y="420152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C52137-814A-7450-388F-65C69D8C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4118875"/>
            <a:ext cx="919996" cy="919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BC1CBD-1D6D-1424-AFE9-890C09B72ACF}"/>
              </a:ext>
            </a:extLst>
          </p:cNvPr>
          <p:cNvSpPr txBox="1"/>
          <p:nvPr/>
        </p:nvSpPr>
        <p:spPr>
          <a:xfrm>
            <a:off x="3334812" y="5182538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0F90EC-A698-1516-07C5-3271F44E9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5099887"/>
            <a:ext cx="919996" cy="919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0BFC67-B37F-862F-A9A6-D713B023A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8205" y="2379701"/>
            <a:ext cx="2488452" cy="3303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9BC27C-3CD6-62E2-24B1-EF6E405DA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50" y="876759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  <p:bldP spid="11" grpId="0" uiExpand="1" build="p"/>
      <p:bldP spid="1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A3DE-580A-4226-B99C-7E8F9593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/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solidFill>
                <a:srgbClr val="CCFFFF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 của hai số là 84, 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Tìm hai số đó</a:t>
                </a:r>
                <a:endParaRPr lang="vi-VN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blipFill>
                <a:blip r:embed="rId18"/>
                <a:stretch>
                  <a:fillRect r="-1103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27390CA-B552-9260-2E0E-7DFBB04665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8765" y="322004"/>
            <a:ext cx="763895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868680" y="711200"/>
            <a:ext cx="10454640" cy="541528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C0704-F3B3-0205-9E93-EF5CE27F2556}"/>
              </a:ext>
            </a:extLst>
          </p:cNvPr>
          <p:cNvSpPr txBox="1"/>
          <p:nvPr/>
        </p:nvSpPr>
        <p:spPr>
          <a:xfrm>
            <a:off x="1595120" y="1117600"/>
            <a:ext cx="924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+ 5 = 7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: 7 x 5 = 60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84 - 60 = 24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60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24</a:t>
            </a:r>
          </a:p>
        </p:txBody>
      </p:sp>
    </p:spTree>
    <p:extLst>
      <p:ext uri="{BB962C8B-B14F-4D97-AF65-F5344CB8AC3E}">
        <p14:creationId xmlns:p14="http://schemas.microsoft.com/office/powerpoint/2010/main" val="3650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sp>
        <p:nvSpPr>
          <p:cNvPr id="13" name="Hộp Văn bản 1">
            <a:extLst>
              <a:ext uri="{FF2B5EF4-FFF2-40B4-BE49-F238E27FC236}">
                <a16:creationId xmlns:a16="http://schemas.microsoft.com/office/drawing/2014/main" id="{7A51D327-3C85-FB84-A0AA-C21F03B09E27}"/>
              </a:ext>
            </a:extLst>
          </p:cNvPr>
          <p:cNvSpPr txBox="1"/>
          <p:nvPr/>
        </p:nvSpPr>
        <p:spPr>
          <a:xfrm>
            <a:off x="3128962" y="1600357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Thứ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ngày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tháng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năm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505" y="3254183"/>
            <a:ext cx="6620830" cy="14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299" y="2033976"/>
            <a:ext cx="196308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18FEFE-BA35-06FB-6297-86AF8798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5" y="868548"/>
            <a:ext cx="381033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2" y="1520825"/>
            <a:ext cx="9591675" cy="4933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/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dẻ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1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blipFill>
                <a:blip r:embed="rId4"/>
                <a:stretch>
                  <a:fillRect l="-2736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9110958-A9A1-B09E-C1CE-FFB62C633994}"/>
              </a:ext>
            </a:extLst>
          </p:cNvPr>
          <p:cNvSpPr/>
          <p:nvPr/>
        </p:nvSpPr>
        <p:spPr>
          <a:xfrm>
            <a:off x="4958080" y="1087120"/>
            <a:ext cx="1971040" cy="965200"/>
          </a:xfrm>
          <a:prstGeom prst="wedgeRoundRectCallout">
            <a:avLst>
              <a:gd name="adj1" fmla="val 6648"/>
              <a:gd name="adj2" fmla="val 71259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213C03-2CE3-1A7F-1E1A-1CBC1221BDA1}"/>
              </a:ext>
            </a:extLst>
          </p:cNvPr>
          <p:cNvSpPr/>
          <p:nvPr/>
        </p:nvSpPr>
        <p:spPr>
          <a:xfrm>
            <a:off x="6979920" y="101600"/>
            <a:ext cx="2042160" cy="1219200"/>
          </a:xfrm>
          <a:prstGeom prst="wedgeRoundRectCallout">
            <a:avLst>
              <a:gd name="adj1" fmla="val -25476"/>
              <a:gd name="adj2" fmla="val 190206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2EABE3C-73DD-4442-B347-A4329D6376B4}"/>
              </a:ext>
            </a:extLst>
          </p:cNvPr>
          <p:cNvSpPr/>
          <p:nvPr/>
        </p:nvSpPr>
        <p:spPr>
          <a:xfrm>
            <a:off x="9519920" y="284480"/>
            <a:ext cx="2560320" cy="2540000"/>
          </a:xfrm>
          <a:prstGeom prst="wedgeRoundRectCallout">
            <a:avLst>
              <a:gd name="adj1" fmla="val -58293"/>
              <a:gd name="adj2" fmla="val 4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156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812C8-78DE-0BBF-3086-FD241D7967A1}"/>
              </a:ext>
            </a:extLst>
          </p:cNvPr>
          <p:cNvSpPr txBox="1"/>
          <p:nvPr/>
        </p:nvSpPr>
        <p:spPr>
          <a:xfrm>
            <a:off x="471424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B19A1-5E0D-1E79-ED0C-5DE292F7BE05}"/>
              </a:ext>
            </a:extLst>
          </p:cNvPr>
          <p:cNvSpPr txBox="1"/>
          <p:nvPr/>
        </p:nvSpPr>
        <p:spPr>
          <a:xfrm>
            <a:off x="1132840" y="1226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9930F-1D7D-C696-FAAE-8108D1FE6C74}"/>
              </a:ext>
            </a:extLst>
          </p:cNvPr>
          <p:cNvSpPr txBox="1"/>
          <p:nvPr/>
        </p:nvSpPr>
        <p:spPr>
          <a:xfrm>
            <a:off x="828040" y="1988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DCA1-66DA-73D1-C898-91FA39F02D4B}"/>
              </a:ext>
            </a:extLst>
          </p:cNvPr>
          <p:cNvSpPr txBox="1"/>
          <p:nvPr/>
        </p:nvSpPr>
        <p:spPr>
          <a:xfrm>
            <a:off x="828040" y="29794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48CB57-55D6-2D83-E320-E780054A9844}"/>
              </a:ext>
            </a:extLst>
          </p:cNvPr>
          <p:cNvGrpSpPr/>
          <p:nvPr/>
        </p:nvGrpSpPr>
        <p:grpSpPr>
          <a:xfrm>
            <a:off x="2961640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A1478-F39A-0244-F5E8-A5DC2FD422FF}"/>
              </a:ext>
            </a:extLst>
          </p:cNvPr>
          <p:cNvGrpSpPr/>
          <p:nvPr/>
        </p:nvGrpSpPr>
        <p:grpSpPr>
          <a:xfrm>
            <a:off x="2961640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561840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455C34B-A7FA-0D85-388D-586470D93DE9}"/>
              </a:ext>
            </a:extLst>
          </p:cNvPr>
          <p:cNvSpPr/>
          <p:nvPr/>
        </p:nvSpPr>
        <p:spPr>
          <a:xfrm rot="5400000">
            <a:off x="4867910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9F39A7-CD57-F8D2-0605-A1DE0339175F}"/>
              </a:ext>
            </a:extLst>
          </p:cNvPr>
          <p:cNvSpPr txBox="1"/>
          <p:nvPr/>
        </p:nvSpPr>
        <p:spPr>
          <a:xfrm>
            <a:off x="4572000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6121F-0A66-FB34-0352-BEC9115671E7}"/>
              </a:ext>
            </a:extLst>
          </p:cNvPr>
          <p:cNvSpPr txBox="1"/>
          <p:nvPr/>
        </p:nvSpPr>
        <p:spPr>
          <a:xfrm>
            <a:off x="6278880" y="20929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20097E-E5B8-9366-8D68-CFB2630BCE0B}"/>
              </a:ext>
            </a:extLst>
          </p:cNvPr>
          <p:cNvSpPr txBox="1"/>
          <p:nvPr/>
        </p:nvSpPr>
        <p:spPr>
          <a:xfrm>
            <a:off x="6350000" y="3139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FA660B-3A43-60E4-1B69-8CAAB02E59AA}"/>
              </a:ext>
            </a:extLst>
          </p:cNvPr>
          <p:cNvSpPr txBox="1"/>
          <p:nvPr/>
        </p:nvSpPr>
        <p:spPr>
          <a:xfrm>
            <a:off x="6421120" y="36677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7D1D9-1487-8BF2-A9DE-C1C710C47389}"/>
              </a:ext>
            </a:extLst>
          </p:cNvPr>
          <p:cNvSpPr txBox="1"/>
          <p:nvPr/>
        </p:nvSpPr>
        <p:spPr>
          <a:xfrm>
            <a:off x="6512560" y="47040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844A14-C3B8-90FB-5914-D431DCA22786}"/>
              </a:ext>
            </a:extLst>
          </p:cNvPr>
          <p:cNvSpPr txBox="1"/>
          <p:nvPr/>
        </p:nvSpPr>
        <p:spPr>
          <a:xfrm>
            <a:off x="5821680" y="5415280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3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A8D51-DCA7-62E5-14B2-F73AE79B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6" y="993526"/>
            <a:ext cx="609652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LNTH-Hoa Nho LNTH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/>
                <a:t>Số?</a:t>
              </a:r>
              <a:endParaRPr lang="vi-VN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1539374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B10479-E8FB-CCAF-D313-6B914D9E4A76}"/>
              </a:ext>
            </a:extLst>
          </p:cNvPr>
          <p:cNvSpPr/>
          <p:nvPr/>
        </p:nvSpPr>
        <p:spPr>
          <a:xfrm>
            <a:off x="9885680" y="341376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2D87A5-3CC2-BCCD-A859-182D8E267DF4}"/>
              </a:ext>
            </a:extLst>
          </p:cNvPr>
          <p:cNvSpPr/>
          <p:nvPr/>
        </p:nvSpPr>
        <p:spPr>
          <a:xfrm>
            <a:off x="9916160" y="40030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1739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413</Words>
  <Application>Microsoft Office PowerPoint</Application>
  <PresentationFormat>Màn hình rộng</PresentationFormat>
  <Paragraphs>55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LNTH-Hoa Nho LNTH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tranluongxuanyen@gmail.com</cp:lastModifiedBy>
  <cp:revision>30</cp:revision>
  <dcterms:created xsi:type="dcterms:W3CDTF">2022-11-18T06:18:46Z</dcterms:created>
  <dcterms:modified xsi:type="dcterms:W3CDTF">2025-02-16T12:33:15Z</dcterms:modified>
</cp:coreProperties>
</file>