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25"/>
  </p:notesMasterIdLst>
  <p:sldIdLst>
    <p:sldId id="258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56" r:id="rId15"/>
    <p:sldId id="261" r:id="rId16"/>
    <p:sldId id="304" r:id="rId17"/>
    <p:sldId id="295" r:id="rId18"/>
    <p:sldId id="296" r:id="rId19"/>
    <p:sldId id="297" r:id="rId20"/>
    <p:sldId id="298" r:id="rId21"/>
    <p:sldId id="299" r:id="rId22"/>
    <p:sldId id="300" r:id="rId23"/>
    <p:sldId id="282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24556" autoAdjust="0"/>
    <p:restoredTop sz="94622" autoAdjust="0"/>
  </p:normalViewPr>
  <p:slideViewPr>
    <p:cSldViewPr>
      <p:cViewPr varScale="1">
        <p:scale>
          <a:sx n="34" d="100"/>
          <a:sy n="34" d="100"/>
        </p:scale>
        <p:origin x="470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7E944-324C-45B0-8B9E-F031605A45A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CDB53-4E4F-4C2F-8604-5A8285600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0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PHI HÀNH GIA ĐỂ BAY ĐẾN CÁC HÀNH TINH, NHẤN VÀO HÀNH TINH ĐỂ ĐẾN CÂU HỎI.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32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HÌNH PHI HÀNH GIA ĐỂ QUAY LẠI SLIDE CÂU 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51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phi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gia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A79B1-1694-44D6-98C8-94643E782C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643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khớp</a:t>
            </a:r>
            <a:r>
              <a:rPr lang="en-US" dirty="0"/>
              <a:t>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CDB53-4E4F-4C2F-8604-5A8285600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AD3F0A-A534-D53B-3BA5-476DE1A9A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989FE8-BD22-1D25-7A69-B48C8F19C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4612E2-2137-BA4B-F03F-B1AA3F52D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3EE577-1648-0DB8-434E-F6A2312E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3199CC-949D-8145-8BE6-C00E685C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1821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3C01C1-1BCB-7D6E-4795-E56BD60F6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23CBD97-E468-F712-08E5-0AAAB5D40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677DFF-B83D-2B8F-116B-827021DA4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D9E292-8863-66DC-6F32-FFCDF37B5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ACB30B-C3B4-6D52-308E-8D01AF61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871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F727BC-DFCB-93E1-3C3C-60873E18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9E288D7-4B74-8114-3240-6C0D76DB4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1F390F-97C6-4133-A07A-BD0994FC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9DC630-A76E-C2D6-428C-67F843A0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B17107-00BE-AF59-0DF2-723D0D85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7472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9FE521-BDD1-9FAA-4B2C-83E48034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F8A9E95-0076-18A0-33E8-8CF617460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FBA0E14-D61B-F9D2-AD66-06C70057F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5744D54-ED96-8C46-41D2-644EEC87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4BF7F1-5676-9485-366D-A79B2A11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83C3C-5DE5-0795-99A6-B8156BE0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6519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8EFEB0-A6DD-D47E-5BD0-EF285465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AA04231-BA98-9B58-A0EA-F3BE8F8AD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D56C483-2EE1-5756-A676-66033145A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A9FC2F1-1383-F53A-12D0-7AF825431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7888EF3-9C6C-D83B-26F2-1B5620E62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4E59B39-35FA-B24E-D960-373AC8E9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396C759-36A6-AD66-9F80-357F60BD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960DDD-C348-253A-C6D2-3C7A9ABA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50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E71BCA-E36D-D583-C143-70DD9D3E9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D023709-34DE-F655-C5FD-B34E5299E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8FE7B0A-0D12-28DB-CCC9-DD7C9865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2F22843-C9A4-2217-5D12-B6F64B40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5367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DF8AB5B-3888-BB65-5A6F-B4EB1F08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4D86AFF-6651-104A-CB10-5EAF785F7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A03DDF1-CB39-B933-DA43-895AC966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2428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5E018F-05A1-8465-D255-2C8FD99F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CC8EE3C-C2C2-DFFA-5043-FFF297882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23677A-E52A-8776-E318-FC3255BEE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5ADBA2-2FA5-CDF6-86BA-941CE7E9F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6DE9191-8BC9-EE61-5499-CA85BC270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BEA554C-1820-1793-28DF-EA101B8B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866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FC6728-DB20-5DE9-F287-4CE06F93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D237EDD-A83A-439D-6A98-669027511B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86760D1-2F24-CDC8-2728-F0F671608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7CB1C0-A47D-DB22-457D-F655BF4A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5F0B55-1C92-3443-3A85-FFD7C3BE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8829897-7231-6C4A-6A03-19D2B879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52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78B83E-2C52-38A1-3930-1FFB95E45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6B53D61-0807-217C-FE35-B610DE1A8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E10B3-51D9-8B33-9A65-5E2457C1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A28DA3-E9AE-AEE9-BB8F-608F4DD8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64C216A-104D-D06F-3D40-B34D9EC4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950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D5F2972-0D5E-711A-3CBE-F201742A8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F9EFB9B-C015-4005-F48C-1267EBDD4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4FC6C6-EEE3-2CDC-F61C-0EE6CF14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E2A022-E607-F467-492C-4493A8EF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482721-88F4-D3D2-7538-8EDEED08A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3394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7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0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9E8106D-25EC-4A52-4479-E80F500EE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5DC9B5C-637C-0C84-0B8D-A22A54DA4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3E31E4-03B5-9A44-E171-7FED65C18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1FC66-557E-4A15-B5D9-2D191238893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A60E03-0772-9336-22EC-D5875C692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4FF4DD-3BB5-2B89-A1E7-1CF0E2A1F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589FF1F-3235-5293-BF5F-1395E154EB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572906" cy="17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1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r="11119"/>
          <a:stretch/>
        </p:blipFill>
        <p:spPr>
          <a:xfrm>
            <a:off x="2" y="-891"/>
            <a:ext cx="18287999" cy="1028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7.xml"/><Relationship Id="rId5" Type="http://schemas.microsoft.com/office/2007/relationships/media" Target="../media/media4.mp3"/><Relationship Id="rId15" Type="http://schemas.openxmlformats.org/officeDocument/2006/relationships/image" Target="../media/image24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7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77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openxmlformats.org/officeDocument/2006/relationships/image" Target="../media/image75.svg"/><Relationship Id="rId4" Type="http://schemas.openxmlformats.org/officeDocument/2006/relationships/image" Target="../media/image72.png"/><Relationship Id="rId9" Type="http://schemas.openxmlformats.org/officeDocument/2006/relationships/image" Target="../media/image74.png"/><Relationship Id="rId14" Type="http://schemas.microsoft.com/office/2007/relationships/hdphoto" Target="../media/hdphoto2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4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1.wdp"/><Relationship Id="rId18" Type="http://schemas.microsoft.com/office/2007/relationships/hdphoto" Target="../media/hdphoto13.wdp"/><Relationship Id="rId26" Type="http://schemas.microsoft.com/office/2007/relationships/hdphoto" Target="../media/hdphoto17.wdp"/><Relationship Id="rId3" Type="http://schemas.openxmlformats.org/officeDocument/2006/relationships/slide" Target="slide4.xml"/><Relationship Id="rId21" Type="http://schemas.openxmlformats.org/officeDocument/2006/relationships/image" Target="../media/image35.png"/><Relationship Id="rId7" Type="http://schemas.microsoft.com/office/2007/relationships/hdphoto" Target="../media/hdphoto9.wdp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29" Type="http://schemas.microsoft.com/office/2007/relationships/hdphoto" Target="../media/hdphoto18.wdp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24" Type="http://schemas.microsoft.com/office/2007/relationships/hdphoto" Target="../media/hdphoto16.wdp"/><Relationship Id="rId5" Type="http://schemas.microsoft.com/office/2007/relationships/hdphoto" Target="../media/hdphoto8.wdp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image" Target="../media/image38.png"/><Relationship Id="rId10" Type="http://schemas.microsoft.com/office/2007/relationships/hdphoto" Target="../media/hdphoto10.wdp"/><Relationship Id="rId19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Relationship Id="rId22" Type="http://schemas.microsoft.com/office/2007/relationships/hdphoto" Target="../media/hdphoto15.wdp"/><Relationship Id="rId27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18" Type="http://schemas.microsoft.com/office/2007/relationships/hdphoto" Target="../media/hdphoto20.wdp"/><Relationship Id="rId26" Type="http://schemas.openxmlformats.org/officeDocument/2006/relationships/slide" Target="slide3.xml"/><Relationship Id="rId3" Type="http://schemas.microsoft.com/office/2007/relationships/hdphoto" Target="../media/hdphoto9.wdp"/><Relationship Id="rId21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microsoft.com/office/2007/relationships/hdphoto" Target="../media/hdphoto12.wdp"/><Relationship Id="rId17" Type="http://schemas.openxmlformats.org/officeDocument/2006/relationships/image" Target="../media/image43.png"/><Relationship Id="rId25" Type="http://schemas.microsoft.com/office/2007/relationships/hdphoto" Target="../media/hdphoto21.wdp"/><Relationship Id="rId2" Type="http://schemas.openxmlformats.org/officeDocument/2006/relationships/image" Target="../media/image26.pn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10.wdp"/><Relationship Id="rId11" Type="http://schemas.openxmlformats.org/officeDocument/2006/relationships/image" Target="../media/image32.png"/><Relationship Id="rId24" Type="http://schemas.openxmlformats.org/officeDocument/2006/relationships/image" Target="../media/image44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slide" Target="slide4.xml"/><Relationship Id="rId28" Type="http://schemas.microsoft.com/office/2007/relationships/hdphoto" Target="../media/hdphoto18.wdp"/><Relationship Id="rId10" Type="http://schemas.openxmlformats.org/officeDocument/2006/relationships/image" Target="../media/image41.png"/><Relationship Id="rId19" Type="http://schemas.openxmlformats.org/officeDocument/2006/relationships/image" Target="../media/image36.png"/><Relationship Id="rId4" Type="http://schemas.openxmlformats.org/officeDocument/2006/relationships/image" Target="../media/image39.png"/><Relationship Id="rId9" Type="http://schemas.microsoft.com/office/2007/relationships/hdphoto" Target="../media/hdphoto11.wdp"/><Relationship Id="rId14" Type="http://schemas.microsoft.com/office/2007/relationships/hdphoto" Target="../media/hdphoto19.wdp"/><Relationship Id="rId22" Type="http://schemas.microsoft.com/office/2007/relationships/hdphoto" Target="../media/hdphoto17.wdp"/><Relationship Id="rId27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18" Type="http://schemas.microsoft.com/office/2007/relationships/hdphoto" Target="../media/hdphoto20.wdp"/><Relationship Id="rId26" Type="http://schemas.openxmlformats.org/officeDocument/2006/relationships/slide" Target="slide3.xml"/><Relationship Id="rId3" Type="http://schemas.microsoft.com/office/2007/relationships/hdphoto" Target="../media/hdphoto9.wdp"/><Relationship Id="rId21" Type="http://schemas.openxmlformats.org/officeDocument/2006/relationships/image" Target="../media/image37.png"/><Relationship Id="rId7" Type="http://schemas.openxmlformats.org/officeDocument/2006/relationships/image" Target="../media/image46.png"/><Relationship Id="rId12" Type="http://schemas.microsoft.com/office/2007/relationships/hdphoto" Target="../media/hdphoto12.wdp"/><Relationship Id="rId17" Type="http://schemas.openxmlformats.org/officeDocument/2006/relationships/image" Target="../media/image43.png"/><Relationship Id="rId25" Type="http://schemas.microsoft.com/office/2007/relationships/hdphoto" Target="../media/hdphoto22.wdp"/><Relationship Id="rId2" Type="http://schemas.openxmlformats.org/officeDocument/2006/relationships/image" Target="../media/image26.pn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10.wdp"/><Relationship Id="rId11" Type="http://schemas.openxmlformats.org/officeDocument/2006/relationships/image" Target="../media/image32.png"/><Relationship Id="rId24" Type="http://schemas.openxmlformats.org/officeDocument/2006/relationships/image" Target="../media/image48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slide" Target="slide6.xml"/><Relationship Id="rId28" Type="http://schemas.microsoft.com/office/2007/relationships/hdphoto" Target="../media/hdphoto18.wdp"/><Relationship Id="rId10" Type="http://schemas.openxmlformats.org/officeDocument/2006/relationships/image" Target="../media/image47.png"/><Relationship Id="rId19" Type="http://schemas.openxmlformats.org/officeDocument/2006/relationships/image" Target="../media/image36.png"/><Relationship Id="rId4" Type="http://schemas.openxmlformats.org/officeDocument/2006/relationships/image" Target="../media/image45.png"/><Relationship Id="rId9" Type="http://schemas.microsoft.com/office/2007/relationships/hdphoto" Target="../media/hdphoto11.wdp"/><Relationship Id="rId14" Type="http://schemas.microsoft.com/office/2007/relationships/hdphoto" Target="../media/hdphoto19.wdp"/><Relationship Id="rId22" Type="http://schemas.microsoft.com/office/2007/relationships/hdphoto" Target="../media/hdphoto17.wdp"/><Relationship Id="rId27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2.wdp"/><Relationship Id="rId18" Type="http://schemas.openxmlformats.org/officeDocument/2006/relationships/image" Target="../media/image43.png"/><Relationship Id="rId26" Type="http://schemas.microsoft.com/office/2007/relationships/hdphoto" Target="../media/hdphoto23.wdp"/><Relationship Id="rId3" Type="http://schemas.openxmlformats.org/officeDocument/2006/relationships/image" Target="../media/image26.png"/><Relationship Id="rId21" Type="http://schemas.microsoft.com/office/2007/relationships/hdphoto" Target="../media/hdphoto16.wdp"/><Relationship Id="rId7" Type="http://schemas.microsoft.com/office/2007/relationships/hdphoto" Target="../media/hdphoto10.wdp"/><Relationship Id="rId12" Type="http://schemas.openxmlformats.org/officeDocument/2006/relationships/image" Target="../media/image32.png"/><Relationship Id="rId17" Type="http://schemas.microsoft.com/office/2007/relationships/hdphoto" Target="../media/hdphoto14.wdp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29" Type="http://schemas.microsoft.com/office/2007/relationships/hdphoto" Target="../media/hdphoto18.wdp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11" Type="http://schemas.openxmlformats.org/officeDocument/2006/relationships/image" Target="../media/image51.png"/><Relationship Id="rId24" Type="http://schemas.openxmlformats.org/officeDocument/2006/relationships/slide" Target="slide4.xml"/><Relationship Id="rId5" Type="http://schemas.openxmlformats.org/officeDocument/2006/relationships/image" Target="../media/image49.png"/><Relationship Id="rId15" Type="http://schemas.microsoft.com/office/2007/relationships/hdphoto" Target="../media/hdphoto19.wdp"/><Relationship Id="rId23" Type="http://schemas.microsoft.com/office/2007/relationships/hdphoto" Target="../media/hdphoto17.wdp"/><Relationship Id="rId28" Type="http://schemas.openxmlformats.org/officeDocument/2006/relationships/image" Target="../media/image38.png"/><Relationship Id="rId10" Type="http://schemas.microsoft.com/office/2007/relationships/hdphoto" Target="../media/hdphoto11.wdp"/><Relationship Id="rId19" Type="http://schemas.microsoft.com/office/2007/relationships/hdphoto" Target="../media/hdphoto20.wdp"/><Relationship Id="rId4" Type="http://schemas.microsoft.com/office/2007/relationships/hdphoto" Target="../media/hdphoto9.wdp"/><Relationship Id="rId9" Type="http://schemas.openxmlformats.org/officeDocument/2006/relationships/image" Target="../media/image30.png"/><Relationship Id="rId14" Type="http://schemas.openxmlformats.org/officeDocument/2006/relationships/image" Target="../media/image42.png"/><Relationship Id="rId22" Type="http://schemas.openxmlformats.org/officeDocument/2006/relationships/image" Target="../media/image37.png"/><Relationship Id="rId27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937" b="-709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790700" y="-1171414"/>
            <a:ext cx="21869400" cy="13658850"/>
            <a:chOff x="0" y="0"/>
            <a:chExt cx="29159200" cy="18211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79600" cy="14528800"/>
            </a:xfrm>
            <a:custGeom>
              <a:avLst/>
              <a:gdLst/>
              <a:ahLst/>
              <a:cxnLst/>
              <a:rect l="l" t="t" r="r" b="b"/>
              <a:pathLst>
                <a:path w="14579600" h="14528800">
                  <a:moveTo>
                    <a:pt x="0" y="0"/>
                  </a:moveTo>
                  <a:lnTo>
                    <a:pt x="14579600" y="0"/>
                  </a:lnTo>
                  <a:lnTo>
                    <a:pt x="14579600" y="14528800"/>
                  </a:lnTo>
                  <a:lnTo>
                    <a:pt x="0" y="145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348" b="-6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4579600" y="50800"/>
              <a:ext cx="14579600" cy="14528800"/>
            </a:xfrm>
            <a:custGeom>
              <a:avLst/>
              <a:gdLst/>
              <a:ahLst/>
              <a:cxnLst/>
              <a:rect l="l" t="t" r="r" b="b"/>
              <a:pathLst>
                <a:path w="14579600" h="14528800">
                  <a:moveTo>
                    <a:pt x="0" y="0"/>
                  </a:moveTo>
                  <a:lnTo>
                    <a:pt x="14579600" y="0"/>
                  </a:lnTo>
                  <a:lnTo>
                    <a:pt x="14579600" y="14528800"/>
                  </a:lnTo>
                  <a:lnTo>
                    <a:pt x="0" y="145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348" b="-6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387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515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8643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6491923" y="0"/>
            <a:ext cx="11410229" cy="10853981"/>
          </a:xfrm>
          <a:custGeom>
            <a:avLst/>
            <a:gdLst/>
            <a:ahLst/>
            <a:cxnLst/>
            <a:rect l="l" t="t" r="r" b="b"/>
            <a:pathLst>
              <a:path w="11410229" h="10853981">
                <a:moveTo>
                  <a:pt x="0" y="0"/>
                </a:moveTo>
                <a:lnTo>
                  <a:pt x="11410229" y="0"/>
                </a:lnTo>
                <a:lnTo>
                  <a:pt x="11410229" y="10853981"/>
                </a:lnTo>
                <a:lnTo>
                  <a:pt x="0" y="108539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540527" y="7996802"/>
            <a:ext cx="3437547" cy="2112529"/>
          </a:xfrm>
          <a:custGeom>
            <a:avLst/>
            <a:gdLst/>
            <a:ahLst/>
            <a:cxnLst/>
            <a:rect l="l" t="t" r="r" b="b"/>
            <a:pathLst>
              <a:path w="3437547" h="2112529">
                <a:moveTo>
                  <a:pt x="0" y="0"/>
                </a:moveTo>
                <a:lnTo>
                  <a:pt x="3437546" y="0"/>
                </a:lnTo>
                <a:lnTo>
                  <a:pt x="3437546" y="2112529"/>
                </a:lnTo>
                <a:lnTo>
                  <a:pt x="0" y="21125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50024" y="1268085"/>
            <a:ext cx="3437547" cy="2112529"/>
          </a:xfrm>
          <a:custGeom>
            <a:avLst/>
            <a:gdLst/>
            <a:ahLst/>
            <a:cxnLst/>
            <a:rect l="l" t="t" r="r" b="b"/>
            <a:pathLst>
              <a:path w="3437547" h="2112529">
                <a:moveTo>
                  <a:pt x="0" y="0"/>
                </a:moveTo>
                <a:lnTo>
                  <a:pt x="3437546" y="0"/>
                </a:lnTo>
                <a:lnTo>
                  <a:pt x="3437546" y="2112528"/>
                </a:lnTo>
                <a:lnTo>
                  <a:pt x="0" y="2112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28700" y="5658011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5" y="0"/>
                </a:lnTo>
                <a:lnTo>
                  <a:pt x="41222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747233" y="711226"/>
            <a:ext cx="1812262" cy="1113717"/>
          </a:xfrm>
          <a:custGeom>
            <a:avLst/>
            <a:gdLst/>
            <a:ahLst/>
            <a:cxnLst/>
            <a:rect l="l" t="t" r="r" b="b"/>
            <a:pathLst>
              <a:path w="1812262" h="1113717">
                <a:moveTo>
                  <a:pt x="0" y="0"/>
                </a:moveTo>
                <a:lnTo>
                  <a:pt x="1812262" y="0"/>
                </a:lnTo>
                <a:lnTo>
                  <a:pt x="1812262" y="1113717"/>
                </a:lnTo>
                <a:lnTo>
                  <a:pt x="0" y="1113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625313" y="8568524"/>
            <a:ext cx="1959639" cy="1204288"/>
          </a:xfrm>
          <a:custGeom>
            <a:avLst/>
            <a:gdLst/>
            <a:ahLst/>
            <a:cxnLst/>
            <a:rect l="l" t="t" r="r" b="b"/>
            <a:pathLst>
              <a:path w="1959639" h="1204288">
                <a:moveTo>
                  <a:pt x="0" y="0"/>
                </a:moveTo>
                <a:lnTo>
                  <a:pt x="1959640" y="0"/>
                </a:lnTo>
                <a:lnTo>
                  <a:pt x="1959640" y="1204287"/>
                </a:lnTo>
                <a:lnTo>
                  <a:pt x="0" y="12042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CẨM DUYÊNCẨM DUYÊN"/>
          <p:cNvSpPr/>
          <p:nvPr/>
        </p:nvSpPr>
        <p:spPr>
          <a:xfrm>
            <a:off x="7715793" y="2718881"/>
            <a:ext cx="6281433" cy="4047245"/>
          </a:xfrm>
          <a:custGeom>
            <a:avLst/>
            <a:gdLst/>
            <a:ahLst/>
            <a:cxnLst/>
            <a:rect l="l" t="t" r="r" b="b"/>
            <a:pathLst>
              <a:path w="6281433" h="4047245">
                <a:moveTo>
                  <a:pt x="0" y="0"/>
                </a:moveTo>
                <a:lnTo>
                  <a:pt x="6281434" y="0"/>
                </a:lnTo>
                <a:lnTo>
                  <a:pt x="6281434" y="4047245"/>
                </a:lnTo>
                <a:lnTo>
                  <a:pt x="0" y="4047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164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670306" y="5658011"/>
            <a:ext cx="6634549" cy="3735857"/>
          </a:xfrm>
          <a:custGeom>
            <a:avLst/>
            <a:gdLst/>
            <a:ahLst/>
            <a:cxnLst/>
            <a:rect l="l" t="t" r="r" b="b"/>
            <a:pathLst>
              <a:path w="6634549" h="3735857">
                <a:moveTo>
                  <a:pt x="0" y="0"/>
                </a:moveTo>
                <a:lnTo>
                  <a:pt x="6634549" y="0"/>
                </a:lnTo>
                <a:lnTo>
                  <a:pt x="6634549" y="3735857"/>
                </a:lnTo>
                <a:lnTo>
                  <a:pt x="0" y="3735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91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0" y="1749469"/>
            <a:ext cx="7715793" cy="8537531"/>
          </a:xfrm>
          <a:custGeom>
            <a:avLst/>
            <a:gdLst/>
            <a:ahLst/>
            <a:cxnLst/>
            <a:rect l="l" t="t" r="r" b="b"/>
            <a:pathLst>
              <a:path w="7715793" h="8537531">
                <a:moveTo>
                  <a:pt x="0" y="0"/>
                </a:moveTo>
                <a:lnTo>
                  <a:pt x="7715793" y="0"/>
                </a:lnTo>
                <a:lnTo>
                  <a:pt x="7715793" y="8537531"/>
                </a:lnTo>
                <a:lnTo>
                  <a:pt x="0" y="85375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4CF87D-79C9-0578-9DB3-7C4CA62B84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00" y="190500"/>
            <a:ext cx="2457153" cy="245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1963">
            <a:off x="498180" y="-5410861"/>
            <a:ext cx="17736598" cy="19317087"/>
          </a:xfrm>
          <a:custGeom>
            <a:avLst/>
            <a:gdLst/>
            <a:ahLst/>
            <a:cxnLst/>
            <a:rect l="l" t="t" r="r" b="b"/>
            <a:pathLst>
              <a:path w="17736598" h="19317087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48167" y="1028700"/>
            <a:ext cx="13108687" cy="11498940"/>
            <a:chOff x="0" y="0"/>
            <a:chExt cx="17478249" cy="1533192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7478249" cy="15331920"/>
              <a:chOff x="0" y="0"/>
              <a:chExt cx="6350000" cy="557022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4D62B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477437" y="418808"/>
              <a:ext cx="16523374" cy="14494304"/>
              <a:chOff x="0" y="0"/>
              <a:chExt cx="6350000" cy="5570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2222704" y="7175109"/>
            <a:ext cx="2747614" cy="2083191"/>
          </a:xfrm>
          <a:custGeom>
            <a:avLst/>
            <a:gdLst/>
            <a:ahLst/>
            <a:cxnLst/>
            <a:rect l="l" t="t" r="r" b="b"/>
            <a:pathLst>
              <a:path w="2747614" h="2083191">
                <a:moveTo>
                  <a:pt x="0" y="0"/>
                </a:moveTo>
                <a:lnTo>
                  <a:pt x="2747613" y="0"/>
                </a:lnTo>
                <a:lnTo>
                  <a:pt x="2747613" y="2083191"/>
                </a:lnTo>
                <a:lnTo>
                  <a:pt x="0" y="2083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3995452" y="1380340"/>
            <a:ext cx="2863303" cy="2170904"/>
          </a:xfrm>
          <a:custGeom>
            <a:avLst/>
            <a:gdLst/>
            <a:ahLst/>
            <a:cxnLst/>
            <a:rect l="l" t="t" r="r" b="b"/>
            <a:pathLst>
              <a:path w="2863303" h="2170904">
                <a:moveTo>
                  <a:pt x="0" y="0"/>
                </a:moveTo>
                <a:lnTo>
                  <a:pt x="2863304" y="0"/>
                </a:lnTo>
                <a:lnTo>
                  <a:pt x="2863304" y="2170905"/>
                </a:lnTo>
                <a:lnTo>
                  <a:pt x="0" y="2170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7317344" y="1889717"/>
            <a:ext cx="14482288" cy="8454035"/>
          </a:xfrm>
          <a:custGeom>
            <a:avLst/>
            <a:gdLst/>
            <a:ahLst/>
            <a:cxnLst/>
            <a:rect l="l" t="t" r="r" b="b"/>
            <a:pathLst>
              <a:path w="14482288" h="8454035">
                <a:moveTo>
                  <a:pt x="0" y="0"/>
                </a:moveTo>
                <a:lnTo>
                  <a:pt x="14482288" y="0"/>
                </a:lnTo>
                <a:lnTo>
                  <a:pt x="14482288" y="8454035"/>
                </a:lnTo>
                <a:lnTo>
                  <a:pt x="0" y="8454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FCBF9C-D1FF-B3FE-2C3B-1861239A1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467100"/>
            <a:ext cx="10473836" cy="3560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04 (1)(2)">
            <a:hlinkClick r:id="" action="ppaction://media"/>
            <a:extLst>
              <a:ext uri="{FF2B5EF4-FFF2-40B4-BE49-F238E27FC236}">
                <a16:creationId xmlns:a16="http://schemas.microsoft.com/office/drawing/2014/main" id="{302B6552-F4D6-61EC-D4C1-87E2BCFB65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444" y="-1"/>
            <a:ext cx="18293444" cy="1023724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A06D3E8-FEC8-3C11-5647-D2E0AF3BB923}"/>
              </a:ext>
            </a:extLst>
          </p:cNvPr>
          <p:cNvSpPr/>
          <p:nvPr/>
        </p:nvSpPr>
        <p:spPr>
          <a:xfrm>
            <a:off x="381000" y="1409700"/>
            <a:ext cx="5257800" cy="1981200"/>
          </a:xfrm>
          <a:prstGeom prst="wedgeRoundRectCallout">
            <a:avLst>
              <a:gd name="adj1" fmla="val -3752"/>
              <a:gd name="adj2" fmla="val 7568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đợt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khiếm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5A, 5B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2541FAED-C5D4-C144-E212-9BAF50485E61}"/>
                  </a:ext>
                </a:extLst>
              </p:cNvPr>
              <p:cNvSpPr/>
              <p:nvPr/>
            </p:nvSpPr>
            <p:spPr>
              <a:xfrm>
                <a:off x="7086600" y="647700"/>
                <a:ext cx="3657600" cy="1905000"/>
              </a:xfrm>
              <a:prstGeom prst="wedgeRoundRectCallout">
                <a:avLst>
                  <a:gd name="adj1" fmla="val -20716"/>
                  <a:gd name="adj2" fmla="val 65797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lịch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5A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ị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ớ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2541FAED-C5D4-C144-E212-9BAF50485E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647700"/>
                <a:ext cx="3657600" cy="1905000"/>
              </a:xfrm>
              <a:prstGeom prst="wedgeRoundRectCallout">
                <a:avLst>
                  <a:gd name="adj1" fmla="val -20716"/>
                  <a:gd name="adj2" fmla="val 65797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BAF7E05-A6FD-5245-0B09-46500115A882}"/>
              </a:ext>
            </a:extLst>
          </p:cNvPr>
          <p:cNvSpPr/>
          <p:nvPr/>
        </p:nvSpPr>
        <p:spPr>
          <a:xfrm>
            <a:off x="10896600" y="4838700"/>
            <a:ext cx="3810000" cy="1219200"/>
          </a:xfrm>
          <a:prstGeom prst="wedgeRoundRectCallout">
            <a:avLst>
              <a:gd name="adj1" fmla="val -68484"/>
              <a:gd name="adj2" fmla="val -384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8DF0B0E-A372-88EA-B665-30CBE7C23214}"/>
              </a:ext>
            </a:extLst>
          </p:cNvPr>
          <p:cNvSpPr/>
          <p:nvPr/>
        </p:nvSpPr>
        <p:spPr>
          <a:xfrm>
            <a:off x="8610600" y="7353300"/>
            <a:ext cx="6934200" cy="1905000"/>
          </a:xfrm>
          <a:prstGeom prst="wedgeRoundRectCallout">
            <a:avLst>
              <a:gd name="adj1" fmla="val -53884"/>
              <a:gd name="adj2" fmla="val -6641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5B chia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7" name="1 (1)">
            <a:hlinkClick r:id="" action="ppaction://media"/>
            <a:extLst>
              <a:ext uri="{FF2B5EF4-FFF2-40B4-BE49-F238E27FC236}">
                <a16:creationId xmlns:a16="http://schemas.microsoft.com/office/drawing/2014/main" id="{9416F16E-194B-1386-C0D1-69EA3AAD90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6800" y="1104900"/>
            <a:ext cx="406400" cy="406400"/>
          </a:xfrm>
          <a:prstGeom prst="rect">
            <a:avLst/>
          </a:prstGeom>
        </p:spPr>
      </p:pic>
      <p:pic>
        <p:nvPicPr>
          <p:cNvPr id="8" name="2 (1)">
            <a:hlinkClick r:id="" action="ppaction://media"/>
            <a:extLst>
              <a:ext uri="{FF2B5EF4-FFF2-40B4-BE49-F238E27FC236}">
                <a16:creationId xmlns:a16="http://schemas.microsoft.com/office/drawing/2014/main" id="{B0E3F16E-7820-58EC-E321-E1975CD896E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6800" y="1943100"/>
            <a:ext cx="406400" cy="406400"/>
          </a:xfrm>
          <a:prstGeom prst="rect">
            <a:avLst/>
          </a:prstGeom>
        </p:spPr>
      </p:pic>
      <p:pic>
        <p:nvPicPr>
          <p:cNvPr id="9" name="3 (1)">
            <a:hlinkClick r:id="" action="ppaction://media"/>
            <a:extLst>
              <a:ext uri="{FF2B5EF4-FFF2-40B4-BE49-F238E27FC236}">
                <a16:creationId xmlns:a16="http://schemas.microsoft.com/office/drawing/2014/main" id="{04B1433C-35FB-057F-67AA-4045B144631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" y="2781300"/>
            <a:ext cx="406400" cy="406400"/>
          </a:xfrm>
          <a:prstGeom prst="rect">
            <a:avLst/>
          </a:prstGeom>
        </p:spPr>
      </p:pic>
      <p:pic>
        <p:nvPicPr>
          <p:cNvPr id="10" name="4 (1)">
            <a:hlinkClick r:id="" action="ppaction://media"/>
            <a:extLst>
              <a:ext uri="{FF2B5EF4-FFF2-40B4-BE49-F238E27FC236}">
                <a16:creationId xmlns:a16="http://schemas.microsoft.com/office/drawing/2014/main" id="{E19F6CC0-54C9-6DD7-6C22-F29D9A213A2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" y="331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0700" y="-323850"/>
            <a:ext cx="10934700" cy="10896600"/>
          </a:xfrm>
          <a:custGeom>
            <a:avLst/>
            <a:gdLst/>
            <a:ahLst/>
            <a:cxnLst/>
            <a:rect l="l" t="t" r="r" b="b"/>
            <a:pathLst>
              <a:path w="10934700" h="10896600">
                <a:moveTo>
                  <a:pt x="0" y="0"/>
                </a:moveTo>
                <a:lnTo>
                  <a:pt x="10934700" y="0"/>
                </a:lnTo>
                <a:lnTo>
                  <a:pt x="10934700" y="10896600"/>
                </a:lnTo>
                <a:lnTo>
                  <a:pt x="0" y="10896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8" b="-6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23A5DB-C99E-0475-45B9-892BEFA5FC38}"/>
              </a:ext>
            </a:extLst>
          </p:cNvPr>
          <p:cNvSpPr txBox="1"/>
          <p:nvPr/>
        </p:nvSpPr>
        <p:spPr>
          <a:xfrm>
            <a:off x="7391400" y="723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B842D-9A49-7D8F-7F23-F7D5B5A16B11}"/>
              </a:ext>
            </a:extLst>
          </p:cNvPr>
          <p:cNvSpPr txBox="1"/>
          <p:nvPr/>
        </p:nvSpPr>
        <p:spPr>
          <a:xfrm>
            <a:off x="1143000" y="14097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E5FE18-1AB6-74C7-19E4-161B5F49C43C}"/>
              </a:ext>
            </a:extLst>
          </p:cNvPr>
          <p:cNvSpPr txBox="1"/>
          <p:nvPr/>
        </p:nvSpPr>
        <p:spPr>
          <a:xfrm>
            <a:off x="838200" y="21717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5A: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E7EF95-A353-8646-9A1B-011E4CB0EEF0}"/>
              </a:ext>
            </a:extLst>
          </p:cNvPr>
          <p:cNvSpPr txBox="1"/>
          <p:nvPr/>
        </p:nvSpPr>
        <p:spPr>
          <a:xfrm>
            <a:off x="838200" y="31623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5B: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F670668-B54E-94A7-271E-AFAC99BEA3B4}"/>
              </a:ext>
            </a:extLst>
          </p:cNvPr>
          <p:cNvGrpSpPr/>
          <p:nvPr/>
        </p:nvGrpSpPr>
        <p:grpSpPr>
          <a:xfrm>
            <a:off x="2971800" y="2400300"/>
            <a:ext cx="3733800" cy="381000"/>
            <a:chOff x="2971800" y="2400300"/>
            <a:chExt cx="3733800" cy="381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741326-895E-D04E-1CCA-FA954C787EBC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FD56DE-9097-E12B-D26F-B0192BAEEF02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37338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F0D896B-42B6-9058-CDB7-67469D624362}"/>
                </a:ext>
              </a:extLst>
            </p:cNvPr>
            <p:cNvCxnSpPr/>
            <p:nvPr/>
          </p:nvCxnSpPr>
          <p:spPr>
            <a:xfrm>
              <a:off x="6705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581CC2E-56F8-FEC2-6013-D3418E435865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300C1B-48EC-483E-B69D-B69BB8884443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9AB2543-8182-7096-F34F-79590B5EF24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0AF158-B942-C958-61A1-B3936B077392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524C238-6705-FDE9-41CF-E6000B2FBE3B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EA2BB0-C49E-DB4A-37C0-631B985DB9A6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A1385BA-35DC-BFBA-81AF-94DC1E134481}"/>
              </a:ext>
            </a:extLst>
          </p:cNvPr>
          <p:cNvGrpSpPr/>
          <p:nvPr/>
        </p:nvGrpSpPr>
        <p:grpSpPr>
          <a:xfrm>
            <a:off x="2971800" y="3314700"/>
            <a:ext cx="4267200" cy="381000"/>
            <a:chOff x="2971800" y="2400300"/>
            <a:chExt cx="4267200" cy="38100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D9F2CA5-836A-D3FB-220B-14B054886DFD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C40453C-7DEB-5586-E981-19DE8BFAA64F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42672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B4EEE91-D531-9C23-51DB-E154B9FDF81E}"/>
                </a:ext>
              </a:extLst>
            </p:cNvPr>
            <p:cNvCxnSpPr/>
            <p:nvPr/>
          </p:nvCxnSpPr>
          <p:spPr>
            <a:xfrm>
              <a:off x="6705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7CFF1A3-1166-CAC5-FFCB-D20A13CF6D6C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0B8515E-6237-6954-DC8A-7265D71057D4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455D4C9-E823-3259-4F70-84E46426A2B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D0A24D-9A52-9C5F-5BE0-03ABE45838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EBF0608-B9DF-6CC4-3F35-15B4F43BD7D7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981859-167D-196B-14FF-D99C8BA5A8B8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D5CF16A-AE45-2AAF-EF24-B1D0A3B78DCA}"/>
                </a:ext>
              </a:extLst>
            </p:cNvPr>
            <p:cNvCxnSpPr/>
            <p:nvPr/>
          </p:nvCxnSpPr>
          <p:spPr>
            <a:xfrm>
              <a:off x="7239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B79FD25-F5FD-F935-3C6B-7F2D79238425}"/>
              </a:ext>
            </a:extLst>
          </p:cNvPr>
          <p:cNvCxnSpPr>
            <a:cxnSpLocks/>
          </p:cNvCxnSpPr>
          <p:nvPr/>
        </p:nvCxnSpPr>
        <p:spPr>
          <a:xfrm>
            <a:off x="6705600" y="27813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ight Brace 46">
            <a:extLst>
              <a:ext uri="{FF2B5EF4-FFF2-40B4-BE49-F238E27FC236}">
                <a16:creationId xmlns:a16="http://schemas.microsoft.com/office/drawing/2014/main" id="{410AE633-1CB7-3B6E-5812-6FA2C9A9EC18}"/>
              </a:ext>
            </a:extLst>
          </p:cNvPr>
          <p:cNvSpPr/>
          <p:nvPr/>
        </p:nvSpPr>
        <p:spPr>
          <a:xfrm>
            <a:off x="7467600" y="24765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1D049-5BD9-6ACB-8784-64B37C2009AC}"/>
              </a:ext>
            </a:extLst>
          </p:cNvPr>
          <p:cNvSpPr txBox="1"/>
          <p:nvPr/>
        </p:nvSpPr>
        <p:spPr>
          <a:xfrm>
            <a:off x="7924800" y="2705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000669-A7F4-EFCE-FAFE-44FE85AADC80}"/>
              </a:ext>
            </a:extLst>
          </p:cNvPr>
          <p:cNvSpPr txBox="1"/>
          <p:nvPr/>
        </p:nvSpPr>
        <p:spPr>
          <a:xfrm>
            <a:off x="3352800" y="4076700"/>
            <a:ext cx="11506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+ 8 = 15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: 15 × 7 = 28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5B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– 28 = 32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5A: 28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5B: 32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043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7" grpId="0" animBg="1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1963">
            <a:off x="498180" y="-5410861"/>
            <a:ext cx="17736598" cy="19317087"/>
          </a:xfrm>
          <a:custGeom>
            <a:avLst/>
            <a:gdLst/>
            <a:ahLst/>
            <a:cxnLst/>
            <a:rect l="l" t="t" r="r" b="b"/>
            <a:pathLst>
              <a:path w="17736598" h="19317087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648167" y="1028700"/>
            <a:ext cx="13108687" cy="11498940"/>
            <a:chOff x="0" y="0"/>
            <a:chExt cx="17478249" cy="1533192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7478249" cy="15331920"/>
              <a:chOff x="0" y="0"/>
              <a:chExt cx="6350000" cy="557022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4D62B7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477437" y="418808"/>
              <a:ext cx="16523374" cy="14494304"/>
              <a:chOff x="0" y="0"/>
              <a:chExt cx="6350000" cy="5570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2222704" y="7175109"/>
            <a:ext cx="2747614" cy="2083191"/>
          </a:xfrm>
          <a:custGeom>
            <a:avLst/>
            <a:gdLst/>
            <a:ahLst/>
            <a:cxnLst/>
            <a:rect l="l" t="t" r="r" b="b"/>
            <a:pathLst>
              <a:path w="2747614" h="2083191">
                <a:moveTo>
                  <a:pt x="0" y="0"/>
                </a:moveTo>
                <a:lnTo>
                  <a:pt x="2747613" y="0"/>
                </a:lnTo>
                <a:lnTo>
                  <a:pt x="2747613" y="2083191"/>
                </a:lnTo>
                <a:lnTo>
                  <a:pt x="0" y="2083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0800000">
            <a:off x="13995452" y="1380340"/>
            <a:ext cx="2863303" cy="2170904"/>
          </a:xfrm>
          <a:custGeom>
            <a:avLst/>
            <a:gdLst/>
            <a:ahLst/>
            <a:cxnLst/>
            <a:rect l="l" t="t" r="r" b="b"/>
            <a:pathLst>
              <a:path w="2863303" h="2170904">
                <a:moveTo>
                  <a:pt x="0" y="0"/>
                </a:moveTo>
                <a:lnTo>
                  <a:pt x="2863304" y="0"/>
                </a:lnTo>
                <a:lnTo>
                  <a:pt x="2863304" y="2170905"/>
                </a:lnTo>
                <a:lnTo>
                  <a:pt x="0" y="2170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7317344" y="1889717"/>
            <a:ext cx="14482288" cy="8454035"/>
          </a:xfrm>
          <a:custGeom>
            <a:avLst/>
            <a:gdLst/>
            <a:ahLst/>
            <a:cxnLst/>
            <a:rect l="l" t="t" r="r" b="b"/>
            <a:pathLst>
              <a:path w="14482288" h="8454035">
                <a:moveTo>
                  <a:pt x="0" y="0"/>
                </a:moveTo>
                <a:lnTo>
                  <a:pt x="14482288" y="0"/>
                </a:lnTo>
                <a:lnTo>
                  <a:pt x="14482288" y="8454035"/>
                </a:lnTo>
                <a:lnTo>
                  <a:pt x="0" y="8454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E9999F-A9C1-ABEE-0C67-D87882AED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695700"/>
            <a:ext cx="1310156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37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90606FE-EE10-8CF2-618A-3D07B01C3913}"/>
              </a:ext>
            </a:extLst>
          </p:cNvPr>
          <p:cNvSpPr/>
          <p:nvPr/>
        </p:nvSpPr>
        <p:spPr>
          <a:xfrm>
            <a:off x="762000" y="571500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/>
              <p:nvPr/>
            </p:nvSpPr>
            <p:spPr>
              <a:xfrm>
                <a:off x="1828800" y="571500"/>
                <a:ext cx="15697200" cy="2408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Trên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49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sữa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bao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1500"/>
                <a:ext cx="15697200" cy="2408223"/>
              </a:xfrm>
              <a:prstGeom prst="rect">
                <a:avLst/>
              </a:prstGeom>
              <a:blipFill>
                <a:blip r:embed="rId2"/>
                <a:stretch>
                  <a:fillRect l="-1553" t="-5316" r="-2369" b="-11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8C5A14D3-18A1-DBA2-88FF-518823177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162300"/>
            <a:ext cx="10210800" cy="29720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174F32-FBEC-7A06-C79F-CCFC6AA3EAC2}"/>
              </a:ext>
            </a:extLst>
          </p:cNvPr>
          <p:cNvSpPr txBox="1"/>
          <p:nvPr/>
        </p:nvSpPr>
        <p:spPr>
          <a:xfrm>
            <a:off x="8229600" y="6057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A662D4-D012-9D3F-807E-F8CCC15E862C}"/>
              </a:ext>
            </a:extLst>
          </p:cNvPr>
          <p:cNvSpPr txBox="1"/>
          <p:nvPr/>
        </p:nvSpPr>
        <p:spPr>
          <a:xfrm>
            <a:off x="4648200" y="6819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A0A2FF-6912-36AA-4AAF-1903A8A7D894}"/>
              </a:ext>
            </a:extLst>
          </p:cNvPr>
          <p:cNvSpPr txBox="1"/>
          <p:nvPr/>
        </p:nvSpPr>
        <p:spPr>
          <a:xfrm>
            <a:off x="3657600" y="7581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CCFB0B-03CC-2A62-E87C-7E094DE9286D}"/>
              </a:ext>
            </a:extLst>
          </p:cNvPr>
          <p:cNvSpPr txBox="1"/>
          <p:nvPr/>
        </p:nvSpPr>
        <p:spPr>
          <a:xfrm>
            <a:off x="4267200" y="8420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442E8F-6A77-A65B-A9A0-BB12E29A80E9}"/>
              </a:ext>
            </a:extLst>
          </p:cNvPr>
          <p:cNvGrpSpPr/>
          <p:nvPr/>
        </p:nvGrpSpPr>
        <p:grpSpPr>
          <a:xfrm>
            <a:off x="6477000" y="7810500"/>
            <a:ext cx="2133600" cy="381000"/>
            <a:chOff x="2971800" y="2400300"/>
            <a:chExt cx="2133600" cy="3810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65C6B7A-8BCF-DCB5-E4E5-A772AFE7F41D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9D428BA-7A18-AC6A-3042-6532B02355EB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21336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262C145-648C-D8CC-1C0A-DD52F745690D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A818606-D260-9550-B06A-951202A7DF55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D406DB3-8ABB-E7DE-7CC4-EBF654B919FE}"/>
              </a:ext>
            </a:extLst>
          </p:cNvPr>
          <p:cNvGrpSpPr/>
          <p:nvPr/>
        </p:nvGrpSpPr>
        <p:grpSpPr>
          <a:xfrm>
            <a:off x="6477000" y="8724900"/>
            <a:ext cx="5334000" cy="381000"/>
            <a:chOff x="2971800" y="2400300"/>
            <a:chExt cx="5334000" cy="381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0D634E9-A7F4-F3AE-B814-DDBF292D2776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A309B2C-702E-221F-DD33-2ABDEF9302B8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53340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F41833-B945-AA8A-A28D-880279B754F7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68F320B-79D4-D51F-A39D-C80C607DCB9B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4F5449A-CF50-C76F-658F-93AEF6624BE5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769FB1A-4558-30D1-BA07-545BC030B9E7}"/>
                </a:ext>
              </a:extLst>
            </p:cNvPr>
            <p:cNvCxnSpPr/>
            <p:nvPr/>
          </p:nvCxnSpPr>
          <p:spPr>
            <a:xfrm>
              <a:off x="7239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A5B6A18-4151-D50E-B016-44E14AF3803F}"/>
                </a:ext>
              </a:extLst>
            </p:cNvPr>
            <p:cNvCxnSpPr>
              <a:cxnSpLocks/>
            </p:cNvCxnSpPr>
            <p:nvPr/>
          </p:nvCxnSpPr>
          <p:spPr>
            <a:xfrm>
              <a:off x="8305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ight Brace 64">
            <a:extLst>
              <a:ext uri="{FF2B5EF4-FFF2-40B4-BE49-F238E27FC236}">
                <a16:creationId xmlns:a16="http://schemas.microsoft.com/office/drawing/2014/main" id="{899E7F62-E03D-4FC1-2119-5310962BD5D2}"/>
              </a:ext>
            </a:extLst>
          </p:cNvPr>
          <p:cNvSpPr/>
          <p:nvPr/>
        </p:nvSpPr>
        <p:spPr>
          <a:xfrm>
            <a:off x="12039600" y="78867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373CBD-8B67-B3BF-F46F-468F90B8E297}"/>
              </a:ext>
            </a:extLst>
          </p:cNvPr>
          <p:cNvSpPr txBox="1"/>
          <p:nvPr/>
        </p:nvSpPr>
        <p:spPr>
          <a:xfrm>
            <a:off x="12496800" y="81153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con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FFC1116-ED74-E111-65D5-D02800065DDC}"/>
              </a:ext>
            </a:extLst>
          </p:cNvPr>
          <p:cNvCxnSpPr>
            <a:cxnSpLocks/>
          </p:cNvCxnSpPr>
          <p:nvPr/>
        </p:nvCxnSpPr>
        <p:spPr>
          <a:xfrm>
            <a:off x="8610600" y="81915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140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/>
      <p:bldP spid="21" grpId="0"/>
      <p:bldP spid="65" grpId="0" animBg="1"/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BA85AD-A4CE-5636-CE92-4166FBCA088E}"/>
              </a:ext>
            </a:extLst>
          </p:cNvPr>
          <p:cNvSpPr txBox="1"/>
          <p:nvPr/>
        </p:nvSpPr>
        <p:spPr>
          <a:xfrm>
            <a:off x="2133600" y="1638300"/>
            <a:ext cx="14325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+ 5 = 7 (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: 7 x 2 = 14 (con)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: 7 x 5 = 35 (con)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 con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35 con </a:t>
            </a:r>
          </a:p>
        </p:txBody>
      </p:sp>
    </p:spTree>
    <p:extLst>
      <p:ext uri="{BB962C8B-B14F-4D97-AF65-F5344CB8AC3E}">
        <p14:creationId xmlns:p14="http://schemas.microsoft.com/office/powerpoint/2010/main" val="2518637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90606FE-EE10-8CF2-618A-3D07B01C3913}"/>
              </a:ext>
            </a:extLst>
          </p:cNvPr>
          <p:cNvSpPr/>
          <p:nvPr/>
        </p:nvSpPr>
        <p:spPr>
          <a:xfrm>
            <a:off x="762000" y="571500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/>
              <p:nvPr/>
            </p:nvSpPr>
            <p:spPr>
              <a:xfrm>
                <a:off x="1828800" y="571500"/>
                <a:ext cx="15697200" cy="3145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một ngày, một cửa hàng đã bán hàng và thu được số tiền là 18 000 000 đồng. Biết số tiền bán được trong buổi sáng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tiền bán được trong buổi chiều. Hỏi số tiền bán được trong mỗi buổi là bao nhiêu?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1500"/>
                <a:ext cx="15697200" cy="3145285"/>
              </a:xfrm>
              <a:prstGeom prst="rect">
                <a:avLst/>
              </a:prstGeom>
              <a:blipFill>
                <a:blip r:embed="rId2"/>
                <a:stretch>
                  <a:fillRect l="-1553" t="-4070" r="-2330" b="-6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0472D76-B32C-11AC-D929-332C83767BCF}"/>
              </a:ext>
            </a:extLst>
          </p:cNvPr>
          <p:cNvSpPr txBox="1"/>
          <p:nvPr/>
        </p:nvSpPr>
        <p:spPr>
          <a:xfrm>
            <a:off x="8153400" y="4229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3EC5B-81E4-6612-D03E-4ACC06951569}"/>
              </a:ext>
            </a:extLst>
          </p:cNvPr>
          <p:cNvSpPr txBox="1"/>
          <p:nvPr/>
        </p:nvSpPr>
        <p:spPr>
          <a:xfrm>
            <a:off x="3581400" y="4914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D2AA08-FAA0-F5A9-24F9-777912E96821}"/>
              </a:ext>
            </a:extLst>
          </p:cNvPr>
          <p:cNvSpPr txBox="1"/>
          <p:nvPr/>
        </p:nvSpPr>
        <p:spPr>
          <a:xfrm>
            <a:off x="3581400" y="5753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0C66D-5075-D673-F53E-0ADAF02AC9ED}"/>
              </a:ext>
            </a:extLst>
          </p:cNvPr>
          <p:cNvSpPr txBox="1"/>
          <p:nvPr/>
        </p:nvSpPr>
        <p:spPr>
          <a:xfrm>
            <a:off x="3352800" y="6591300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451AC0-756B-9931-C625-302511AAA86E}"/>
              </a:ext>
            </a:extLst>
          </p:cNvPr>
          <p:cNvGrpSpPr/>
          <p:nvPr/>
        </p:nvGrpSpPr>
        <p:grpSpPr>
          <a:xfrm>
            <a:off x="6400800" y="5981700"/>
            <a:ext cx="3200400" cy="381000"/>
            <a:chOff x="2971800" y="2400300"/>
            <a:chExt cx="3200400" cy="381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BC77939-CD00-CCEC-8D89-5D940E115776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0E4F5E-FA84-F7A6-2FC1-0F64E028EBE4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32004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46B5DE-2A74-9012-FFCE-BAEECB52F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079E54B-7E47-B125-1DF7-227B8584D3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7E6E3CA-AB13-C4D0-0681-8817BA165D4E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FDD542-5922-4715-C7B9-5DE61AE84939}"/>
              </a:ext>
            </a:extLst>
          </p:cNvPr>
          <p:cNvGrpSpPr/>
          <p:nvPr/>
        </p:nvGrpSpPr>
        <p:grpSpPr>
          <a:xfrm>
            <a:off x="6400800" y="6896100"/>
            <a:ext cx="2133600" cy="381000"/>
            <a:chOff x="2971800" y="2400300"/>
            <a:chExt cx="2133600" cy="3810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8856811-A869-84B3-F0AD-4BDA972D9078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C79AAC8-DECA-E7E1-01A7-D2534C9E159C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21336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35721B-5634-E233-F03C-4407D117AE09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20A8D4-EFD3-CAD4-50CB-8B2DA69D4CD9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ight Brace 31">
            <a:extLst>
              <a:ext uri="{FF2B5EF4-FFF2-40B4-BE49-F238E27FC236}">
                <a16:creationId xmlns:a16="http://schemas.microsoft.com/office/drawing/2014/main" id="{40B53B21-3A5F-13B0-5EE0-B7C2F9FCB6E7}"/>
              </a:ext>
            </a:extLst>
          </p:cNvPr>
          <p:cNvSpPr/>
          <p:nvPr/>
        </p:nvSpPr>
        <p:spPr>
          <a:xfrm>
            <a:off x="9906000" y="60579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F84304-5939-375E-8423-8672C33BB13B}"/>
              </a:ext>
            </a:extLst>
          </p:cNvPr>
          <p:cNvSpPr txBox="1"/>
          <p:nvPr/>
        </p:nvSpPr>
        <p:spPr>
          <a:xfrm>
            <a:off x="10363200" y="62865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922BFB-03E0-E9EA-BDB4-A860713728AF}"/>
              </a:ext>
            </a:extLst>
          </p:cNvPr>
          <p:cNvCxnSpPr>
            <a:cxnSpLocks/>
          </p:cNvCxnSpPr>
          <p:nvPr/>
        </p:nvCxnSpPr>
        <p:spPr>
          <a:xfrm>
            <a:off x="8534400" y="63627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254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10" grpId="0"/>
      <p:bldP spid="32" grpId="0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BA85AD-A4CE-5636-CE92-4166FBCA088E}"/>
              </a:ext>
            </a:extLst>
          </p:cNvPr>
          <p:cNvSpPr txBox="1"/>
          <p:nvPr/>
        </p:nvSpPr>
        <p:spPr>
          <a:xfrm>
            <a:off x="2133600" y="1638300"/>
            <a:ext cx="14325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số phần bằng nhau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+ 2 = 5 (phần)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bán được trong buổi sáng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: 5 x 3 = 10 800 000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bán được trong buổi chiều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: 5 x 2 = 7 200 000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Buổi sáng: 18 000 000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 chiều: 7 200 000 (đồng)</a:t>
            </a:r>
          </a:p>
        </p:txBody>
      </p:sp>
    </p:spTree>
    <p:extLst>
      <p:ext uri="{BB962C8B-B14F-4D97-AF65-F5344CB8AC3E}">
        <p14:creationId xmlns:p14="http://schemas.microsoft.com/office/powerpoint/2010/main" val="3297341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7009" y="970006"/>
            <a:ext cx="15408520" cy="8288294"/>
            <a:chOff x="0" y="0"/>
            <a:chExt cx="4058211" cy="21829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8211" cy="2182925"/>
            </a:xfrm>
            <a:custGeom>
              <a:avLst/>
              <a:gdLst/>
              <a:ahLst/>
              <a:cxnLst/>
              <a:rect l="l" t="t" r="r" b="b"/>
              <a:pathLst>
                <a:path w="4058211" h="2182925">
                  <a:moveTo>
                    <a:pt x="25625" y="0"/>
                  </a:moveTo>
                  <a:lnTo>
                    <a:pt x="4032586" y="0"/>
                  </a:lnTo>
                  <a:cubicBezTo>
                    <a:pt x="4046739" y="0"/>
                    <a:pt x="4058211" y="11473"/>
                    <a:pt x="4058211" y="25625"/>
                  </a:cubicBezTo>
                  <a:lnTo>
                    <a:pt x="4058211" y="2157300"/>
                  </a:lnTo>
                  <a:cubicBezTo>
                    <a:pt x="4058211" y="2164097"/>
                    <a:pt x="4055511" y="2170614"/>
                    <a:pt x="4050706" y="2175420"/>
                  </a:cubicBezTo>
                  <a:cubicBezTo>
                    <a:pt x="4045900" y="2180225"/>
                    <a:pt x="4039383" y="2182925"/>
                    <a:pt x="4032586" y="2182925"/>
                  </a:cubicBezTo>
                  <a:lnTo>
                    <a:pt x="25625" y="2182925"/>
                  </a:lnTo>
                  <a:cubicBezTo>
                    <a:pt x="18829" y="2182925"/>
                    <a:pt x="12311" y="2180225"/>
                    <a:pt x="7505" y="2175420"/>
                  </a:cubicBezTo>
                  <a:cubicBezTo>
                    <a:pt x="2700" y="2170614"/>
                    <a:pt x="0" y="2164097"/>
                    <a:pt x="0" y="2157300"/>
                  </a:cubicBezTo>
                  <a:lnTo>
                    <a:pt x="0" y="25625"/>
                  </a:lnTo>
                  <a:cubicBezTo>
                    <a:pt x="0" y="18829"/>
                    <a:pt x="2700" y="12311"/>
                    <a:pt x="7505" y="7505"/>
                  </a:cubicBezTo>
                  <a:cubicBezTo>
                    <a:pt x="12311" y="2700"/>
                    <a:pt x="18829" y="0"/>
                    <a:pt x="25625" y="0"/>
                  </a:cubicBezTo>
                  <a:close/>
                </a:path>
              </a:pathLst>
            </a:custGeom>
            <a:solidFill>
              <a:srgbClr val="FFF8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58211" cy="222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331782">
            <a:off x="139591" y="61380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38909">
            <a:off x="10703483" y="8583870"/>
            <a:ext cx="1350547" cy="1348859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60"/>
                </a:lnTo>
                <a:lnTo>
                  <a:pt x="0" y="1348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21683">
            <a:off x="8508577" y="8290198"/>
            <a:ext cx="1605384" cy="160137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1"/>
                </a:lnTo>
                <a:lnTo>
                  <a:pt x="0" y="16013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4877725"/>
            <a:ext cx="7189174" cy="5319989"/>
          </a:xfrm>
          <a:custGeom>
            <a:avLst/>
            <a:gdLst/>
            <a:ahLst/>
            <a:cxnLst/>
            <a:rect l="l" t="t" r="r" b="b"/>
            <a:pathLst>
              <a:path w="7189174" h="5319989">
                <a:moveTo>
                  <a:pt x="0" y="0"/>
                </a:moveTo>
                <a:lnTo>
                  <a:pt x="7189174" y="0"/>
                </a:lnTo>
                <a:lnTo>
                  <a:pt x="7189174" y="5319989"/>
                </a:lnTo>
                <a:lnTo>
                  <a:pt x="0" y="5319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76017">
            <a:off x="13333374" y="4556025"/>
            <a:ext cx="4381943" cy="5100224"/>
          </a:xfrm>
          <a:custGeom>
            <a:avLst/>
            <a:gdLst/>
            <a:ahLst/>
            <a:cxnLst/>
            <a:rect l="l" t="t" r="r" b="b"/>
            <a:pathLst>
              <a:path w="4381943" h="5100224">
                <a:moveTo>
                  <a:pt x="0" y="0"/>
                </a:moveTo>
                <a:lnTo>
                  <a:pt x="4381943" y="0"/>
                </a:lnTo>
                <a:lnTo>
                  <a:pt x="4381943" y="5100224"/>
                </a:lnTo>
                <a:lnTo>
                  <a:pt x="0" y="51002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803199">
            <a:off x="8907766" y="6219623"/>
            <a:ext cx="1330041" cy="1330041"/>
          </a:xfrm>
          <a:custGeom>
            <a:avLst/>
            <a:gdLst/>
            <a:ahLst/>
            <a:cxnLst/>
            <a:rect l="l" t="t" r="r" b="b"/>
            <a:pathLst>
              <a:path w="1330041" h="1330041">
                <a:moveTo>
                  <a:pt x="0" y="0"/>
                </a:moveTo>
                <a:lnTo>
                  <a:pt x="1330041" y="0"/>
                </a:lnTo>
                <a:lnTo>
                  <a:pt x="1330041" y="1330041"/>
                </a:lnTo>
                <a:lnTo>
                  <a:pt x="0" y="13300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388130">
            <a:off x="10407215" y="6790821"/>
            <a:ext cx="1493797" cy="1493797"/>
          </a:xfrm>
          <a:custGeom>
            <a:avLst/>
            <a:gdLst/>
            <a:ahLst/>
            <a:cxnLst/>
            <a:rect l="l" t="t" r="r" b="b"/>
            <a:pathLst>
              <a:path w="1493797" h="1493797">
                <a:moveTo>
                  <a:pt x="0" y="0"/>
                </a:moveTo>
                <a:lnTo>
                  <a:pt x="1493798" y="0"/>
                </a:lnTo>
                <a:lnTo>
                  <a:pt x="1493798" y="1493797"/>
                </a:lnTo>
                <a:lnTo>
                  <a:pt x="0" y="149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E7CE75-91E4-431C-A33B-6AAF7331FFBA}"/>
              </a:ext>
            </a:extLst>
          </p:cNvPr>
          <p:cNvGrpSpPr/>
          <p:nvPr/>
        </p:nvGrpSpPr>
        <p:grpSpPr>
          <a:xfrm>
            <a:off x="1272471" y="1977549"/>
            <a:ext cx="15698561" cy="2566638"/>
            <a:chOff x="1272471" y="1977549"/>
            <a:chExt cx="15698561" cy="256663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415E60-1F6D-46D4-84A4-B306CBAE921A}"/>
                </a:ext>
              </a:extLst>
            </p:cNvPr>
            <p:cNvSpPr txBox="1"/>
            <p:nvPr/>
          </p:nvSpPr>
          <p:spPr>
            <a:xfrm>
              <a:off x="1843669" y="2292694"/>
              <a:ext cx="1493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Xin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chào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và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hẹn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gặp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lại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!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28650A8-F656-4921-9D25-DF433BF84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2471" y="1977549"/>
              <a:ext cx="15698561" cy="2566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8295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247098" y="1283043"/>
            <a:ext cx="12669302" cy="7175157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371475" y="4829175"/>
            <a:ext cx="5172075" cy="5229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1145" y="1989936"/>
            <a:ext cx="111380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kỳ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chinh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180" y="7782969"/>
            <a:ext cx="4957011" cy="192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àu vàng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" t="60998" r="76574" b="14674"/>
          <a:stretch/>
        </p:blipFill>
        <p:spPr>
          <a:xfrm>
            <a:off x="2914651" y="1057273"/>
            <a:ext cx="4740962" cy="46769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950941" y="3857625"/>
            <a:ext cx="1763810" cy="2771775"/>
          </a:xfrm>
          <a:custGeom>
            <a:avLst/>
            <a:gdLst>
              <a:gd name="connsiteX0" fmla="*/ 90023 w 1175873"/>
              <a:gd name="connsiteY0" fmla="*/ 1847850 h 1847850"/>
              <a:gd name="connsiteX1" fmla="*/ 109073 w 1175873"/>
              <a:gd name="connsiteY1" fmla="*/ 742950 h 1847850"/>
              <a:gd name="connsiteX2" fmla="*/ 1175873 w 1175873"/>
              <a:gd name="connsiteY2" fmla="*/ 0 h 1847850"/>
              <a:gd name="connsiteX3" fmla="*/ 1175873 w 1175873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5873" h="1847850">
                <a:moveTo>
                  <a:pt x="90023" y="1847850"/>
                </a:moveTo>
                <a:cubicBezTo>
                  <a:pt x="9060" y="1449387"/>
                  <a:pt x="-71902" y="1050925"/>
                  <a:pt x="109073" y="742950"/>
                </a:cubicBezTo>
                <a:cubicBezTo>
                  <a:pt x="290048" y="434975"/>
                  <a:pt x="1175873" y="0"/>
                  <a:pt x="1175873" y="0"/>
                </a:cubicBezTo>
                <a:lnTo>
                  <a:pt x="1175873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màu nâu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6972302" y="5050030"/>
            <a:ext cx="3769413" cy="35600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9201150" y="2628900"/>
            <a:ext cx="3000375" cy="2771775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Freeform 12"/>
          <p:cNvSpPr/>
          <p:nvPr/>
        </p:nvSpPr>
        <p:spPr>
          <a:xfrm rot="16915811">
            <a:off x="13785761" y="3781685"/>
            <a:ext cx="3000375" cy="2771775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màu tím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10741713" y="1257300"/>
            <a:ext cx="5851221" cy="3677169"/>
          </a:xfrm>
          <a:prstGeom prst="rect">
            <a:avLst/>
          </a:prstGeom>
        </p:spPr>
      </p:pic>
      <p:pic>
        <p:nvPicPr>
          <p:cNvPr id="6" name="màu xanh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13258802" y="5681768"/>
            <a:ext cx="5029200" cy="5193195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5257800" y="3343275"/>
            <a:ext cx="2857500" cy="2571750"/>
          </a:xfrm>
          <a:custGeom>
            <a:avLst/>
            <a:gdLst>
              <a:gd name="connsiteX0" fmla="*/ 0 w 1905000"/>
              <a:gd name="connsiteY0" fmla="*/ 0 h 1714500"/>
              <a:gd name="connsiteX1" fmla="*/ 838200 w 1905000"/>
              <a:gd name="connsiteY1" fmla="*/ 438150 h 1714500"/>
              <a:gd name="connsiteX2" fmla="*/ 1371600 w 1905000"/>
              <a:gd name="connsiteY2" fmla="*/ 1257300 h 1714500"/>
              <a:gd name="connsiteX3" fmla="*/ 1905000 w 1905000"/>
              <a:gd name="connsiteY3" fmla="*/ 1714500 h 1714500"/>
              <a:gd name="connsiteX4" fmla="*/ 1905000 w 1905000"/>
              <a:gd name="connsiteY4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0" h="1714500">
                <a:moveTo>
                  <a:pt x="0" y="0"/>
                </a:moveTo>
                <a:cubicBezTo>
                  <a:pt x="304800" y="114300"/>
                  <a:pt x="609600" y="228600"/>
                  <a:pt x="838200" y="438150"/>
                </a:cubicBezTo>
                <a:cubicBezTo>
                  <a:pt x="1066800" y="647700"/>
                  <a:pt x="1193800" y="1044575"/>
                  <a:pt x="1371600" y="1257300"/>
                </a:cubicBezTo>
                <a:cubicBezTo>
                  <a:pt x="1549400" y="1470025"/>
                  <a:pt x="1905000" y="1714500"/>
                  <a:pt x="1905000" y="1714500"/>
                </a:cubicBezTo>
                <a:lnTo>
                  <a:pt x="1905000" y="171450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hi hanh gia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0" y="6375691"/>
            <a:ext cx="3143250" cy="3177983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4061" b="85152" l="48848" r="87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52" t="10293" r="8129" b="10877"/>
          <a:stretch/>
        </p:blipFill>
        <p:spPr>
          <a:xfrm rot="3816295">
            <a:off x="523287" y="-1075673"/>
            <a:ext cx="2762880" cy="4564167"/>
          </a:xfrm>
          <a:prstGeom prst="rect">
            <a:avLst/>
          </a:prstGeom>
        </p:spPr>
      </p:pic>
      <p:pic>
        <p:nvPicPr>
          <p:cNvPr id="3" name="y2mate.com - Những bản nhạc hào hù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15139" y="-14084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10625 -0.510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2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51018 L 0.33268 -0.21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1467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-0.21666 L 0.58281 -0.585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842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282 -0.58518 L 0.80156 -0.1543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25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/>
          <p:cNvSpPr/>
          <p:nvPr/>
        </p:nvSpPr>
        <p:spPr>
          <a:xfrm>
            <a:off x="2354241" y="359963"/>
            <a:ext cx="14582631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màu vàng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0" t="65728" r="78815" b="16297"/>
          <a:stretch/>
        </p:blipFill>
        <p:spPr>
          <a:xfrm>
            <a:off x="834796" y="359963"/>
            <a:ext cx="2947916" cy="2722731"/>
          </a:xfrm>
          <a:prstGeom prst="rect">
            <a:avLst/>
          </a:prstGeom>
        </p:spPr>
      </p:pic>
      <p:sp>
        <p:nvSpPr>
          <p:cNvPr id="8" name="CÂU HỎI"/>
          <p:cNvSpPr txBox="1"/>
          <p:nvPr/>
        </p:nvSpPr>
        <p:spPr>
          <a:xfrm>
            <a:off x="3782711" y="784727"/>
            <a:ext cx="12526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/>
              <a:t>Câu</a:t>
            </a:r>
            <a:r>
              <a:rPr lang="en-US" sz="5400" b="1" dirty="0"/>
              <a:t> 1: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bé</a:t>
            </a:r>
            <a:r>
              <a:rPr lang="en-US" sz="5400" b="1" dirty="0"/>
              <a:t> </a:t>
            </a:r>
            <a:r>
              <a:rPr lang="en-US" sz="5400" b="1" dirty="0" err="1"/>
              <a:t>bằng</a:t>
            </a:r>
            <a:r>
              <a:rPr lang="en-US" sz="5400" b="1" dirty="0"/>
              <a:t> 3,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lớn</a:t>
            </a:r>
            <a:r>
              <a:rPr lang="en-US" sz="5400" b="1" dirty="0"/>
              <a:t> </a:t>
            </a:r>
            <a:r>
              <a:rPr lang="en-US" sz="5400" b="1" dirty="0" err="1"/>
              <a:t>bằng</a:t>
            </a:r>
            <a:r>
              <a:rPr lang="en-US" sz="5400" b="1" dirty="0"/>
              <a:t> 5. </a:t>
            </a:r>
            <a:r>
              <a:rPr lang="en-US" sz="5400" b="1" dirty="0" err="1"/>
              <a:t>Hãy</a:t>
            </a:r>
            <a:r>
              <a:rPr lang="en-US" sz="5400" b="1" dirty="0"/>
              <a:t> </a:t>
            </a:r>
            <a:r>
              <a:rPr lang="en-US" sz="5400" b="1" dirty="0" err="1"/>
              <a:t>viết</a:t>
            </a:r>
            <a:r>
              <a:rPr lang="en-US" sz="5400" b="1" dirty="0"/>
              <a:t> </a:t>
            </a:r>
            <a:r>
              <a:rPr lang="en-US" sz="5400" b="1" dirty="0" err="1"/>
              <a:t>tỉ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của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bé</a:t>
            </a:r>
            <a:r>
              <a:rPr lang="en-US" sz="5400" b="1" dirty="0"/>
              <a:t> </a:t>
            </a:r>
            <a:r>
              <a:rPr lang="en-US" sz="5400" b="1" dirty="0" err="1"/>
              <a:t>và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lớn</a:t>
            </a:r>
            <a:r>
              <a:rPr lang="en-US" sz="5400" b="1" dirty="0"/>
              <a:t>.</a:t>
            </a:r>
          </a:p>
        </p:txBody>
      </p:sp>
      <p:grpSp>
        <p:nvGrpSpPr>
          <p:cNvPr id="13" name="A"/>
          <p:cNvGrpSpPr/>
          <p:nvPr/>
        </p:nvGrpSpPr>
        <p:grpSpPr>
          <a:xfrm>
            <a:off x="3003125" y="2892874"/>
            <a:ext cx="12382536" cy="2857604"/>
            <a:chOff x="1660889" y="1928582"/>
            <a:chExt cx="8255024" cy="1905069"/>
          </a:xfrm>
        </p:grpSpPr>
        <p:sp>
          <p:nvSpPr>
            <p:cNvPr id="2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688006" y="2311399"/>
                  <a:ext cx="3150975" cy="12179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8006" y="2311399"/>
                  <a:ext cx="3150975" cy="121798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B"/>
          <p:cNvGrpSpPr/>
          <p:nvPr/>
        </p:nvGrpSpPr>
        <p:grpSpPr>
          <a:xfrm>
            <a:off x="3374141" y="4560963"/>
            <a:ext cx="12011520" cy="4210388"/>
            <a:chOff x="1908233" y="3063528"/>
            <a:chExt cx="8007680" cy="2806925"/>
          </a:xfrm>
        </p:grpSpPr>
        <p:sp>
          <p:nvSpPr>
            <p:cNvPr id="9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246806" y="3909086"/>
                  <a:ext cx="2134552" cy="10291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6806" y="3909086"/>
                  <a:ext cx="2134552" cy="102917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C"/>
          <p:cNvGrpSpPr/>
          <p:nvPr/>
        </p:nvGrpSpPr>
        <p:grpSpPr>
          <a:xfrm>
            <a:off x="3782711" y="7715249"/>
            <a:ext cx="11602950" cy="2571752"/>
            <a:chOff x="2180613" y="5143499"/>
            <a:chExt cx="7735300" cy="1714501"/>
          </a:xfrm>
        </p:grpSpPr>
        <p:sp>
          <p:nvSpPr>
            <p:cNvPr id="10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297606" y="5461000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606" y="5461000"/>
                  <a:ext cx="2134552" cy="110235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ĐÚNG"/>
          <p:cNvGrpSpPr/>
          <p:nvPr/>
        </p:nvGrpSpPr>
        <p:grpSpPr>
          <a:xfrm>
            <a:off x="13735941" y="2781665"/>
            <a:ext cx="3724350" cy="3068312"/>
            <a:chOff x="9017952" y="1715472"/>
            <a:chExt cx="2592355" cy="228985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3" name="SAI 1"/>
          <p:cNvGrpSpPr/>
          <p:nvPr/>
        </p:nvGrpSpPr>
        <p:grpSpPr>
          <a:xfrm>
            <a:off x="13608593" y="5362858"/>
            <a:ext cx="3715286" cy="2588549"/>
            <a:chOff x="8731201" y="3575238"/>
            <a:chExt cx="2670077" cy="180022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887509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247" y="4701761"/>
            <a:ext cx="5851742" cy="60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804156" y="359963"/>
            <a:ext cx="13933746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2878113" y="2785656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4568147" y="2332078"/>
                  <a:ext cx="2932570" cy="10967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8147" y="2332078"/>
                  <a:ext cx="2932570" cy="10967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249129" y="4560963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415747" y="3909086"/>
                  <a:ext cx="3516466" cy="11115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5747" y="3909086"/>
                  <a:ext cx="3516466" cy="11115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583740" y="7715249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176253" y="5359400"/>
                  <a:ext cx="2134552" cy="12305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6253" y="5359400"/>
                  <a:ext cx="2134552" cy="123050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871492" y="4975535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832651" y="3161929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688539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nâu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722973" y="288520"/>
            <a:ext cx="3182811" cy="3005987"/>
          </a:xfrm>
          <a:prstGeom prst="rect">
            <a:avLst/>
          </a:prstGeom>
        </p:spPr>
      </p:pic>
      <p:pic>
        <p:nvPicPr>
          <p:cNvPr id="27" name="Picture 2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978" y="3979494"/>
            <a:ext cx="6290652" cy="6758316"/>
          </a:xfrm>
          <a:prstGeom prst="rect">
            <a:avLst/>
          </a:prstGeom>
        </p:spPr>
      </p:pic>
      <p:sp>
        <p:nvSpPr>
          <p:cNvPr id="28" name="CÂU HỎI">
            <a:extLst>
              <a:ext uri="{FF2B5EF4-FFF2-40B4-BE49-F238E27FC236}">
                <a16:creationId xmlns:a16="http://schemas.microsoft.com/office/drawing/2014/main" id="{95498E77-5A04-968C-8F2C-D4919B2A5842}"/>
              </a:ext>
            </a:extLst>
          </p:cNvPr>
          <p:cNvSpPr txBox="1"/>
          <p:nvPr/>
        </p:nvSpPr>
        <p:spPr>
          <a:xfrm>
            <a:off x="3431536" y="800496"/>
            <a:ext cx="12526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Trong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GB" sz="6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1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681787" y="335900"/>
            <a:ext cx="14248620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5393186" y="685538"/>
            <a:ext cx="97706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spcAft>
                <a:spcPts val="1200"/>
              </a:spcAft>
              <a:defRPr/>
            </a:pP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n,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= 2, n = 3</a:t>
            </a:r>
            <a:endParaRPr lang="vi-VN" sz="6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2996660" y="2868811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297862" y="2412430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862" y="2412430"/>
                  <a:ext cx="2134552" cy="110235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367676" y="4536899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047916" y="3823529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7916" y="3823529"/>
                  <a:ext cx="2134552" cy="11023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776246" y="7691186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200316" y="5324642"/>
                  <a:ext cx="2134552" cy="12179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316" y="5324642"/>
                  <a:ext cx="2134552" cy="121798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665951" y="7443217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602128" y="5338795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465415" y="3111650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tím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-95684" y="286488"/>
            <a:ext cx="5381442" cy="3381939"/>
          </a:xfrm>
          <a:prstGeom prst="rect">
            <a:avLst/>
          </a:prstGeom>
        </p:spPr>
      </p:pic>
      <p:pic>
        <p:nvPicPr>
          <p:cNvPr id="27" name="Picture 2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302" y="3546502"/>
            <a:ext cx="7055526" cy="72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3070748" y="359963"/>
            <a:ext cx="13739343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5007765" y="809606"/>
            <a:ext cx="102511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n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m,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m = 2, n = 3</a:t>
            </a:r>
          </a:p>
        </p:txBody>
      </p:sp>
      <p:grpSp>
        <p:nvGrpSpPr>
          <p:cNvPr id="6" name="A"/>
          <p:cNvGrpSpPr/>
          <p:nvPr/>
        </p:nvGrpSpPr>
        <p:grpSpPr>
          <a:xfrm>
            <a:off x="2876343" y="2892875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297862" y="2412430"/>
                  <a:ext cx="2134552" cy="9834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862" y="2412430"/>
                  <a:ext cx="2134552" cy="98347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247359" y="4560962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331679" y="4050475"/>
                  <a:ext cx="2134552" cy="9866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1679" y="4050475"/>
                  <a:ext cx="2134552" cy="98668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655929" y="7715250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200333" y="5507895"/>
                  <a:ext cx="2134552" cy="9866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333" y="5507895"/>
                  <a:ext cx="2134552" cy="98668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609160" y="2781665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481812" y="5362858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760728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xanh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441820" y="-184512"/>
            <a:ext cx="4935821" cy="5096771"/>
          </a:xfrm>
          <a:prstGeom prst="rect">
            <a:avLst/>
          </a:prstGeom>
        </p:spPr>
      </p:pic>
      <p:pic>
        <p:nvPicPr>
          <p:cNvPr id="27" name="Picture 2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38" y="3806877"/>
            <a:ext cx="6771287" cy="697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720" y1="76228" x2="32715" y2="78351"/>
                        <a14:foregroundMark x1="42256" y1="68526" x2="47779" y2="69254"/>
                        <a14:foregroundMark x1="72654" y1="67617" x2="85168" y2="73438"/>
                        <a14:foregroundMark x1="39552" y1="93329" x2="44032" y2="96847"/>
                        <a14:foregroundMark x1="4403" y1="86780" x2="91580" y2="92602"/>
                        <a14:foregroundMark x1="16918" y1="68769" x2="79374" y2="79988"/>
                        <a14:foregroundMark x1="58478" y1="55670" x2="62070" y2="58460"/>
                        <a14:foregroundMark x1="72036" y1="74166" x2="72963" y2="80958"/>
                        <a14:foregroundMark x1="40170" y1="96847" x2="60139" y2="98241"/>
                        <a14:foregroundMark x1="21978" y1="72529" x2="34801" y2="78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86" y="0"/>
            <a:ext cx="16148103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518013" y="464897"/>
            <a:ext cx="13700555" cy="4299609"/>
            <a:chOff x="2029293" y="309931"/>
            <a:chExt cx="8783085" cy="2866406"/>
          </a:xfrm>
        </p:grpSpPr>
        <p:sp>
          <p:nvSpPr>
            <p:cNvPr id="5" name="Rounded Rectangle 4"/>
            <p:cNvSpPr/>
            <p:nvPr/>
          </p:nvSpPr>
          <p:spPr>
            <a:xfrm>
              <a:off x="2029293" y="309931"/>
              <a:ext cx="8783085" cy="2866406"/>
            </a:xfrm>
            <a:custGeom>
              <a:avLst/>
              <a:gdLst>
                <a:gd name="connsiteX0" fmla="*/ 0 w 8439150"/>
                <a:gd name="connsiteY0" fmla="*/ 841392 h 5048250"/>
                <a:gd name="connsiteX1" fmla="*/ 841392 w 8439150"/>
                <a:gd name="connsiteY1" fmla="*/ 0 h 5048250"/>
                <a:gd name="connsiteX2" fmla="*/ 7597758 w 8439150"/>
                <a:gd name="connsiteY2" fmla="*/ 0 h 5048250"/>
                <a:gd name="connsiteX3" fmla="*/ 8439150 w 8439150"/>
                <a:gd name="connsiteY3" fmla="*/ 841392 h 5048250"/>
                <a:gd name="connsiteX4" fmla="*/ 8439150 w 8439150"/>
                <a:gd name="connsiteY4" fmla="*/ 4206858 h 5048250"/>
                <a:gd name="connsiteX5" fmla="*/ 7597758 w 8439150"/>
                <a:gd name="connsiteY5" fmla="*/ 5048250 h 5048250"/>
                <a:gd name="connsiteX6" fmla="*/ 841392 w 8439150"/>
                <a:gd name="connsiteY6" fmla="*/ 5048250 h 5048250"/>
                <a:gd name="connsiteX7" fmla="*/ 0 w 8439150"/>
                <a:gd name="connsiteY7" fmla="*/ 4206858 h 5048250"/>
                <a:gd name="connsiteX8" fmla="*/ 0 w 8439150"/>
                <a:gd name="connsiteY8" fmla="*/ 841392 h 50482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5200650 w 8439150"/>
                <a:gd name="connsiteY3" fmla="*/ 228600 h 5200650"/>
                <a:gd name="connsiteX4" fmla="*/ 7597758 w 8439150"/>
                <a:gd name="connsiteY4" fmla="*/ 152400 h 5200650"/>
                <a:gd name="connsiteX5" fmla="*/ 8439150 w 8439150"/>
                <a:gd name="connsiteY5" fmla="*/ 993792 h 5200650"/>
                <a:gd name="connsiteX6" fmla="*/ 8439150 w 8439150"/>
                <a:gd name="connsiteY6" fmla="*/ 4359258 h 5200650"/>
                <a:gd name="connsiteX7" fmla="*/ 7597758 w 8439150"/>
                <a:gd name="connsiteY7" fmla="*/ 5200650 h 5200650"/>
                <a:gd name="connsiteX8" fmla="*/ 841392 w 8439150"/>
                <a:gd name="connsiteY8" fmla="*/ 5200650 h 5200650"/>
                <a:gd name="connsiteX9" fmla="*/ 0 w 8439150"/>
                <a:gd name="connsiteY9" fmla="*/ 4359258 h 5200650"/>
                <a:gd name="connsiteX10" fmla="*/ 0 w 8439150"/>
                <a:gd name="connsiteY10" fmla="*/ 993792 h 5200650"/>
                <a:gd name="connsiteX0" fmla="*/ 0 w 8724999"/>
                <a:gd name="connsiteY0" fmla="*/ 993792 h 5200650"/>
                <a:gd name="connsiteX1" fmla="*/ 841392 w 8724999"/>
                <a:gd name="connsiteY1" fmla="*/ 152400 h 5200650"/>
                <a:gd name="connsiteX2" fmla="*/ 2133600 w 8724999"/>
                <a:gd name="connsiteY2" fmla="*/ 0 h 5200650"/>
                <a:gd name="connsiteX3" fmla="*/ 5200650 w 8724999"/>
                <a:gd name="connsiteY3" fmla="*/ 228600 h 5200650"/>
                <a:gd name="connsiteX4" fmla="*/ 7597758 w 8724999"/>
                <a:gd name="connsiteY4" fmla="*/ 152400 h 5200650"/>
                <a:gd name="connsiteX5" fmla="*/ 8439150 w 8724999"/>
                <a:gd name="connsiteY5" fmla="*/ 993792 h 5200650"/>
                <a:gd name="connsiteX6" fmla="*/ 8724900 w 8724999"/>
                <a:gd name="connsiteY6" fmla="*/ 1504950 h 5200650"/>
                <a:gd name="connsiteX7" fmla="*/ 8439150 w 8724999"/>
                <a:gd name="connsiteY7" fmla="*/ 4359258 h 5200650"/>
                <a:gd name="connsiteX8" fmla="*/ 7597758 w 8724999"/>
                <a:gd name="connsiteY8" fmla="*/ 5200650 h 5200650"/>
                <a:gd name="connsiteX9" fmla="*/ 841392 w 8724999"/>
                <a:gd name="connsiteY9" fmla="*/ 5200650 h 5200650"/>
                <a:gd name="connsiteX10" fmla="*/ 0 w 8724999"/>
                <a:gd name="connsiteY10" fmla="*/ 4359258 h 5200650"/>
                <a:gd name="connsiteX11" fmla="*/ 0 w 8724999"/>
                <a:gd name="connsiteY11" fmla="*/ 993792 h 5200650"/>
                <a:gd name="connsiteX0" fmla="*/ 0 w 8758521"/>
                <a:gd name="connsiteY0" fmla="*/ 993792 h 5200650"/>
                <a:gd name="connsiteX1" fmla="*/ 841392 w 8758521"/>
                <a:gd name="connsiteY1" fmla="*/ 152400 h 5200650"/>
                <a:gd name="connsiteX2" fmla="*/ 2133600 w 8758521"/>
                <a:gd name="connsiteY2" fmla="*/ 0 h 5200650"/>
                <a:gd name="connsiteX3" fmla="*/ 5200650 w 8758521"/>
                <a:gd name="connsiteY3" fmla="*/ 228600 h 5200650"/>
                <a:gd name="connsiteX4" fmla="*/ 7597758 w 8758521"/>
                <a:gd name="connsiteY4" fmla="*/ 152400 h 5200650"/>
                <a:gd name="connsiteX5" fmla="*/ 8439150 w 8758521"/>
                <a:gd name="connsiteY5" fmla="*/ 993792 h 5200650"/>
                <a:gd name="connsiteX6" fmla="*/ 8724900 w 8758521"/>
                <a:gd name="connsiteY6" fmla="*/ 1504950 h 5200650"/>
                <a:gd name="connsiteX7" fmla="*/ 8743950 w 8758521"/>
                <a:gd name="connsiteY7" fmla="*/ 3295650 h 5200650"/>
                <a:gd name="connsiteX8" fmla="*/ 8439150 w 8758521"/>
                <a:gd name="connsiteY8" fmla="*/ 4359258 h 5200650"/>
                <a:gd name="connsiteX9" fmla="*/ 7597758 w 8758521"/>
                <a:gd name="connsiteY9" fmla="*/ 5200650 h 5200650"/>
                <a:gd name="connsiteX10" fmla="*/ 841392 w 8758521"/>
                <a:gd name="connsiteY10" fmla="*/ 5200650 h 5200650"/>
                <a:gd name="connsiteX11" fmla="*/ 0 w 8758521"/>
                <a:gd name="connsiteY11" fmla="*/ 4359258 h 5200650"/>
                <a:gd name="connsiteX12" fmla="*/ 0 w 8758521"/>
                <a:gd name="connsiteY12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841392 w 8752208"/>
                <a:gd name="connsiteY11" fmla="*/ 5200650 h 5200650"/>
                <a:gd name="connsiteX12" fmla="*/ 0 w 8752208"/>
                <a:gd name="connsiteY12" fmla="*/ 4359258 h 5200650"/>
                <a:gd name="connsiteX13" fmla="*/ 0 w 8752208"/>
                <a:gd name="connsiteY13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6781800 w 8752208"/>
                <a:gd name="connsiteY11" fmla="*/ 5029200 h 5200650"/>
                <a:gd name="connsiteX12" fmla="*/ 841392 w 8752208"/>
                <a:gd name="connsiteY12" fmla="*/ 5200650 h 5200650"/>
                <a:gd name="connsiteX13" fmla="*/ 0 w 8752208"/>
                <a:gd name="connsiteY13" fmla="*/ 4359258 h 5200650"/>
                <a:gd name="connsiteX14" fmla="*/ 0 w 8752208"/>
                <a:gd name="connsiteY14" fmla="*/ 993792 h 52006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841392 w 8752208"/>
                <a:gd name="connsiteY13" fmla="*/ 5200650 h 5276850"/>
                <a:gd name="connsiteX14" fmla="*/ 0 w 8752208"/>
                <a:gd name="connsiteY14" fmla="*/ 4359258 h 5276850"/>
                <a:gd name="connsiteX15" fmla="*/ 0 w 8752208"/>
                <a:gd name="connsiteY15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841392 w 8752208"/>
                <a:gd name="connsiteY14" fmla="*/ 5200650 h 5276850"/>
                <a:gd name="connsiteX15" fmla="*/ 0 w 8752208"/>
                <a:gd name="connsiteY15" fmla="*/ 4359258 h 5276850"/>
                <a:gd name="connsiteX16" fmla="*/ 0 w 8752208"/>
                <a:gd name="connsiteY16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841392 w 8752208"/>
                <a:gd name="connsiteY15" fmla="*/ 5200650 h 5276850"/>
                <a:gd name="connsiteX16" fmla="*/ 0 w 8752208"/>
                <a:gd name="connsiteY16" fmla="*/ 4359258 h 5276850"/>
                <a:gd name="connsiteX17" fmla="*/ 0 w 8752208"/>
                <a:gd name="connsiteY17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841392 w 8752208"/>
                <a:gd name="connsiteY16" fmla="*/ 5200650 h 5276850"/>
                <a:gd name="connsiteX17" fmla="*/ 0 w 8752208"/>
                <a:gd name="connsiteY17" fmla="*/ 4359258 h 5276850"/>
                <a:gd name="connsiteX18" fmla="*/ 0 w 8752208"/>
                <a:gd name="connsiteY18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41392 w 8752208"/>
                <a:gd name="connsiteY17" fmla="*/ 520065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22342 w 8752208"/>
                <a:gd name="connsiteY17" fmla="*/ 506730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830948 w 8760814"/>
                <a:gd name="connsiteY17" fmla="*/ 5067300 h 5276850"/>
                <a:gd name="connsiteX18" fmla="*/ 65756 w 8760814"/>
                <a:gd name="connsiteY18" fmla="*/ 5067300 h 5276850"/>
                <a:gd name="connsiteX19" fmla="*/ 8606 w 8760814"/>
                <a:gd name="connsiteY19" fmla="*/ 4359258 h 5276850"/>
                <a:gd name="connsiteX20" fmla="*/ 8606 w 8760814"/>
                <a:gd name="connsiteY20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1113506 w 8760814"/>
                <a:gd name="connsiteY17" fmla="*/ 4991100 h 5276850"/>
                <a:gd name="connsiteX18" fmla="*/ 830948 w 8760814"/>
                <a:gd name="connsiteY18" fmla="*/ 5067300 h 5276850"/>
                <a:gd name="connsiteX19" fmla="*/ 65756 w 8760814"/>
                <a:gd name="connsiteY19" fmla="*/ 5067300 h 5276850"/>
                <a:gd name="connsiteX20" fmla="*/ 8606 w 8760814"/>
                <a:gd name="connsiteY20" fmla="*/ 4359258 h 5276850"/>
                <a:gd name="connsiteX21" fmla="*/ 8606 w 8760814"/>
                <a:gd name="connsiteY21" fmla="*/ 993792 h 5276850"/>
                <a:gd name="connsiteX0" fmla="*/ 8606 w 8760814"/>
                <a:gd name="connsiteY0" fmla="*/ 995218 h 5278276"/>
                <a:gd name="connsiteX1" fmla="*/ 849998 w 8760814"/>
                <a:gd name="connsiteY1" fmla="*/ 153826 h 5278276"/>
                <a:gd name="connsiteX2" fmla="*/ 1685006 w 8760814"/>
                <a:gd name="connsiteY2" fmla="*/ 249076 h 5278276"/>
                <a:gd name="connsiteX3" fmla="*/ 2142206 w 8760814"/>
                <a:gd name="connsiteY3" fmla="*/ 1426 h 5278276"/>
                <a:gd name="connsiteX4" fmla="*/ 5209256 w 8760814"/>
                <a:gd name="connsiteY4" fmla="*/ 230026 h 5278276"/>
                <a:gd name="connsiteX5" fmla="*/ 7606364 w 8760814"/>
                <a:gd name="connsiteY5" fmla="*/ 153826 h 5278276"/>
                <a:gd name="connsiteX6" fmla="*/ 8447756 w 8760814"/>
                <a:gd name="connsiteY6" fmla="*/ 995218 h 5278276"/>
                <a:gd name="connsiteX7" fmla="*/ 8733506 w 8760814"/>
                <a:gd name="connsiteY7" fmla="*/ 1506376 h 5278276"/>
                <a:gd name="connsiteX8" fmla="*/ 8600156 w 8760814"/>
                <a:gd name="connsiteY8" fmla="*/ 2344576 h 5278276"/>
                <a:gd name="connsiteX9" fmla="*/ 8752556 w 8760814"/>
                <a:gd name="connsiteY9" fmla="*/ 3297076 h 5278276"/>
                <a:gd name="connsiteX10" fmla="*/ 8447756 w 8760814"/>
                <a:gd name="connsiteY10" fmla="*/ 4360684 h 5278276"/>
                <a:gd name="connsiteX11" fmla="*/ 7606364 w 8760814"/>
                <a:gd name="connsiteY11" fmla="*/ 5202076 h 5278276"/>
                <a:gd name="connsiteX12" fmla="*/ 6790406 w 8760814"/>
                <a:gd name="connsiteY12" fmla="*/ 5030626 h 5278276"/>
                <a:gd name="connsiteX13" fmla="*/ 5971256 w 8760814"/>
                <a:gd name="connsiteY13" fmla="*/ 5278276 h 5278276"/>
                <a:gd name="connsiteX14" fmla="*/ 4713956 w 8760814"/>
                <a:gd name="connsiteY14" fmla="*/ 5049676 h 5278276"/>
                <a:gd name="connsiteX15" fmla="*/ 3742406 w 8760814"/>
                <a:gd name="connsiteY15" fmla="*/ 5240176 h 5278276"/>
                <a:gd name="connsiteX16" fmla="*/ 3075656 w 8760814"/>
                <a:gd name="connsiteY16" fmla="*/ 5011576 h 5278276"/>
                <a:gd name="connsiteX17" fmla="*/ 2142206 w 8760814"/>
                <a:gd name="connsiteY17" fmla="*/ 5240176 h 5278276"/>
                <a:gd name="connsiteX18" fmla="*/ 1113506 w 8760814"/>
                <a:gd name="connsiteY18" fmla="*/ 4992526 h 5278276"/>
                <a:gd name="connsiteX19" fmla="*/ 830948 w 8760814"/>
                <a:gd name="connsiteY19" fmla="*/ 5068726 h 5278276"/>
                <a:gd name="connsiteX20" fmla="*/ 65756 w 8760814"/>
                <a:gd name="connsiteY20" fmla="*/ 5068726 h 5278276"/>
                <a:gd name="connsiteX21" fmla="*/ 8606 w 8760814"/>
                <a:gd name="connsiteY21" fmla="*/ 4360684 h 5278276"/>
                <a:gd name="connsiteX22" fmla="*/ 8606 w 8760814"/>
                <a:gd name="connsiteY22" fmla="*/ 995218 h 5278276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7157 h 5220215"/>
                <a:gd name="connsiteX1" fmla="*/ 849998 w 8760814"/>
                <a:gd name="connsiteY1" fmla="*/ 95765 h 5220215"/>
                <a:gd name="connsiteX2" fmla="*/ 1685006 w 8760814"/>
                <a:gd name="connsiteY2" fmla="*/ 191015 h 5220215"/>
                <a:gd name="connsiteX3" fmla="*/ 2599406 w 8760814"/>
                <a:gd name="connsiteY3" fmla="*/ 515 h 5220215"/>
                <a:gd name="connsiteX4" fmla="*/ 4237706 w 8760814"/>
                <a:gd name="connsiteY4" fmla="*/ 76715 h 5220215"/>
                <a:gd name="connsiteX5" fmla="*/ 5209256 w 8760814"/>
                <a:gd name="connsiteY5" fmla="*/ 171965 h 5220215"/>
                <a:gd name="connsiteX6" fmla="*/ 7606364 w 8760814"/>
                <a:gd name="connsiteY6" fmla="*/ 95765 h 5220215"/>
                <a:gd name="connsiteX7" fmla="*/ 8447756 w 8760814"/>
                <a:gd name="connsiteY7" fmla="*/ 937157 h 5220215"/>
                <a:gd name="connsiteX8" fmla="*/ 8733506 w 8760814"/>
                <a:gd name="connsiteY8" fmla="*/ 1448315 h 5220215"/>
                <a:gd name="connsiteX9" fmla="*/ 8600156 w 8760814"/>
                <a:gd name="connsiteY9" fmla="*/ 2286515 h 5220215"/>
                <a:gd name="connsiteX10" fmla="*/ 8752556 w 8760814"/>
                <a:gd name="connsiteY10" fmla="*/ 3239015 h 5220215"/>
                <a:gd name="connsiteX11" fmla="*/ 8447756 w 8760814"/>
                <a:gd name="connsiteY11" fmla="*/ 4302623 h 5220215"/>
                <a:gd name="connsiteX12" fmla="*/ 7606364 w 8760814"/>
                <a:gd name="connsiteY12" fmla="*/ 5144015 h 5220215"/>
                <a:gd name="connsiteX13" fmla="*/ 6790406 w 8760814"/>
                <a:gd name="connsiteY13" fmla="*/ 4972565 h 5220215"/>
                <a:gd name="connsiteX14" fmla="*/ 5971256 w 8760814"/>
                <a:gd name="connsiteY14" fmla="*/ 5220215 h 5220215"/>
                <a:gd name="connsiteX15" fmla="*/ 4713956 w 8760814"/>
                <a:gd name="connsiteY15" fmla="*/ 4991615 h 5220215"/>
                <a:gd name="connsiteX16" fmla="*/ 3742406 w 8760814"/>
                <a:gd name="connsiteY16" fmla="*/ 5182115 h 5220215"/>
                <a:gd name="connsiteX17" fmla="*/ 3075656 w 8760814"/>
                <a:gd name="connsiteY17" fmla="*/ 4953515 h 5220215"/>
                <a:gd name="connsiteX18" fmla="*/ 2142206 w 8760814"/>
                <a:gd name="connsiteY18" fmla="*/ 5182115 h 5220215"/>
                <a:gd name="connsiteX19" fmla="*/ 1113506 w 8760814"/>
                <a:gd name="connsiteY19" fmla="*/ 4934465 h 5220215"/>
                <a:gd name="connsiteX20" fmla="*/ 830948 w 8760814"/>
                <a:gd name="connsiteY20" fmla="*/ 5010665 h 5220215"/>
                <a:gd name="connsiteX21" fmla="*/ 65756 w 8760814"/>
                <a:gd name="connsiteY21" fmla="*/ 5010665 h 5220215"/>
                <a:gd name="connsiteX22" fmla="*/ 8606 w 8760814"/>
                <a:gd name="connsiteY22" fmla="*/ 4302623 h 5220215"/>
                <a:gd name="connsiteX23" fmla="*/ 8606 w 8760814"/>
                <a:gd name="connsiteY23" fmla="*/ 937157 h 5220215"/>
                <a:gd name="connsiteX0" fmla="*/ 8606 w 8760814"/>
                <a:gd name="connsiteY0" fmla="*/ 938530 h 5221588"/>
                <a:gd name="connsiteX1" fmla="*/ 849998 w 8760814"/>
                <a:gd name="connsiteY1" fmla="*/ 97138 h 5221588"/>
                <a:gd name="connsiteX2" fmla="*/ 1685006 w 8760814"/>
                <a:gd name="connsiteY2" fmla="*/ 192388 h 5221588"/>
                <a:gd name="connsiteX3" fmla="*/ 2599406 w 8760814"/>
                <a:gd name="connsiteY3" fmla="*/ 1888 h 5221588"/>
                <a:gd name="connsiteX4" fmla="*/ 3590006 w 8760814"/>
                <a:gd name="connsiteY4" fmla="*/ 173338 h 5221588"/>
                <a:gd name="connsiteX5" fmla="*/ 4237706 w 8760814"/>
                <a:gd name="connsiteY5" fmla="*/ 78088 h 5221588"/>
                <a:gd name="connsiteX6" fmla="*/ 5209256 w 8760814"/>
                <a:gd name="connsiteY6" fmla="*/ 173338 h 5221588"/>
                <a:gd name="connsiteX7" fmla="*/ 7606364 w 8760814"/>
                <a:gd name="connsiteY7" fmla="*/ 97138 h 5221588"/>
                <a:gd name="connsiteX8" fmla="*/ 8447756 w 8760814"/>
                <a:gd name="connsiteY8" fmla="*/ 938530 h 5221588"/>
                <a:gd name="connsiteX9" fmla="*/ 8733506 w 8760814"/>
                <a:gd name="connsiteY9" fmla="*/ 1449688 h 5221588"/>
                <a:gd name="connsiteX10" fmla="*/ 8600156 w 8760814"/>
                <a:gd name="connsiteY10" fmla="*/ 2287888 h 5221588"/>
                <a:gd name="connsiteX11" fmla="*/ 8752556 w 8760814"/>
                <a:gd name="connsiteY11" fmla="*/ 3240388 h 5221588"/>
                <a:gd name="connsiteX12" fmla="*/ 8447756 w 8760814"/>
                <a:gd name="connsiteY12" fmla="*/ 4303996 h 5221588"/>
                <a:gd name="connsiteX13" fmla="*/ 7606364 w 8760814"/>
                <a:gd name="connsiteY13" fmla="*/ 5145388 h 5221588"/>
                <a:gd name="connsiteX14" fmla="*/ 6790406 w 8760814"/>
                <a:gd name="connsiteY14" fmla="*/ 4973938 h 5221588"/>
                <a:gd name="connsiteX15" fmla="*/ 5971256 w 8760814"/>
                <a:gd name="connsiteY15" fmla="*/ 5221588 h 5221588"/>
                <a:gd name="connsiteX16" fmla="*/ 4713956 w 8760814"/>
                <a:gd name="connsiteY16" fmla="*/ 4992988 h 5221588"/>
                <a:gd name="connsiteX17" fmla="*/ 3742406 w 8760814"/>
                <a:gd name="connsiteY17" fmla="*/ 5183488 h 5221588"/>
                <a:gd name="connsiteX18" fmla="*/ 3075656 w 8760814"/>
                <a:gd name="connsiteY18" fmla="*/ 4954888 h 5221588"/>
                <a:gd name="connsiteX19" fmla="*/ 2142206 w 8760814"/>
                <a:gd name="connsiteY19" fmla="*/ 5183488 h 5221588"/>
                <a:gd name="connsiteX20" fmla="*/ 1113506 w 8760814"/>
                <a:gd name="connsiteY20" fmla="*/ 4935838 h 5221588"/>
                <a:gd name="connsiteX21" fmla="*/ 830948 w 8760814"/>
                <a:gd name="connsiteY21" fmla="*/ 5012038 h 5221588"/>
                <a:gd name="connsiteX22" fmla="*/ 65756 w 8760814"/>
                <a:gd name="connsiteY22" fmla="*/ 5012038 h 5221588"/>
                <a:gd name="connsiteX23" fmla="*/ 8606 w 8760814"/>
                <a:gd name="connsiteY23" fmla="*/ 4303996 h 5221588"/>
                <a:gd name="connsiteX24" fmla="*/ 8606 w 8760814"/>
                <a:gd name="connsiteY24" fmla="*/ 938530 h 5221588"/>
                <a:gd name="connsiteX0" fmla="*/ 19967 w 8772175"/>
                <a:gd name="connsiteY0" fmla="*/ 938530 h 5221588"/>
                <a:gd name="connsiteX1" fmla="*/ 861359 w 8772175"/>
                <a:gd name="connsiteY1" fmla="*/ 97138 h 5221588"/>
                <a:gd name="connsiteX2" fmla="*/ 1696367 w 8772175"/>
                <a:gd name="connsiteY2" fmla="*/ 192388 h 5221588"/>
                <a:gd name="connsiteX3" fmla="*/ 2610767 w 8772175"/>
                <a:gd name="connsiteY3" fmla="*/ 1888 h 5221588"/>
                <a:gd name="connsiteX4" fmla="*/ 3601367 w 8772175"/>
                <a:gd name="connsiteY4" fmla="*/ 173338 h 5221588"/>
                <a:gd name="connsiteX5" fmla="*/ 4249067 w 8772175"/>
                <a:gd name="connsiteY5" fmla="*/ 78088 h 5221588"/>
                <a:gd name="connsiteX6" fmla="*/ 5220617 w 8772175"/>
                <a:gd name="connsiteY6" fmla="*/ 173338 h 5221588"/>
                <a:gd name="connsiteX7" fmla="*/ 7617725 w 8772175"/>
                <a:gd name="connsiteY7" fmla="*/ 97138 h 5221588"/>
                <a:gd name="connsiteX8" fmla="*/ 8459117 w 8772175"/>
                <a:gd name="connsiteY8" fmla="*/ 938530 h 5221588"/>
                <a:gd name="connsiteX9" fmla="*/ 8744867 w 8772175"/>
                <a:gd name="connsiteY9" fmla="*/ 1449688 h 5221588"/>
                <a:gd name="connsiteX10" fmla="*/ 8611517 w 8772175"/>
                <a:gd name="connsiteY10" fmla="*/ 2287888 h 5221588"/>
                <a:gd name="connsiteX11" fmla="*/ 8763917 w 8772175"/>
                <a:gd name="connsiteY11" fmla="*/ 3240388 h 5221588"/>
                <a:gd name="connsiteX12" fmla="*/ 8459117 w 8772175"/>
                <a:gd name="connsiteY12" fmla="*/ 4303996 h 5221588"/>
                <a:gd name="connsiteX13" fmla="*/ 7617725 w 8772175"/>
                <a:gd name="connsiteY13" fmla="*/ 5145388 h 5221588"/>
                <a:gd name="connsiteX14" fmla="*/ 6801767 w 8772175"/>
                <a:gd name="connsiteY14" fmla="*/ 4973938 h 5221588"/>
                <a:gd name="connsiteX15" fmla="*/ 5982617 w 8772175"/>
                <a:gd name="connsiteY15" fmla="*/ 5221588 h 5221588"/>
                <a:gd name="connsiteX16" fmla="*/ 4725317 w 8772175"/>
                <a:gd name="connsiteY16" fmla="*/ 4992988 h 5221588"/>
                <a:gd name="connsiteX17" fmla="*/ 3753767 w 8772175"/>
                <a:gd name="connsiteY17" fmla="*/ 5183488 h 5221588"/>
                <a:gd name="connsiteX18" fmla="*/ 3087017 w 8772175"/>
                <a:gd name="connsiteY18" fmla="*/ 4954888 h 5221588"/>
                <a:gd name="connsiteX19" fmla="*/ 2153567 w 8772175"/>
                <a:gd name="connsiteY19" fmla="*/ 5183488 h 5221588"/>
                <a:gd name="connsiteX20" fmla="*/ 1124867 w 8772175"/>
                <a:gd name="connsiteY20" fmla="*/ 4935838 h 5221588"/>
                <a:gd name="connsiteX21" fmla="*/ 842309 w 8772175"/>
                <a:gd name="connsiteY21" fmla="*/ 5012038 h 5221588"/>
                <a:gd name="connsiteX22" fmla="*/ 77117 w 8772175"/>
                <a:gd name="connsiteY22" fmla="*/ 5012038 h 5221588"/>
                <a:gd name="connsiteX23" fmla="*/ 19967 w 8772175"/>
                <a:gd name="connsiteY23" fmla="*/ 4303996 h 5221588"/>
                <a:gd name="connsiteX24" fmla="*/ 158910 w 8772175"/>
                <a:gd name="connsiteY24" fmla="*/ 1665655 h 5221588"/>
                <a:gd name="connsiteX25" fmla="*/ 19967 w 8772175"/>
                <a:gd name="connsiteY25" fmla="*/ 938530 h 5221588"/>
                <a:gd name="connsiteX0" fmla="*/ 26791 w 8778999"/>
                <a:gd name="connsiteY0" fmla="*/ 938530 h 5221588"/>
                <a:gd name="connsiteX1" fmla="*/ 868183 w 8778999"/>
                <a:gd name="connsiteY1" fmla="*/ 97138 h 5221588"/>
                <a:gd name="connsiteX2" fmla="*/ 1703191 w 8778999"/>
                <a:gd name="connsiteY2" fmla="*/ 192388 h 5221588"/>
                <a:gd name="connsiteX3" fmla="*/ 2617591 w 8778999"/>
                <a:gd name="connsiteY3" fmla="*/ 1888 h 5221588"/>
                <a:gd name="connsiteX4" fmla="*/ 3608191 w 8778999"/>
                <a:gd name="connsiteY4" fmla="*/ 173338 h 5221588"/>
                <a:gd name="connsiteX5" fmla="*/ 4255891 w 8778999"/>
                <a:gd name="connsiteY5" fmla="*/ 78088 h 5221588"/>
                <a:gd name="connsiteX6" fmla="*/ 5227441 w 8778999"/>
                <a:gd name="connsiteY6" fmla="*/ 173338 h 5221588"/>
                <a:gd name="connsiteX7" fmla="*/ 7624549 w 8778999"/>
                <a:gd name="connsiteY7" fmla="*/ 97138 h 5221588"/>
                <a:gd name="connsiteX8" fmla="*/ 8465941 w 8778999"/>
                <a:gd name="connsiteY8" fmla="*/ 938530 h 5221588"/>
                <a:gd name="connsiteX9" fmla="*/ 8751691 w 8778999"/>
                <a:gd name="connsiteY9" fmla="*/ 1449688 h 5221588"/>
                <a:gd name="connsiteX10" fmla="*/ 8618341 w 8778999"/>
                <a:gd name="connsiteY10" fmla="*/ 2287888 h 5221588"/>
                <a:gd name="connsiteX11" fmla="*/ 8770741 w 8778999"/>
                <a:gd name="connsiteY11" fmla="*/ 3240388 h 5221588"/>
                <a:gd name="connsiteX12" fmla="*/ 8465941 w 8778999"/>
                <a:gd name="connsiteY12" fmla="*/ 4303996 h 5221588"/>
                <a:gd name="connsiteX13" fmla="*/ 7624549 w 8778999"/>
                <a:gd name="connsiteY13" fmla="*/ 5145388 h 5221588"/>
                <a:gd name="connsiteX14" fmla="*/ 6808591 w 8778999"/>
                <a:gd name="connsiteY14" fmla="*/ 4973938 h 5221588"/>
                <a:gd name="connsiteX15" fmla="*/ 5989441 w 8778999"/>
                <a:gd name="connsiteY15" fmla="*/ 5221588 h 5221588"/>
                <a:gd name="connsiteX16" fmla="*/ 4732141 w 8778999"/>
                <a:gd name="connsiteY16" fmla="*/ 4992988 h 5221588"/>
                <a:gd name="connsiteX17" fmla="*/ 3760591 w 8778999"/>
                <a:gd name="connsiteY17" fmla="*/ 5183488 h 5221588"/>
                <a:gd name="connsiteX18" fmla="*/ 3093841 w 8778999"/>
                <a:gd name="connsiteY18" fmla="*/ 4954888 h 5221588"/>
                <a:gd name="connsiteX19" fmla="*/ 2160391 w 8778999"/>
                <a:gd name="connsiteY19" fmla="*/ 5183488 h 5221588"/>
                <a:gd name="connsiteX20" fmla="*/ 1131691 w 8778999"/>
                <a:gd name="connsiteY20" fmla="*/ 4935838 h 5221588"/>
                <a:gd name="connsiteX21" fmla="*/ 849133 w 8778999"/>
                <a:gd name="connsiteY21" fmla="*/ 5012038 h 5221588"/>
                <a:gd name="connsiteX22" fmla="*/ 83941 w 8778999"/>
                <a:gd name="connsiteY22" fmla="*/ 5012038 h 5221588"/>
                <a:gd name="connsiteX23" fmla="*/ 26791 w 8778999"/>
                <a:gd name="connsiteY23" fmla="*/ 4303996 h 5221588"/>
                <a:gd name="connsiteX24" fmla="*/ 7329 w 8778999"/>
                <a:gd name="connsiteY24" fmla="*/ 2247913 h 5221588"/>
                <a:gd name="connsiteX25" fmla="*/ 165734 w 8778999"/>
                <a:gd name="connsiteY25" fmla="*/ 1665655 h 5221588"/>
                <a:gd name="connsiteX26" fmla="*/ 26791 w 8778999"/>
                <a:gd name="connsiteY26" fmla="*/ 938530 h 5221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778999" h="5221588">
                  <a:moveTo>
                    <a:pt x="26791" y="938530"/>
                  </a:moveTo>
                  <a:cubicBezTo>
                    <a:pt x="26791" y="473842"/>
                    <a:pt x="403495" y="97138"/>
                    <a:pt x="868183" y="97138"/>
                  </a:cubicBezTo>
                  <a:cubicBezTo>
                    <a:pt x="1134883" y="-52619"/>
                    <a:pt x="1487823" y="217788"/>
                    <a:pt x="1703191" y="192388"/>
                  </a:cubicBezTo>
                  <a:cubicBezTo>
                    <a:pt x="1918559" y="166988"/>
                    <a:pt x="2303266" y="24113"/>
                    <a:pt x="2617591" y="1888"/>
                  </a:cubicBezTo>
                  <a:cubicBezTo>
                    <a:pt x="2931916" y="-20337"/>
                    <a:pt x="3335141" y="160638"/>
                    <a:pt x="3608191" y="173338"/>
                  </a:cubicBezTo>
                  <a:cubicBezTo>
                    <a:pt x="3881241" y="186038"/>
                    <a:pt x="3982841" y="59038"/>
                    <a:pt x="4255891" y="78088"/>
                  </a:cubicBezTo>
                  <a:cubicBezTo>
                    <a:pt x="4528941" y="97138"/>
                    <a:pt x="4665998" y="182863"/>
                    <a:pt x="5227441" y="173338"/>
                  </a:cubicBezTo>
                  <a:cubicBezTo>
                    <a:pt x="5788884" y="163813"/>
                    <a:pt x="7100674" y="-36744"/>
                    <a:pt x="7624549" y="97138"/>
                  </a:cubicBezTo>
                  <a:cubicBezTo>
                    <a:pt x="8089237" y="97138"/>
                    <a:pt x="8465941" y="473842"/>
                    <a:pt x="8465941" y="938530"/>
                  </a:cubicBezTo>
                  <a:cubicBezTo>
                    <a:pt x="8459591" y="1108916"/>
                    <a:pt x="8758041" y="1279302"/>
                    <a:pt x="8751691" y="1449688"/>
                  </a:cubicBezTo>
                  <a:cubicBezTo>
                    <a:pt x="8802491" y="1674581"/>
                    <a:pt x="8615166" y="1989438"/>
                    <a:pt x="8618341" y="2287888"/>
                  </a:cubicBezTo>
                  <a:cubicBezTo>
                    <a:pt x="8621516" y="2586338"/>
                    <a:pt x="8821541" y="2904370"/>
                    <a:pt x="8770741" y="3240388"/>
                  </a:cubicBezTo>
                  <a:lnTo>
                    <a:pt x="8465941" y="4303996"/>
                  </a:lnTo>
                  <a:cubicBezTo>
                    <a:pt x="8465941" y="4768684"/>
                    <a:pt x="8089237" y="5145388"/>
                    <a:pt x="7624549" y="5145388"/>
                  </a:cubicBezTo>
                  <a:cubicBezTo>
                    <a:pt x="7352563" y="5139038"/>
                    <a:pt x="7080577" y="4980288"/>
                    <a:pt x="6808591" y="4973938"/>
                  </a:cubicBezTo>
                  <a:cubicBezTo>
                    <a:pt x="6535541" y="4992988"/>
                    <a:pt x="6262491" y="5202538"/>
                    <a:pt x="5989441" y="5221588"/>
                  </a:cubicBezTo>
                  <a:cubicBezTo>
                    <a:pt x="5563991" y="5196188"/>
                    <a:pt x="5157591" y="5018388"/>
                    <a:pt x="4732141" y="4992988"/>
                  </a:cubicBezTo>
                  <a:cubicBezTo>
                    <a:pt x="4433691" y="4999338"/>
                    <a:pt x="4059041" y="5177138"/>
                    <a:pt x="3760591" y="5183488"/>
                  </a:cubicBezTo>
                  <a:cubicBezTo>
                    <a:pt x="3544691" y="5177138"/>
                    <a:pt x="3309741" y="4961238"/>
                    <a:pt x="3093841" y="4954888"/>
                  </a:cubicBezTo>
                  <a:cubicBezTo>
                    <a:pt x="2782691" y="4980288"/>
                    <a:pt x="2471541" y="5158088"/>
                    <a:pt x="2160391" y="5183488"/>
                  </a:cubicBezTo>
                  <a:cubicBezTo>
                    <a:pt x="1804791" y="5132688"/>
                    <a:pt x="1487291" y="4986638"/>
                    <a:pt x="1131691" y="4935838"/>
                  </a:cubicBezTo>
                  <a:lnTo>
                    <a:pt x="849133" y="5012038"/>
                  </a:lnTo>
                  <a:cubicBezTo>
                    <a:pt x="541158" y="4954888"/>
                    <a:pt x="220998" y="5130045"/>
                    <a:pt x="83941" y="5012038"/>
                  </a:cubicBezTo>
                  <a:cubicBezTo>
                    <a:pt x="-53116" y="4894031"/>
                    <a:pt x="16459" y="4761218"/>
                    <a:pt x="26791" y="4303996"/>
                  </a:cubicBezTo>
                  <a:cubicBezTo>
                    <a:pt x="37123" y="3846774"/>
                    <a:pt x="-15828" y="2687636"/>
                    <a:pt x="7329" y="2247913"/>
                  </a:cubicBezTo>
                  <a:cubicBezTo>
                    <a:pt x="30486" y="1808190"/>
                    <a:pt x="185591" y="1887351"/>
                    <a:pt x="165734" y="1665655"/>
                  </a:cubicBezTo>
                  <a:lnTo>
                    <a:pt x="26791" y="938530"/>
                  </a:lnTo>
                  <a:close/>
                </a:path>
              </a:pathLst>
            </a:custGeom>
            <a:solidFill>
              <a:schemeClr val="bg1">
                <a:alpha val="66000"/>
              </a:schemeClr>
            </a:solidFill>
            <a:ln w="381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56076" y="773638"/>
              <a:ext cx="8129518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9000" dirty="0">
                  <a:solidFill>
                    <a:srgbClr val="7030A0"/>
                  </a:solidFill>
                  <a:latin typeface="#9Slide07 SVNStick A Round" panose="02000503000000000000" pitchFamily="2" charset="0"/>
                </a:rPr>
                <a:t>CẢM ƠN CÁC BẠN ĐÃ GIÚP MÌNH CÓ CHUYẾN DU HÀNH 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65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7009" y="970006"/>
            <a:ext cx="15408520" cy="8288294"/>
            <a:chOff x="0" y="0"/>
            <a:chExt cx="4058211" cy="2182925"/>
          </a:xfrm>
        </p:grpSpPr>
        <p:sp>
          <p:nvSpPr>
            <p:cNvPr id="3" name="CẨM DUYÊN"/>
            <p:cNvSpPr/>
            <p:nvPr/>
          </p:nvSpPr>
          <p:spPr>
            <a:xfrm>
              <a:off x="0" y="0"/>
              <a:ext cx="4058211" cy="2182925"/>
            </a:xfrm>
            <a:custGeom>
              <a:avLst/>
              <a:gdLst/>
              <a:ahLst/>
              <a:cxnLst/>
              <a:rect l="l" t="t" r="r" b="b"/>
              <a:pathLst>
                <a:path w="4058211" h="2182925">
                  <a:moveTo>
                    <a:pt x="25625" y="0"/>
                  </a:moveTo>
                  <a:lnTo>
                    <a:pt x="4032586" y="0"/>
                  </a:lnTo>
                  <a:cubicBezTo>
                    <a:pt x="4046739" y="0"/>
                    <a:pt x="4058211" y="11473"/>
                    <a:pt x="4058211" y="25625"/>
                  </a:cubicBezTo>
                  <a:lnTo>
                    <a:pt x="4058211" y="2157300"/>
                  </a:lnTo>
                  <a:cubicBezTo>
                    <a:pt x="4058211" y="2164097"/>
                    <a:pt x="4055511" y="2170614"/>
                    <a:pt x="4050706" y="2175420"/>
                  </a:cubicBezTo>
                  <a:cubicBezTo>
                    <a:pt x="4045900" y="2180225"/>
                    <a:pt x="4039383" y="2182925"/>
                    <a:pt x="4032586" y="2182925"/>
                  </a:cubicBezTo>
                  <a:lnTo>
                    <a:pt x="25625" y="2182925"/>
                  </a:lnTo>
                  <a:cubicBezTo>
                    <a:pt x="18829" y="2182925"/>
                    <a:pt x="12311" y="2180225"/>
                    <a:pt x="7505" y="2175420"/>
                  </a:cubicBezTo>
                  <a:cubicBezTo>
                    <a:pt x="2700" y="2170614"/>
                    <a:pt x="0" y="2164097"/>
                    <a:pt x="0" y="2157300"/>
                  </a:cubicBezTo>
                  <a:lnTo>
                    <a:pt x="0" y="25625"/>
                  </a:lnTo>
                  <a:cubicBezTo>
                    <a:pt x="0" y="18829"/>
                    <a:pt x="2700" y="12311"/>
                    <a:pt x="7505" y="7505"/>
                  </a:cubicBezTo>
                  <a:cubicBezTo>
                    <a:pt x="12311" y="2700"/>
                    <a:pt x="18829" y="0"/>
                    <a:pt x="25625" y="0"/>
                  </a:cubicBezTo>
                  <a:close/>
                </a:path>
              </a:pathLst>
            </a:custGeom>
            <a:solidFill>
              <a:srgbClr val="FFF8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58211" cy="222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331782">
            <a:off x="139591" y="61380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4877725"/>
            <a:ext cx="7189174" cy="5319989"/>
          </a:xfrm>
          <a:custGeom>
            <a:avLst/>
            <a:gdLst/>
            <a:ahLst/>
            <a:cxnLst/>
            <a:rect l="l" t="t" r="r" b="b"/>
            <a:pathLst>
              <a:path w="7189174" h="5319989">
                <a:moveTo>
                  <a:pt x="0" y="0"/>
                </a:moveTo>
                <a:lnTo>
                  <a:pt x="7189174" y="0"/>
                </a:lnTo>
                <a:lnTo>
                  <a:pt x="7189174" y="5319989"/>
                </a:lnTo>
                <a:lnTo>
                  <a:pt x="0" y="53199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76017">
            <a:off x="13333374" y="4556025"/>
            <a:ext cx="4381943" cy="5100224"/>
          </a:xfrm>
          <a:custGeom>
            <a:avLst/>
            <a:gdLst/>
            <a:ahLst/>
            <a:cxnLst/>
            <a:rect l="l" t="t" r="r" b="b"/>
            <a:pathLst>
              <a:path w="4381943" h="5100224">
                <a:moveTo>
                  <a:pt x="0" y="0"/>
                </a:moveTo>
                <a:lnTo>
                  <a:pt x="4381943" y="0"/>
                </a:lnTo>
                <a:lnTo>
                  <a:pt x="4381943" y="5100224"/>
                </a:lnTo>
                <a:lnTo>
                  <a:pt x="0" y="5100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2C4A2F-BA7C-7B81-F6FE-26BE08784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2476500"/>
            <a:ext cx="13351397" cy="30238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46920A-AEA9-2D98-6E73-CB994D17BA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6200" y="952500"/>
            <a:ext cx="2865368" cy="1444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ca0869d-e64d-4948-b06f-9c660a26366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066F7D2A754846A2D9FB1C71B4DE84" ma:contentTypeVersion="16" ma:contentTypeDescription="Create a new document." ma:contentTypeScope="" ma:versionID="b8055b0efe4ed5168b16660ccc667882">
  <xsd:schema xmlns:xsd="http://www.w3.org/2001/XMLSchema" xmlns:xs="http://www.w3.org/2001/XMLSchema" xmlns:p="http://schemas.microsoft.com/office/2006/metadata/properties" xmlns:ns3="7ca0869d-e64d-4948-b06f-9c660a26366e" xmlns:ns4="c369c114-7e22-43c4-b211-3b63d65c646c" targetNamespace="http://schemas.microsoft.com/office/2006/metadata/properties" ma:root="true" ma:fieldsID="ad2f3945156997671da509d93779851b" ns3:_="" ns4:_="">
    <xsd:import namespace="7ca0869d-e64d-4948-b06f-9c660a26366e"/>
    <xsd:import namespace="c369c114-7e22-43c4-b211-3b63d65c64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0869d-e64d-4948-b06f-9c660a2636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9c114-7e22-43c4-b211-3b63d65c646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4C7761-0320-4589-80CE-8729C19C03E5}">
  <ds:schemaRefs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7ca0869d-e64d-4948-b06f-9c660a26366e"/>
    <ds:schemaRef ds:uri="http://schemas.microsoft.com/office/infopath/2007/PartnerControls"/>
    <ds:schemaRef ds:uri="http://schemas.openxmlformats.org/package/2006/metadata/core-properties"/>
    <ds:schemaRef ds:uri="c369c114-7e22-43c4-b211-3b63d65c646c"/>
  </ds:schemaRefs>
</ds:datastoreItem>
</file>

<file path=customXml/itemProps2.xml><?xml version="1.0" encoding="utf-8"?>
<ds:datastoreItem xmlns:ds="http://schemas.openxmlformats.org/officeDocument/2006/customXml" ds:itemID="{60C59996-60A4-4811-A675-7AEB85E4EE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a0869d-e64d-4948-b06f-9c660a26366e"/>
    <ds:schemaRef ds:uri="c369c114-7e22-43c4-b211-3b63d65c64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11B923-0F4B-4DDA-9BC7-B77CEC7B29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651</Words>
  <Application>Microsoft Office PowerPoint</Application>
  <PresentationFormat>Tùy chỉnh</PresentationFormat>
  <Paragraphs>74</Paragraphs>
  <Slides>18</Slides>
  <Notes>4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18</vt:i4>
      </vt:variant>
    </vt:vector>
  </HeadingPairs>
  <TitlesOfParts>
    <vt:vector size="28" baseType="lpstr">
      <vt:lpstr>#9Slide07 SVNStick A Round</vt:lpstr>
      <vt:lpstr>Arial</vt:lpstr>
      <vt:lpstr>Calibri</vt:lpstr>
      <vt:lpstr>Cambria</vt:lpstr>
      <vt:lpstr>Cambria Math</vt:lpstr>
      <vt:lpstr>SVN-Poky's</vt:lpstr>
      <vt:lpstr>Times New Roman</vt:lpstr>
      <vt:lpstr>Office Theme</vt:lpstr>
      <vt:lpstr>Thiết kế Tùy chỉnh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TV5_T3_NÓI VÀ NGHE</dc:title>
  <dc:creator>Huong Thao - 0972115126</dc:creator>
  <cp:lastModifiedBy>tranluongxuanyen@gmail.com</cp:lastModifiedBy>
  <cp:revision>55</cp:revision>
  <dcterms:created xsi:type="dcterms:W3CDTF">2006-08-16T00:00:00Z</dcterms:created>
  <dcterms:modified xsi:type="dcterms:W3CDTF">2025-02-16T12:27:49Z</dcterms:modified>
  <dc:identifier>DAGIxAgL6lM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0x010100A4066F7D2A754846A2D9FB1C71B4DE84</vt:lpwstr>
  </property>
</Properties>
</file>