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7" r:id="rId2"/>
    <p:sldMasterId id="2147483677" r:id="rId3"/>
    <p:sldMasterId id="2147483691" r:id="rId4"/>
    <p:sldMasterId id="2147483698" r:id="rId5"/>
    <p:sldMasterId id="2147483715" r:id="rId6"/>
  </p:sldMasterIdLst>
  <p:notesMasterIdLst>
    <p:notesMasterId r:id="rId29"/>
  </p:notesMasterIdLst>
  <p:sldIdLst>
    <p:sldId id="258" r:id="rId7"/>
    <p:sldId id="257" r:id="rId8"/>
    <p:sldId id="259" r:id="rId9"/>
    <p:sldId id="330" r:id="rId10"/>
    <p:sldId id="331" r:id="rId11"/>
    <p:sldId id="332" r:id="rId12"/>
    <p:sldId id="320" r:id="rId13"/>
    <p:sldId id="295" r:id="rId14"/>
    <p:sldId id="301" r:id="rId15"/>
    <p:sldId id="304" r:id="rId16"/>
    <p:sldId id="333" r:id="rId17"/>
    <p:sldId id="334" r:id="rId18"/>
    <p:sldId id="305" r:id="rId19"/>
    <p:sldId id="335" r:id="rId20"/>
    <p:sldId id="336" r:id="rId21"/>
    <p:sldId id="321" r:id="rId22"/>
    <p:sldId id="337" r:id="rId23"/>
    <p:sldId id="338" r:id="rId24"/>
    <p:sldId id="339" r:id="rId25"/>
    <p:sldId id="340" r:id="rId26"/>
    <p:sldId id="275"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24DC-9AD3-B6C2-0A8E-2CD209C9B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A72BF0-1910-64F5-4DAC-0F09AE222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AC9A93-B4CE-41F8-8E3C-971457764CCC}"/>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5" name="Footer Placeholder 4">
            <a:extLst>
              <a:ext uri="{FF2B5EF4-FFF2-40B4-BE49-F238E27FC236}">
                <a16:creationId xmlns:a16="http://schemas.microsoft.com/office/drawing/2014/main" id="{90E78DA1-8A7B-D179-1F98-6D4AFCE04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4DE32-A2C8-4B7B-4FF8-5B8A73B08F32}"/>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902402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0095-1C07-F9DE-7164-72E1F04D9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EF6839-6592-D4C8-7551-9B77F18CE2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F25A2-DCD4-311C-D4C2-E5A82312B51A}"/>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5" name="Footer Placeholder 4">
            <a:extLst>
              <a:ext uri="{FF2B5EF4-FFF2-40B4-BE49-F238E27FC236}">
                <a16:creationId xmlns:a16="http://schemas.microsoft.com/office/drawing/2014/main" id="{DDC439CF-33DE-BF42-CF69-56764F0B3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89771-D60D-2131-939F-59A1882F71C3}"/>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246599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3C70-E0D1-179D-481B-480B269C0D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1B5AE2-8BA3-CB75-7A47-42DDE44977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4A144-517A-D1CA-B700-D607A02C9AE0}"/>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5" name="Footer Placeholder 4">
            <a:extLst>
              <a:ext uri="{FF2B5EF4-FFF2-40B4-BE49-F238E27FC236}">
                <a16:creationId xmlns:a16="http://schemas.microsoft.com/office/drawing/2014/main" id="{B5E46C5C-0858-DFA9-91BC-5F05756EB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3AF5D-A64F-93E8-50D1-A1D5E67ADCED}"/>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14793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A6EC-52DB-88D3-709C-D26B2D6689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B076D-19D2-0564-3388-F651ACA9FE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F564B-8C8D-0765-0626-BEE3C8A7F9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97093-ABCC-1514-6BAE-063E8A3678DE}"/>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6" name="Footer Placeholder 5">
            <a:extLst>
              <a:ext uri="{FF2B5EF4-FFF2-40B4-BE49-F238E27FC236}">
                <a16:creationId xmlns:a16="http://schemas.microsoft.com/office/drawing/2014/main" id="{2E973D22-DB17-9BE3-085D-AB20EF6E59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33C33-D4E0-DFA5-ADC9-BD0E35B628D4}"/>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968856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2D5F-4891-AC5F-9119-7B80B0A86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3D513-E806-AB74-EDB0-92957DEE9D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C767BA-7E44-9787-622B-3C13EE6769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010898-797F-C4B4-A557-59A85A02B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F0CD0F-1020-9BE5-937B-1C5E453BCC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071698-7460-B138-1547-694251565302}"/>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8" name="Footer Placeholder 7">
            <a:extLst>
              <a:ext uri="{FF2B5EF4-FFF2-40B4-BE49-F238E27FC236}">
                <a16:creationId xmlns:a16="http://schemas.microsoft.com/office/drawing/2014/main" id="{ABC92687-AAA7-D4F3-6877-A65F14FE7E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39C716-20D2-0C13-7356-6E039D9F93BC}"/>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4076914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9375-D7B0-C2B1-D497-60789CB568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06BCCF-882C-CFC0-2BF0-4DD5E59AA4C6}"/>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4" name="Footer Placeholder 3">
            <a:extLst>
              <a:ext uri="{FF2B5EF4-FFF2-40B4-BE49-F238E27FC236}">
                <a16:creationId xmlns:a16="http://schemas.microsoft.com/office/drawing/2014/main" id="{82734535-979F-4EA5-D0F2-79DD147E9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C97F0F-173A-5726-5AC4-69BE7295FC7D}"/>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826446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D4D11A-5A62-D859-4321-5E148994FAAD}"/>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3" name="Footer Placeholder 2">
            <a:extLst>
              <a:ext uri="{FF2B5EF4-FFF2-40B4-BE49-F238E27FC236}">
                <a16:creationId xmlns:a16="http://schemas.microsoft.com/office/drawing/2014/main" id="{ACAAEA76-C41E-243E-B69D-20C6C6F8FB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EECF9-7390-725B-E6FB-03F7A8DE66E3}"/>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4018564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B377-7315-DEED-64B2-869C6248B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FCF619-3431-B2D1-D7AF-1BE51DC691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9400D3-0CA6-58E0-155F-97091562B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B330C6-02AD-A303-B6FB-0509D30C633C}"/>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6" name="Footer Placeholder 5">
            <a:extLst>
              <a:ext uri="{FF2B5EF4-FFF2-40B4-BE49-F238E27FC236}">
                <a16:creationId xmlns:a16="http://schemas.microsoft.com/office/drawing/2014/main" id="{5D0184A3-9CFC-31F6-D571-499090910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1A0A9-2D23-A9B0-AE83-C4216A4069CB}"/>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1392485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C650-1E5E-84A6-4F85-B72A02456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F5382-5400-E00D-DB02-E3DF8EB6C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89C6FF-6713-A991-E7C9-27EDE4ED1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3B39F-45F2-9982-CCD5-8D1B85F2BBEC}"/>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6" name="Footer Placeholder 5">
            <a:extLst>
              <a:ext uri="{FF2B5EF4-FFF2-40B4-BE49-F238E27FC236}">
                <a16:creationId xmlns:a16="http://schemas.microsoft.com/office/drawing/2014/main" id="{781BD98C-09BE-7F1A-C753-E9AFCF36B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F0CE6-35BB-AF62-CF05-E2C8BABCAC80}"/>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68772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5764-8773-208D-1B2F-5C71CBB308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8AD17C-28E0-57A8-46FB-441FDAEFA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9F26C-FECF-066B-606F-E309DC9213F6}"/>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5" name="Footer Placeholder 4">
            <a:extLst>
              <a:ext uri="{FF2B5EF4-FFF2-40B4-BE49-F238E27FC236}">
                <a16:creationId xmlns:a16="http://schemas.microsoft.com/office/drawing/2014/main" id="{D43DF960-78AA-8777-E73B-513AE40E6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109B5E-9314-7F5A-9A7C-4A0C610A696B}"/>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767626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F3DE19-F97D-3613-A276-B0A5C6CA9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C2D565-A232-CE56-3F44-7527C69807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2F97-ACE6-800F-2E7D-47E592357C87}"/>
              </a:ext>
            </a:extLst>
          </p:cNvPr>
          <p:cNvSpPr>
            <a:spLocks noGrp="1"/>
          </p:cNvSpPr>
          <p:nvPr>
            <p:ph type="dt" sz="half" idx="10"/>
          </p:nvPr>
        </p:nvSpPr>
        <p:spPr/>
        <p:txBody>
          <a:bodyPr/>
          <a:lstStyle/>
          <a:p>
            <a:fld id="{D8EFAFE8-346A-46FA-AA1C-86C948489991}" type="datetimeFigureOut">
              <a:rPr lang="en-US" smtClean="0"/>
              <a:t>2/13/2025</a:t>
            </a:fld>
            <a:endParaRPr lang="en-US"/>
          </a:p>
        </p:txBody>
      </p:sp>
      <p:sp>
        <p:nvSpPr>
          <p:cNvPr id="5" name="Footer Placeholder 4">
            <a:extLst>
              <a:ext uri="{FF2B5EF4-FFF2-40B4-BE49-F238E27FC236}">
                <a16:creationId xmlns:a16="http://schemas.microsoft.com/office/drawing/2014/main" id="{68B0FF40-A9CD-F887-68F8-3C86DC205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F42FC-3B9F-87A3-F36C-86A4626F327A}"/>
              </a:ext>
            </a:extLst>
          </p:cNvPr>
          <p:cNvSpPr>
            <a:spLocks noGrp="1"/>
          </p:cNvSpPr>
          <p:nvPr>
            <p:ph type="sldNum" sz="quarter" idx="12"/>
          </p:nvPr>
        </p:nvSpPr>
        <p:spPr/>
        <p:txBody>
          <a:bodyPr/>
          <a:lstStyle/>
          <a:p>
            <a:fld id="{B11454EB-8D14-48F8-A3F5-DECFC3B1C2A3}" type="slidenum">
              <a:rPr lang="en-US" smtClean="0"/>
              <a:t>‹#›</a:t>
            </a:fld>
            <a:endParaRPr lang="en-US"/>
          </a:p>
        </p:txBody>
      </p:sp>
    </p:spTree>
    <p:extLst>
      <p:ext uri="{BB962C8B-B14F-4D97-AF65-F5344CB8AC3E}">
        <p14:creationId xmlns:p14="http://schemas.microsoft.com/office/powerpoint/2010/main" val="4231764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2/13/2025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992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2371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626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40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011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972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039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064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16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628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8542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2/13/2025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3.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DB09A-9A42-E800-91E7-37A963774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EFA258-E67A-5E5D-8B09-5D0C77073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707DC-249D-E985-724B-BA3B62AA8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FAFE8-346A-46FA-AA1C-86C948489991}" type="datetimeFigureOut">
              <a:rPr lang="en-US" smtClean="0"/>
              <a:t>2/13/2025</a:t>
            </a:fld>
            <a:endParaRPr lang="en-US"/>
          </a:p>
        </p:txBody>
      </p:sp>
      <p:sp>
        <p:nvSpPr>
          <p:cNvPr id="5" name="Footer Placeholder 4">
            <a:extLst>
              <a:ext uri="{FF2B5EF4-FFF2-40B4-BE49-F238E27FC236}">
                <a16:creationId xmlns:a16="http://schemas.microsoft.com/office/drawing/2014/main" id="{4C925D19-40D5-5CEC-A314-8431DA1EF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4289A-FA0B-6D99-B364-51FDA22818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454EB-8D14-48F8-A3F5-DECFC3B1C2A3}" type="slidenum">
              <a:rPr lang="en-US" smtClean="0"/>
              <a:t>‹#›</a:t>
            </a:fld>
            <a:endParaRPr lang="en-US"/>
          </a:p>
        </p:txBody>
      </p:sp>
    </p:spTree>
    <p:extLst>
      <p:ext uri="{BB962C8B-B14F-4D97-AF65-F5344CB8AC3E}">
        <p14:creationId xmlns:p14="http://schemas.microsoft.com/office/powerpoint/2010/main" val="131673891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002418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1.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36.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41.xml"/><Relationship Id="rId7" Type="http://schemas.openxmlformats.org/officeDocument/2006/relationships/image" Target="../media/image21.png"/><Relationship Id="rId12" Type="http://schemas.openxmlformats.org/officeDocument/2006/relationships/image" Target="../media/image23.png"/><Relationship Id="rId17" Type="http://schemas.openxmlformats.org/officeDocument/2006/relationships/image" Target="../media/image16.png"/><Relationship Id="rId2" Type="http://schemas.openxmlformats.org/officeDocument/2006/relationships/audio" Target="../media/media2.mp3"/><Relationship Id="rId16" Type="http://schemas.openxmlformats.org/officeDocument/2006/relationships/image" Target="../media/image25.png"/><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slide" Target="slide4.xml"/><Relationship Id="rId5" Type="http://schemas.openxmlformats.org/officeDocument/2006/relationships/image" Target="../media/image19.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12.png"/><Relationship Id="rId4" Type="http://schemas.openxmlformats.org/officeDocument/2006/relationships/image" Target="../media/image29.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11750" y="322188"/>
                    <a:pt x="136750" y="70284"/>
                    <a:pt x="233287" y="0"/>
                  </a:cubicBezTo>
                  <a:cubicBezTo>
                    <a:pt x="5181786" y="-348626"/>
                    <a:pt x="8047251" y="-164587"/>
                    <a:pt x="9528442" y="0"/>
                  </a:cubicBezTo>
                  <a:cubicBezTo>
                    <a:pt x="9571215" y="-32863"/>
                    <a:pt x="9809217" y="234334"/>
                    <a:pt x="9761730" y="736615"/>
                  </a:cubicBezTo>
                  <a:cubicBezTo>
                    <a:pt x="9869722" y="1613103"/>
                    <a:pt x="9936514" y="2431671"/>
                    <a:pt x="9761730" y="3682984"/>
                  </a:cubicBezTo>
                  <a:cubicBezTo>
                    <a:pt x="9707516" y="4049063"/>
                    <a:pt x="9649072" y="4362090"/>
                    <a:pt x="9528442" y="4419600"/>
                  </a:cubicBezTo>
                  <a:cubicBezTo>
                    <a:pt x="6928527" y="3150413"/>
                    <a:pt x="2629105" y="5192446"/>
                    <a:pt x="233287" y="4419600"/>
                  </a:cubicBezTo>
                  <a:cubicBezTo>
                    <a:pt x="12038" y="4481311"/>
                    <a:pt x="-17380" y="4212442"/>
                    <a:pt x="0" y="3682984"/>
                  </a:cubicBezTo>
                  <a:cubicBezTo>
                    <a:pt x="-112781" y="3019779"/>
                    <a:pt x="10641" y="1326919"/>
                    <a:pt x="0" y="736615"/>
                  </a:cubicBezTo>
                  <a:close/>
                </a:path>
                <a:path w="9761730" h="4419600" stroke="0" extrusionOk="0">
                  <a:moveTo>
                    <a:pt x="0" y="736615"/>
                  </a:moveTo>
                  <a:cubicBezTo>
                    <a:pt x="-5409" y="235055"/>
                    <a:pt x="99237" y="-64355"/>
                    <a:pt x="233287" y="0"/>
                  </a:cubicBezTo>
                  <a:cubicBezTo>
                    <a:pt x="1366614" y="-1236157"/>
                    <a:pt x="6360347" y="-281252"/>
                    <a:pt x="9528442" y="0"/>
                  </a:cubicBezTo>
                  <a:cubicBezTo>
                    <a:pt x="9727226" y="-63063"/>
                    <a:pt x="9804956" y="395141"/>
                    <a:pt x="9761730" y="736615"/>
                  </a:cubicBezTo>
                  <a:cubicBezTo>
                    <a:pt x="9582301" y="2139648"/>
                    <a:pt x="9667555" y="2640847"/>
                    <a:pt x="9761730" y="3682984"/>
                  </a:cubicBezTo>
                  <a:cubicBezTo>
                    <a:pt x="9798332" y="4128241"/>
                    <a:pt x="9689073" y="4407968"/>
                    <a:pt x="9528442" y="4419600"/>
                  </a:cubicBezTo>
                  <a:cubicBezTo>
                    <a:pt x="6222570" y="4547624"/>
                    <a:pt x="3757780" y="4564938"/>
                    <a:pt x="233287" y="4419600"/>
                  </a:cubicBezTo>
                  <a:cubicBezTo>
                    <a:pt x="160757" y="4421980"/>
                    <a:pt x="-12911" y="3951808"/>
                    <a:pt x="0" y="3682984"/>
                  </a:cubicBezTo>
                  <a:cubicBezTo>
                    <a:pt x="-30563" y="3531225"/>
                    <a:pt x="-86194" y="2326365"/>
                    <a:pt x="0" y="736615"/>
                  </a:cubicBezTo>
                  <a:close/>
                </a:path>
                <a:path w="9761730" h="4419600" fill="none" stroke="0" extrusionOk="0">
                  <a:moveTo>
                    <a:pt x="0" y="736615"/>
                  </a:moveTo>
                  <a:cubicBezTo>
                    <a:pt x="-12321" y="317791"/>
                    <a:pt x="118137" y="30016"/>
                    <a:pt x="233287" y="0"/>
                  </a:cubicBezTo>
                  <a:cubicBezTo>
                    <a:pt x="4908167" y="-500231"/>
                    <a:pt x="8387439" y="-377338"/>
                    <a:pt x="9528442" y="0"/>
                  </a:cubicBezTo>
                  <a:cubicBezTo>
                    <a:pt x="9628917" y="-19604"/>
                    <a:pt x="9748849" y="284943"/>
                    <a:pt x="9761730" y="736615"/>
                  </a:cubicBezTo>
                  <a:cubicBezTo>
                    <a:pt x="9815484" y="1495503"/>
                    <a:pt x="9757365" y="2559322"/>
                    <a:pt x="9761730" y="3682984"/>
                  </a:cubicBezTo>
                  <a:cubicBezTo>
                    <a:pt x="9752768" y="4085165"/>
                    <a:pt x="9650511" y="4366083"/>
                    <a:pt x="9528442" y="4419600"/>
                  </a:cubicBezTo>
                  <a:cubicBezTo>
                    <a:pt x="6985931" y="4254862"/>
                    <a:pt x="2132854" y="4791515"/>
                    <a:pt x="233287" y="4419600"/>
                  </a:cubicBezTo>
                  <a:cubicBezTo>
                    <a:pt x="87920" y="4434686"/>
                    <a:pt x="13059" y="4142155"/>
                    <a:pt x="0" y="3682984"/>
                  </a:cubicBezTo>
                  <a:cubicBezTo>
                    <a:pt x="-128289" y="3118858"/>
                    <a:pt x="75655" y="1330469"/>
                    <a:pt x="0" y="736615"/>
                  </a:cubicBezTo>
                  <a:close/>
                </a:path>
                <a:path w="9761730" h="4419600" fill="none" stroke="0" extrusionOk="0">
                  <a:moveTo>
                    <a:pt x="0" y="736615"/>
                  </a:moveTo>
                  <a:cubicBezTo>
                    <a:pt x="-9773" y="321062"/>
                    <a:pt x="129533" y="59811"/>
                    <a:pt x="233287" y="0"/>
                  </a:cubicBezTo>
                  <a:cubicBezTo>
                    <a:pt x="4939628" y="-377390"/>
                    <a:pt x="8179365" y="-142496"/>
                    <a:pt x="9528442" y="0"/>
                  </a:cubicBezTo>
                  <a:cubicBezTo>
                    <a:pt x="9627792" y="-31242"/>
                    <a:pt x="9778636" y="245699"/>
                    <a:pt x="9761730" y="736615"/>
                  </a:cubicBezTo>
                  <a:cubicBezTo>
                    <a:pt x="9965397" y="1677803"/>
                    <a:pt x="9651440" y="2509809"/>
                    <a:pt x="9761730" y="3682984"/>
                  </a:cubicBezTo>
                  <a:cubicBezTo>
                    <a:pt x="9738868" y="4075066"/>
                    <a:pt x="9645175" y="4357219"/>
                    <a:pt x="9528442" y="4419600"/>
                  </a:cubicBezTo>
                  <a:cubicBezTo>
                    <a:pt x="6828975" y="3825676"/>
                    <a:pt x="2302501" y="4753596"/>
                    <a:pt x="233287" y="4419600"/>
                  </a:cubicBezTo>
                  <a:cubicBezTo>
                    <a:pt x="40925" y="4494577"/>
                    <a:pt x="11290" y="4166400"/>
                    <a:pt x="0" y="3682984"/>
                  </a:cubicBezTo>
                  <a:cubicBezTo>
                    <a:pt x="-183291" y="3006731"/>
                    <a:pt x="47100" y="1346223"/>
                    <a:pt x="0" y="73661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884</Words>
  <Application>Microsoft Office PowerPoint</Application>
  <PresentationFormat>Widescreen</PresentationFormat>
  <Paragraphs>95</Paragraphs>
  <Slides>22</Slides>
  <Notes>20</Notes>
  <HiddenSlides>0</HiddenSlides>
  <MMClips>2</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22</vt:i4>
      </vt:variant>
    </vt:vector>
  </HeadingPairs>
  <TitlesOfParts>
    <vt:vector size="41" baseType="lpstr">
      <vt:lpstr>等线</vt:lpstr>
      <vt:lpstr>等线 Light</vt:lpstr>
      <vt:lpstr>#9Slide02 Noi dung dai</vt:lpstr>
      <vt:lpstr>#9Slide02 Tieu de dai</vt:lpstr>
      <vt:lpstr>Arial</vt:lpstr>
      <vt:lpstr>Calibri</vt:lpstr>
      <vt:lpstr>Calibri Light</vt:lpstr>
      <vt:lpstr>Cambria</vt:lpstr>
      <vt:lpstr>DFPOP1-W9</vt:lpstr>
      <vt:lpstr>Roboto Condensed Light</vt:lpstr>
      <vt:lpstr>Times New Roman</vt:lpstr>
      <vt:lpstr>字魂107号-萌趣欢乐体</vt:lpstr>
      <vt:lpstr>方正卡通简体</vt:lpstr>
      <vt:lpstr>Custom Design</vt:lpstr>
      <vt:lpstr>2_Custom Design</vt:lpstr>
      <vt:lpstr>Cute Emojis Pack for Students by Slidesgo</vt:lpstr>
      <vt:lpstr>1_Office Theme</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2023-12-08T05:18:46Z</dcterms:created>
  <dcterms:modified xsi:type="dcterms:W3CDTF">2025-02-13T13:53:19Z</dcterms:modified>
</cp:coreProperties>
</file>