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72" r:id="rId3"/>
  </p:sldMasterIdLst>
  <p:sldIdLst>
    <p:sldId id="261" r:id="rId4"/>
    <p:sldId id="264" r:id="rId5"/>
    <p:sldId id="296" r:id="rId6"/>
    <p:sldId id="322" r:id="rId7"/>
    <p:sldId id="323" r:id="rId8"/>
    <p:sldId id="266" r:id="rId9"/>
    <p:sldId id="270" r:id="rId10"/>
    <p:sldId id="315" r:id="rId11"/>
    <p:sldId id="316" r:id="rId12"/>
    <p:sldId id="317" r:id="rId13"/>
    <p:sldId id="268" r:id="rId14"/>
    <p:sldId id="324" r:id="rId15"/>
    <p:sldId id="325" r:id="rId16"/>
    <p:sldId id="326" r:id="rId17"/>
    <p:sldId id="327" r:id="rId18"/>
    <p:sldId id="328" r:id="rId19"/>
    <p:sldId id="329" r:id="rId20"/>
    <p:sldId id="330"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5695-4830-FB5B-B3BB-45F1CB4CD6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C4B5A-183A-9850-E097-BFA8221734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2A4F9D-868F-5621-30B9-045690EE2BC2}"/>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5" name="Footer Placeholder 4">
            <a:extLst>
              <a:ext uri="{FF2B5EF4-FFF2-40B4-BE49-F238E27FC236}">
                <a16:creationId xmlns:a16="http://schemas.microsoft.com/office/drawing/2014/main" id="{B756AD23-4734-CEF7-9131-61BEA5EAD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ED38E-6369-DDC8-4CDE-60F839C03C80}"/>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390085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53C7-AFDD-F7CA-9754-32CB2C367C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D4B8D-C919-DBEC-3E14-7B3BCBCE08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01B47-1E0A-1F79-C241-A78F95F3E100}"/>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5" name="Footer Placeholder 4">
            <a:extLst>
              <a:ext uri="{FF2B5EF4-FFF2-40B4-BE49-F238E27FC236}">
                <a16:creationId xmlns:a16="http://schemas.microsoft.com/office/drawing/2014/main" id="{EE81F29B-483E-E96A-367A-89E372D10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9FE77-2F30-584C-ABB6-A44364BB87F9}"/>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2503868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3FD1-1A16-64DC-E110-8D204D889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50B567-FC95-088C-BB1D-30B3517B4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E8476-E414-B9BC-F4DE-598AEAA6E7BC}"/>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5" name="Footer Placeholder 4">
            <a:extLst>
              <a:ext uri="{FF2B5EF4-FFF2-40B4-BE49-F238E27FC236}">
                <a16:creationId xmlns:a16="http://schemas.microsoft.com/office/drawing/2014/main" id="{8663A9B2-D683-8209-E02A-94481F9A7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D8347-F19D-60ED-9B18-6205D025D3D3}"/>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551601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ED09-2DCE-9E5C-AFCC-E9F52A083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8FE8E-1152-2D9B-DDFB-12565035FF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032F96-9B8C-3928-AEBD-5560597379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C308A2-8492-9033-B4FD-CCAB2AA27A85}"/>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6" name="Footer Placeholder 5">
            <a:extLst>
              <a:ext uri="{FF2B5EF4-FFF2-40B4-BE49-F238E27FC236}">
                <a16:creationId xmlns:a16="http://schemas.microsoft.com/office/drawing/2014/main" id="{6E6991F4-F7CA-9A36-C0DB-BD8A207BD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55149-179F-047F-6690-6872454AE8E6}"/>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391071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E0E3-7D7B-E0FE-C8E5-DD298454F8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BDC6A-E2AE-261C-2B52-07EBF49E3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E3567B-C507-0438-4D7F-8C35169A1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642B9E-9DEE-1E77-C439-067650590A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725A7-AF0D-6C67-E203-0324347224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3DE96A-837D-26D2-7CFB-86C231BCE9D5}"/>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8" name="Footer Placeholder 7">
            <a:extLst>
              <a:ext uri="{FF2B5EF4-FFF2-40B4-BE49-F238E27FC236}">
                <a16:creationId xmlns:a16="http://schemas.microsoft.com/office/drawing/2014/main" id="{E28B3017-A9DE-549C-CD62-44811C5539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6AF8D-FBBA-5750-D62C-F48C50645DB1}"/>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3366002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5F7-1D7E-028A-64DF-8E460EF019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9ED8DD-9AAF-96F9-C389-95CB25B4D8D4}"/>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4" name="Footer Placeholder 3">
            <a:extLst>
              <a:ext uri="{FF2B5EF4-FFF2-40B4-BE49-F238E27FC236}">
                <a16:creationId xmlns:a16="http://schemas.microsoft.com/office/drawing/2014/main" id="{B64A6A44-1BC0-A1D2-6B9F-25D06CC143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4E915-A3F1-3124-0885-EE3DD1710F26}"/>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4268318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C532A-0D97-CA13-6B79-22E6078DE6F1}"/>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3" name="Footer Placeholder 2">
            <a:extLst>
              <a:ext uri="{FF2B5EF4-FFF2-40B4-BE49-F238E27FC236}">
                <a16:creationId xmlns:a16="http://schemas.microsoft.com/office/drawing/2014/main" id="{9EAEDB5C-658D-FF8D-0001-9C5746D3BB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F77823-6B92-2646-5B93-432A58528BA3}"/>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160404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D68C-F258-3B16-717B-EA65BE307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7EBDB-DC7F-85EE-2B73-51AB8AC37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DD431-1859-BF9B-E839-81AFDF651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585C92-BD90-4D82-85E0-43A42C68829A}"/>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6" name="Footer Placeholder 5">
            <a:extLst>
              <a:ext uri="{FF2B5EF4-FFF2-40B4-BE49-F238E27FC236}">
                <a16:creationId xmlns:a16="http://schemas.microsoft.com/office/drawing/2014/main" id="{AF02895A-E285-7095-81C4-DE731AAC3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098B9-7B51-6684-E00B-6780485EE56A}"/>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48091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C7C34-A989-2551-76F4-BC69A15357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C72576-EC75-216E-9445-DB8F77B733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62B225-CEBE-307F-8333-EA36AFA6D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35727B-FA35-C50C-CBD0-22008D3960D2}"/>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6" name="Footer Placeholder 5">
            <a:extLst>
              <a:ext uri="{FF2B5EF4-FFF2-40B4-BE49-F238E27FC236}">
                <a16:creationId xmlns:a16="http://schemas.microsoft.com/office/drawing/2014/main" id="{95888C63-9835-A8C1-E2CA-517AD668D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9B755-0544-0814-ACB2-40429A804448}"/>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2709044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39A5-AFE1-5BA5-D1A7-A44C1EAC4C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C886A1-389B-B195-6DB8-6D7CA4C77D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39BBA-7CF2-16C8-627E-3C6BF3DF59B0}"/>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5" name="Footer Placeholder 4">
            <a:extLst>
              <a:ext uri="{FF2B5EF4-FFF2-40B4-BE49-F238E27FC236}">
                <a16:creationId xmlns:a16="http://schemas.microsoft.com/office/drawing/2014/main" id="{6EE3CDAC-E2C1-16B8-33BE-5E7AF83FB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10B67-EA97-B753-7200-44ED6FDC0337}"/>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4280878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96784-5904-8D52-0131-D3DB327ABD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2D04B-71E8-AD8C-C4C9-116AD7CDBC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C69D1-D769-A969-AF16-FFC28FB354AB}"/>
              </a:ext>
            </a:extLst>
          </p:cNvPr>
          <p:cNvSpPr>
            <a:spLocks noGrp="1"/>
          </p:cNvSpPr>
          <p:nvPr>
            <p:ph type="dt" sz="half" idx="10"/>
          </p:nvPr>
        </p:nvSpPr>
        <p:spPr/>
        <p:txBody>
          <a:bodyPr/>
          <a:lstStyle/>
          <a:p>
            <a:fld id="{73746DB1-0D89-4133-86E8-2DCDFD86F2FC}" type="datetimeFigureOut">
              <a:rPr lang="en-US" smtClean="0"/>
              <a:t>2/13/2025</a:t>
            </a:fld>
            <a:endParaRPr lang="en-US"/>
          </a:p>
        </p:txBody>
      </p:sp>
      <p:sp>
        <p:nvSpPr>
          <p:cNvPr id="5" name="Footer Placeholder 4">
            <a:extLst>
              <a:ext uri="{FF2B5EF4-FFF2-40B4-BE49-F238E27FC236}">
                <a16:creationId xmlns:a16="http://schemas.microsoft.com/office/drawing/2014/main" id="{067D93B8-9228-D662-C027-81CB98E48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C21AC-78C3-967B-C814-08EDAB2C2B29}"/>
              </a:ext>
            </a:extLst>
          </p:cNvPr>
          <p:cNvSpPr>
            <a:spLocks noGrp="1"/>
          </p:cNvSpPr>
          <p:nvPr>
            <p:ph type="sldNum" sz="quarter" idx="12"/>
          </p:nvPr>
        </p:nvSpPr>
        <p:spPr/>
        <p:txBody>
          <a:bodyPr/>
          <a:lstStyle/>
          <a:p>
            <a:fld id="{46082797-C0B3-42A2-A3A7-5CA81239F802}" type="slidenum">
              <a:rPr lang="en-US" smtClean="0"/>
              <a:t>‹#›</a:t>
            </a:fld>
            <a:endParaRPr lang="en-US"/>
          </a:p>
        </p:txBody>
      </p:sp>
    </p:spTree>
    <p:extLst>
      <p:ext uri="{BB962C8B-B14F-4D97-AF65-F5344CB8AC3E}">
        <p14:creationId xmlns:p14="http://schemas.microsoft.com/office/powerpoint/2010/main" val="3590092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2/13/2025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2/13/2025</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C825B-57AD-E11A-C8DB-560303EA8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95F09F-E5E9-F713-A9A8-FD3E8FB60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C4DD9-35D4-ACEA-8346-0DE1E84BD9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46DB1-0D89-4133-86E8-2DCDFD86F2FC}" type="datetimeFigureOut">
              <a:rPr lang="en-US" smtClean="0"/>
              <a:t>2/13/2025</a:t>
            </a:fld>
            <a:endParaRPr lang="en-US"/>
          </a:p>
        </p:txBody>
      </p:sp>
      <p:sp>
        <p:nvSpPr>
          <p:cNvPr id="5" name="Footer Placeholder 4">
            <a:extLst>
              <a:ext uri="{FF2B5EF4-FFF2-40B4-BE49-F238E27FC236}">
                <a16:creationId xmlns:a16="http://schemas.microsoft.com/office/drawing/2014/main" id="{7834CD5A-60E5-71A0-4596-4220CC489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FACCA5-1FA1-4D44-09C6-174AD46D3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82797-C0B3-42A2-A3A7-5CA81239F802}" type="slidenum">
              <a:rPr lang="en-US" smtClean="0"/>
              <a:t>‹#›</a:t>
            </a:fld>
            <a:endParaRPr lang="en-US"/>
          </a:p>
        </p:txBody>
      </p:sp>
    </p:spTree>
    <p:extLst>
      <p:ext uri="{BB962C8B-B14F-4D97-AF65-F5344CB8AC3E}">
        <p14:creationId xmlns:p14="http://schemas.microsoft.com/office/powerpoint/2010/main" val="32452680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2/13/2025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742</Words>
  <Application>Microsoft Office PowerPoint</Application>
  <PresentationFormat>Widescreen</PresentationFormat>
  <Paragraphs>57</Paragraphs>
  <Slides>19</Slides>
  <Notes>0</Notes>
  <HiddenSlides>0</HiddenSlides>
  <MMClips>3</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Calibri Light</vt:lpstr>
      <vt:lpstr>Custom Design</vt:lpstr>
      <vt:lpstr>2_Custom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2023-12-05T02:02:04Z</dcterms:created>
  <dcterms:modified xsi:type="dcterms:W3CDTF">2025-02-13T13:31:25Z</dcterms:modified>
</cp:coreProperties>
</file>