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08" r:id="rId3"/>
    <p:sldMasterId id="2147483672" r:id="rId4"/>
    <p:sldMasterId id="2147483684" r:id="rId5"/>
  </p:sldMasterIdLst>
  <p:notesMasterIdLst>
    <p:notesMasterId r:id="rId28"/>
  </p:notesMasterIdLst>
  <p:sldIdLst>
    <p:sldId id="260" r:id="rId6"/>
    <p:sldId id="317" r:id="rId7"/>
    <p:sldId id="261" r:id="rId8"/>
    <p:sldId id="262" r:id="rId9"/>
    <p:sldId id="263" r:id="rId10"/>
    <p:sldId id="265" r:id="rId11"/>
    <p:sldId id="264" r:id="rId12"/>
    <p:sldId id="408" r:id="rId13"/>
    <p:sldId id="257" r:id="rId14"/>
    <p:sldId id="373" r:id="rId15"/>
    <p:sldId id="399" r:id="rId16"/>
    <p:sldId id="394" r:id="rId17"/>
    <p:sldId id="409" r:id="rId18"/>
    <p:sldId id="405" r:id="rId19"/>
    <p:sldId id="406" r:id="rId20"/>
    <p:sldId id="410" r:id="rId21"/>
    <p:sldId id="407" r:id="rId22"/>
    <p:sldId id="371" r:id="rId23"/>
    <p:sldId id="266" r:id="rId24"/>
    <p:sldId id="267" r:id="rId25"/>
    <p:sldId id="268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C26A-43B2-943E-32F2-AE87409EB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CA043-F741-3D2F-DF88-F69C9099D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CF6B5-8299-1B18-1B3F-6B66DC65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9E0D5-F104-8C69-C41C-50BD296F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712E-786A-3CDD-1C58-62525CA7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1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77F5-5B09-CC84-46C0-AAFCBC81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66F46-A344-9A21-6837-01E50D6C8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95003-1C2B-999C-7AF2-A9CA759E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F08DE-2279-23AA-0F77-8F2B046E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B9CBA-D6F7-50D4-EB4F-6A9F0A43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91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8A2A-EAB7-FD11-F3EE-5A641A2C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26730-DC4D-947B-A015-073B8A632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C6772-CBB9-75EA-407B-43893638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4BEAD-69F8-7301-FDF8-DDD44711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2BE81-4898-26A1-0C54-A75EF518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80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2336-1B8F-A850-C2C4-38AADAC9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641C7-5FFB-837F-27CE-7B8FF46A5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8F372-4063-8581-0138-024F504F2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C7B58-1FE1-2939-19C2-2A83719F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64B0A-767E-DD07-5E53-0B2AA90D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0B849-97EB-5940-F77D-E4839B54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42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A14F-FD5C-AC43-B1BA-412EA712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22FC4-F127-F7CC-B022-1D20A11D8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93F3B-59DB-F534-A4FE-91765843E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7D320-7DF1-5ACD-7F67-909A522B5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F796E-5937-9B2C-6F38-5DC58AC1F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2234F-78F6-E7EB-005A-0A0522B2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F2A82-80F2-CF7F-8CFB-DB5ED07F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A46052-91F1-2DCC-0A3C-D9AF8433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4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A49A-461B-BDB0-0A0D-C353106E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F28DE-8983-D8D0-F452-9DDBA8D8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3E355-51DA-D286-FB64-AC017121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3546B-537D-579F-8278-F87A217A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14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767DE-2139-E03F-99FF-3052F574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91613-B877-175C-D5A2-952CC1D8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53114-2462-5F4A-650C-58D00F75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60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114E-2A75-E8BD-C72D-89EEC6E5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BA9A1-E98B-BECD-CF70-5556240F6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90F57-8DE0-F9FC-88F0-53D9CE021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FD7B7-E842-E2F3-F8BB-57DA99B8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76079-12AD-686F-FDB5-C07E861C2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816BD-9DCE-189D-7C31-A8846610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6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E14B-DC8D-34F4-F60E-AEFC18835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46927-C8DF-218E-3ACE-59299219E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BF32F-850A-3AF1-AA47-CFF2BFA93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28B4E-5245-4FE3-D8FB-80D0387E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5D6A1-0C08-1E75-79C6-3C4EFCBA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D376C-8FD1-1EA1-6B1C-7E632188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0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2F510-BBAA-FD98-D0E3-1CD2EC654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7CCA1-91A6-8587-44BB-AE9EEEBEA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7F283-1294-9B8E-2CB0-70BC4668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D846D-5CC0-6EFB-540A-F6EA91D2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23620-65F3-986A-F795-A9F8C1C5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568D70-2AB8-7012-9B69-D9045BCF2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4F37A-538F-6A0E-1108-A9CB207A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0354A-0EFD-31AE-07F0-C7CADD04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67CD7-4733-BE31-A0C0-FFF3259A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94D12-79C3-155D-CD45-16D05538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76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F79A-2032-E844-3371-4F1993D91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6EE3C-EB7A-67A8-4F65-422FFD4F5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16FDD-442E-D106-85DC-D11E17BC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13F75-E6DE-860A-A142-BB0F4894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14708-C91F-35CB-F6EF-D33586FC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18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B538-14CC-F288-6533-2BD7ECFC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7D972-1BB0-D27B-F59D-E8C6629AA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6124-9963-0B97-3C67-FD58C354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FDD36-D55D-9654-A7F1-683B7C17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59645-8FF8-EBF3-5C7B-09F017766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9F356-0FDC-56DC-6B8C-EE25C4A2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9FE82-C534-323D-6C5E-E24045446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65B22-6954-2D36-824E-A6B40A9D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AD4AE-7E9E-46BA-1421-9925A01D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F523-1251-7023-EBCA-423B1362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2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CDD1F-DFC0-B796-6BC3-E0AE1271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27DCF-8EC5-7A40-3B18-FD1C0D01D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D6516-08A7-4FAB-9BEB-254E98BF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CE601-161E-83AD-802B-BEF8E006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0C39E-0703-6D8B-A01F-2508FD91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6C347-60BB-58EF-5FB6-54C953D8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4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43EC-8C08-7B7D-5F0F-B19DA7B4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16FAC-4F45-935F-9A5D-36D4B8C84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FE3CD-E45E-4BCC-2BCB-6F9AB456E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7559A-42BA-85C1-0689-95F298D0E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E51BF4-A22F-075E-5A19-3095BD3F1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B3B45-5A85-F7D4-DD09-FA4F9C22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12EB5-13DD-CF77-FB6A-9E66B067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D5CA77-9E7C-0F4C-CE51-88DB7D2BD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28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422A-32F7-DA35-CA99-3DACE69A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2B6D8-AD35-83EE-9DE9-86D11A45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D40C1-E21C-412D-D25F-02212BAE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6B902-AA35-FDE9-8B90-A93C0424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33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5D0FD-D4C0-C0F6-50AA-0123CBAD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47620D-CE52-A22B-7C5D-E4DD9F95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308F6-1CD0-E8FA-41B3-0A50D6D5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6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DACAB-49B6-0CA9-B5C1-AB1AAA1C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2990-97C1-ACC1-9598-EDA86B44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E4E1A-7245-5A0F-5503-438CF7124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ABC96-85E2-9934-1DCF-662333D0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7ED75-CD70-7F02-FCBD-CB8DC7BE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A1624-1F70-46B4-C2B2-294CA44C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22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FEFE-FF8F-9CCF-813A-44CE57D3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BC2BE8-B46B-FD20-9991-ADCA17129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6FAEF-E796-BDB2-1FB8-23C9943BF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BCFBD-BEBF-D5F6-C468-2C757BC4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ED048-58D4-B617-F009-131A3B74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75E71-D2D0-3549-03EC-42DB6908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75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09BD-6CBF-3739-E2C5-863D32F1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BE69A1-E33B-5FE6-B0A8-E2AC3C790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9B2A2-2703-26C3-E2BA-BD7CB45B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BB1E-9EC5-FC98-EC2D-5B3855C3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2F584-5833-EA12-19F9-171F32DB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8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D4E86-BC85-16FD-84C5-DF92ACBA2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6ED81-0ED3-97DB-6BE0-A8D46F516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A3D83-D203-2A54-A515-34122DC6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3482E-3737-ED2E-FB98-F3085E20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FF4D8-19FD-B177-6143-4EA2CF83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07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8AA81-C84A-FB16-98CC-201A7AFD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6C6EF-35EB-BDC0-ADD4-245A154EF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7E53E-635C-25F5-12CE-E3C60A154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AC0B3-75A9-4F3E-BED2-47F0134946D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6826A-707C-BFD8-4B5C-D8EDB0165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E168C-A860-EFE6-1421-C40603BE4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3F124-D991-4E23-A63C-33D22D3D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8EBA82-D787-D9AD-8B30-8F7C3450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E0AFA-4424-A715-991F-3B9CFF3AF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9C115-BBAA-B97A-5871-2938AF157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33EE-639E-49BF-A63B-5FB0ECB3C197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444AD-C7EC-2E9D-F202-CA2F0A6F4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CF92-AA66-F6F9-C15D-6AE8FFAC0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95088-90D0-41E5-9A74-A056BED29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microsoft.com/office/2007/relationships/hdphoto" Target="../media/hdphoto19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microsoft.com/office/2007/relationships/hdphoto" Target="../media/hdphoto19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microsoft.com/office/2007/relationships/hdphoto" Target="../media/hdphoto2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microsoft.com/office/2007/relationships/hdphoto" Target="../media/hdphoto19.wdp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1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591</Words>
  <Application>Microsoft Office PowerPoint</Application>
  <PresentationFormat>Widescreen</PresentationFormat>
  <Paragraphs>85</Paragraphs>
  <Slides>22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#9Slide05 SVNClementine</vt:lpstr>
      <vt:lpstr>Arial</vt:lpstr>
      <vt:lpstr>Calibri</vt:lpstr>
      <vt:lpstr>Calibri Light</vt:lpstr>
      <vt:lpstr>Times New Roman</vt:lpstr>
      <vt:lpstr>Custom Design</vt:lpstr>
      <vt:lpstr>2_Custom Design</vt:lpstr>
      <vt:lpstr>1_Custom Design</vt:lpstr>
      <vt:lpstr>Office Theme</vt:lpstr>
      <vt:lpstr>2_Office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2023-12-05T03:34:05Z</dcterms:created>
  <dcterms:modified xsi:type="dcterms:W3CDTF">2025-02-13T13:33:34Z</dcterms:modified>
</cp:coreProperties>
</file>