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691" r:id="rId3"/>
    <p:sldMasterId id="2147483699" r:id="rId4"/>
    <p:sldMasterId id="2147483711" r:id="rId5"/>
  </p:sldMasterIdLst>
  <p:notesMasterIdLst>
    <p:notesMasterId r:id="rId20"/>
  </p:notesMasterIdLst>
  <p:sldIdLst>
    <p:sldId id="257" r:id="rId6"/>
    <p:sldId id="260" r:id="rId7"/>
    <p:sldId id="322" r:id="rId8"/>
    <p:sldId id="340" r:id="rId9"/>
    <p:sldId id="341" r:id="rId10"/>
    <p:sldId id="306" r:id="rId11"/>
    <p:sldId id="258" r:id="rId12"/>
    <p:sldId id="2666" r:id="rId13"/>
    <p:sldId id="2652" r:id="rId14"/>
    <p:sldId id="2664" r:id="rId15"/>
    <p:sldId id="2658" r:id="rId16"/>
    <p:sldId id="256" r:id="rId17"/>
    <p:sldId id="2667"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177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24751-C7AE-49A4-B7A2-AEB8A3CFC2A6}"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87F0-8155-4BD9-AE20-3204E684585B}" type="slidenum">
              <a:rPr lang="en-US" smtClean="0"/>
              <a:t>‹#›</a:t>
            </a:fld>
            <a:endParaRPr lang="en-US"/>
          </a:p>
        </p:txBody>
      </p:sp>
    </p:spTree>
    <p:extLst>
      <p:ext uri="{BB962C8B-B14F-4D97-AF65-F5344CB8AC3E}">
        <p14:creationId xmlns:p14="http://schemas.microsoft.com/office/powerpoint/2010/main" val="166318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quả</a:t>
            </a:r>
            <a:r>
              <a:rPr lang="en-US" dirty="0"/>
              <a:t> </a:t>
            </a:r>
            <a:r>
              <a:rPr lang="en-US" dirty="0" err="1"/>
              <a:t>bóng</a:t>
            </a:r>
            <a:endParaRPr lang="en-US" dirty="0"/>
          </a:p>
        </p:txBody>
      </p:sp>
      <p:sp>
        <p:nvSpPr>
          <p:cNvPr id="4" name="Slide Number Placeholder 3"/>
          <p:cNvSpPr>
            <a:spLocks noGrp="1"/>
          </p:cNvSpPr>
          <p:nvPr>
            <p:ph type="sldNum" sz="quarter" idx="5"/>
          </p:nvPr>
        </p:nvSpPr>
        <p:spPr/>
        <p:txBody>
          <a:bodyPr/>
          <a:lstStyle/>
          <a:p>
            <a:fld id="{85D087F0-8155-4BD9-AE20-3204E684585B}" type="slidenum">
              <a:rPr lang="en-US" smtClean="0"/>
              <a:t>13</a:t>
            </a:fld>
            <a:endParaRPr lang="en-US"/>
          </a:p>
        </p:txBody>
      </p:sp>
    </p:spTree>
    <p:extLst>
      <p:ext uri="{BB962C8B-B14F-4D97-AF65-F5344CB8AC3E}">
        <p14:creationId xmlns:p14="http://schemas.microsoft.com/office/powerpoint/2010/main" val="1236174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554C-0DA4-4604-BF2D-DBE3E6378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4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dirty="0"/>
          </a:p>
        </p:txBody>
      </p:sp>
    </p:spTree>
    <p:extLst>
      <p:ext uri="{BB962C8B-B14F-4D97-AF65-F5344CB8AC3E}">
        <p14:creationId xmlns:p14="http://schemas.microsoft.com/office/powerpoint/2010/main" val="3230503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295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065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765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4998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40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928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998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022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41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2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43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618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240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842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04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681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5340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82021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24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088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1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13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142646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361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BB2AB-0A10-9207-2C0D-40565EFBD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203E09-417C-8D58-BC2D-ACEA73386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25829-1FA0-606B-7079-BD007D26F1A9}"/>
              </a:ext>
            </a:extLst>
          </p:cNvPr>
          <p:cNvSpPr>
            <a:spLocks noGrp="1"/>
          </p:cNvSpPr>
          <p:nvPr>
            <p:ph type="dt" sz="half" idx="10"/>
          </p:nvPr>
        </p:nvSpPr>
        <p:spPr/>
        <p:txBody>
          <a:bodyPr/>
          <a:lstStyle/>
          <a:p>
            <a:fld id="{7D8F905C-C566-4BC1-A876-12EC85438ED9}" type="datetimeFigureOut">
              <a:rPr lang="en-US" smtClean="0"/>
              <a:t>2/13/2025</a:t>
            </a:fld>
            <a:endParaRPr lang="en-US"/>
          </a:p>
        </p:txBody>
      </p:sp>
      <p:sp>
        <p:nvSpPr>
          <p:cNvPr id="5" name="Footer Placeholder 4">
            <a:extLst>
              <a:ext uri="{FF2B5EF4-FFF2-40B4-BE49-F238E27FC236}">
                <a16:creationId xmlns:a16="http://schemas.microsoft.com/office/drawing/2014/main" id="{EF82C621-2A17-9063-E227-252AC4A986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C33C6-EA05-9EA8-4E32-5BF63A8C505A}"/>
              </a:ext>
            </a:extLst>
          </p:cNvPr>
          <p:cNvSpPr>
            <a:spLocks noGrp="1"/>
          </p:cNvSpPr>
          <p:nvPr>
            <p:ph type="sldNum" sz="quarter" idx="12"/>
          </p:nvPr>
        </p:nvSpPr>
        <p:spPr/>
        <p:txBody>
          <a:bodyPr/>
          <a:lstStyle/>
          <a:p>
            <a:fld id="{6A5FFCD7-6966-441F-BBE0-DD492CE2B86E}" type="slidenum">
              <a:rPr lang="en-US" smtClean="0"/>
              <a:t>‹#›</a:t>
            </a:fld>
            <a:endParaRPr lang="en-US"/>
          </a:p>
        </p:txBody>
      </p:sp>
    </p:spTree>
    <p:extLst>
      <p:ext uri="{BB962C8B-B14F-4D97-AF65-F5344CB8AC3E}">
        <p14:creationId xmlns:p14="http://schemas.microsoft.com/office/powerpoint/2010/main" val="2627739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B836-2984-F9DD-5D84-9874A6A159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9400FD-3201-8758-44A2-FA17600634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F5A62-80F0-C221-E45A-45E59CC5B073}"/>
              </a:ext>
            </a:extLst>
          </p:cNvPr>
          <p:cNvSpPr>
            <a:spLocks noGrp="1"/>
          </p:cNvSpPr>
          <p:nvPr>
            <p:ph type="dt" sz="half" idx="10"/>
          </p:nvPr>
        </p:nvSpPr>
        <p:spPr/>
        <p:txBody>
          <a:bodyPr/>
          <a:lstStyle/>
          <a:p>
            <a:fld id="{7D8F905C-C566-4BC1-A876-12EC85438ED9}" type="datetimeFigureOut">
              <a:rPr lang="en-US" smtClean="0"/>
              <a:t>2/13/2025</a:t>
            </a:fld>
            <a:endParaRPr lang="en-US"/>
          </a:p>
        </p:txBody>
      </p:sp>
      <p:sp>
        <p:nvSpPr>
          <p:cNvPr id="5" name="Footer Placeholder 4">
            <a:extLst>
              <a:ext uri="{FF2B5EF4-FFF2-40B4-BE49-F238E27FC236}">
                <a16:creationId xmlns:a16="http://schemas.microsoft.com/office/drawing/2014/main" id="{DEA6C181-4C38-2518-0172-B02F1D776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676C0-CFAA-001E-0905-0C5B59D6022B}"/>
              </a:ext>
            </a:extLst>
          </p:cNvPr>
          <p:cNvSpPr>
            <a:spLocks noGrp="1"/>
          </p:cNvSpPr>
          <p:nvPr>
            <p:ph type="sldNum" sz="quarter" idx="12"/>
          </p:nvPr>
        </p:nvSpPr>
        <p:spPr/>
        <p:txBody>
          <a:bodyPr/>
          <a:lstStyle/>
          <a:p>
            <a:fld id="{6A5FFCD7-6966-441F-BBE0-DD492CE2B86E}" type="slidenum">
              <a:rPr lang="en-US" smtClean="0"/>
              <a:t>‹#›</a:t>
            </a:fld>
            <a:endParaRPr lang="en-US"/>
          </a:p>
        </p:txBody>
      </p:sp>
    </p:spTree>
    <p:extLst>
      <p:ext uri="{BB962C8B-B14F-4D97-AF65-F5344CB8AC3E}">
        <p14:creationId xmlns:p14="http://schemas.microsoft.com/office/powerpoint/2010/main" val="703479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71452-69A7-8524-23D8-DB1B390BD2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E793C-AB9C-2FF0-E54A-27552CB77E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8C22C2-D89A-AF35-6547-82BB9CCB9F86}"/>
              </a:ext>
            </a:extLst>
          </p:cNvPr>
          <p:cNvSpPr>
            <a:spLocks noGrp="1"/>
          </p:cNvSpPr>
          <p:nvPr>
            <p:ph type="dt" sz="half" idx="10"/>
          </p:nvPr>
        </p:nvSpPr>
        <p:spPr/>
        <p:txBody>
          <a:bodyPr/>
          <a:lstStyle/>
          <a:p>
            <a:fld id="{7D8F905C-C566-4BC1-A876-12EC85438ED9}" type="datetimeFigureOut">
              <a:rPr lang="en-US" smtClean="0"/>
              <a:t>2/13/2025</a:t>
            </a:fld>
            <a:endParaRPr lang="en-US"/>
          </a:p>
        </p:txBody>
      </p:sp>
      <p:sp>
        <p:nvSpPr>
          <p:cNvPr id="5" name="Footer Placeholder 4">
            <a:extLst>
              <a:ext uri="{FF2B5EF4-FFF2-40B4-BE49-F238E27FC236}">
                <a16:creationId xmlns:a16="http://schemas.microsoft.com/office/drawing/2014/main" id="{6B58BBAB-2634-A485-4126-57C46863E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E875E-7679-78CF-0868-B8D1CA429A2C}"/>
              </a:ext>
            </a:extLst>
          </p:cNvPr>
          <p:cNvSpPr>
            <a:spLocks noGrp="1"/>
          </p:cNvSpPr>
          <p:nvPr>
            <p:ph type="sldNum" sz="quarter" idx="12"/>
          </p:nvPr>
        </p:nvSpPr>
        <p:spPr/>
        <p:txBody>
          <a:bodyPr/>
          <a:lstStyle/>
          <a:p>
            <a:fld id="{6A5FFCD7-6966-441F-BBE0-DD492CE2B86E}" type="slidenum">
              <a:rPr lang="en-US" smtClean="0"/>
              <a:t>‹#›</a:t>
            </a:fld>
            <a:endParaRPr lang="en-US"/>
          </a:p>
        </p:txBody>
      </p:sp>
    </p:spTree>
    <p:extLst>
      <p:ext uri="{BB962C8B-B14F-4D97-AF65-F5344CB8AC3E}">
        <p14:creationId xmlns:p14="http://schemas.microsoft.com/office/powerpoint/2010/main" val="3695594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2F99-A31D-7B91-1404-4A4D42AB7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6351A-269D-E176-5236-31D04CCB08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0B024-A7AA-4E7B-82C1-58110F09BF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0DC55C-1261-1EA4-2E16-8FB007E422C9}"/>
              </a:ext>
            </a:extLst>
          </p:cNvPr>
          <p:cNvSpPr>
            <a:spLocks noGrp="1"/>
          </p:cNvSpPr>
          <p:nvPr>
            <p:ph type="dt" sz="half" idx="10"/>
          </p:nvPr>
        </p:nvSpPr>
        <p:spPr/>
        <p:txBody>
          <a:bodyPr/>
          <a:lstStyle/>
          <a:p>
            <a:fld id="{7D8F905C-C566-4BC1-A876-12EC85438ED9}" type="datetimeFigureOut">
              <a:rPr lang="en-US" smtClean="0"/>
              <a:t>2/13/2025</a:t>
            </a:fld>
            <a:endParaRPr lang="en-US"/>
          </a:p>
        </p:txBody>
      </p:sp>
      <p:sp>
        <p:nvSpPr>
          <p:cNvPr id="6" name="Footer Placeholder 5">
            <a:extLst>
              <a:ext uri="{FF2B5EF4-FFF2-40B4-BE49-F238E27FC236}">
                <a16:creationId xmlns:a16="http://schemas.microsoft.com/office/drawing/2014/main" id="{AB2668AE-7415-F419-77F7-1D9FEDF7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92E97-F53D-1E2F-F266-FC6EE58E3253}"/>
              </a:ext>
            </a:extLst>
          </p:cNvPr>
          <p:cNvSpPr>
            <a:spLocks noGrp="1"/>
          </p:cNvSpPr>
          <p:nvPr>
            <p:ph type="sldNum" sz="quarter" idx="12"/>
          </p:nvPr>
        </p:nvSpPr>
        <p:spPr/>
        <p:txBody>
          <a:bodyPr/>
          <a:lstStyle/>
          <a:p>
            <a:fld id="{6A5FFCD7-6966-441F-BBE0-DD492CE2B86E}" type="slidenum">
              <a:rPr lang="en-US" smtClean="0"/>
              <a:t>‹#›</a:t>
            </a:fld>
            <a:endParaRPr lang="en-US"/>
          </a:p>
        </p:txBody>
      </p:sp>
    </p:spTree>
    <p:extLst>
      <p:ext uri="{BB962C8B-B14F-4D97-AF65-F5344CB8AC3E}">
        <p14:creationId xmlns:p14="http://schemas.microsoft.com/office/powerpoint/2010/main" val="4170613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84ED-D979-CF96-DA2D-C19EBC0B87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E5E24D-7027-968B-3BEB-980C0D0A4F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EC04F2-60A5-1BFE-3BBD-F4F3CEAB94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B9274A-6216-1848-92C7-8A32502CF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744EEA-2E2D-ABAE-7A07-E02B965465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1E95F4-49B7-9F97-D127-6CB815569773}"/>
              </a:ext>
            </a:extLst>
          </p:cNvPr>
          <p:cNvSpPr>
            <a:spLocks noGrp="1"/>
          </p:cNvSpPr>
          <p:nvPr>
            <p:ph type="dt" sz="half" idx="10"/>
          </p:nvPr>
        </p:nvSpPr>
        <p:spPr/>
        <p:txBody>
          <a:bodyPr/>
          <a:lstStyle/>
          <a:p>
            <a:fld id="{7D8F905C-C566-4BC1-A876-12EC85438ED9}" type="datetimeFigureOut">
              <a:rPr lang="en-US" smtClean="0"/>
              <a:t>2/13/2025</a:t>
            </a:fld>
            <a:endParaRPr lang="en-US"/>
          </a:p>
        </p:txBody>
      </p:sp>
      <p:sp>
        <p:nvSpPr>
          <p:cNvPr id="8" name="Footer Placeholder 7">
            <a:extLst>
              <a:ext uri="{FF2B5EF4-FFF2-40B4-BE49-F238E27FC236}">
                <a16:creationId xmlns:a16="http://schemas.microsoft.com/office/drawing/2014/main" id="{14724EE2-8C72-3F49-12E6-D8504CE21E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289A85-EDA0-C2B6-53A4-9878ACA5DE09}"/>
              </a:ext>
            </a:extLst>
          </p:cNvPr>
          <p:cNvSpPr>
            <a:spLocks noGrp="1"/>
          </p:cNvSpPr>
          <p:nvPr>
            <p:ph type="sldNum" sz="quarter" idx="12"/>
          </p:nvPr>
        </p:nvSpPr>
        <p:spPr/>
        <p:txBody>
          <a:bodyPr/>
          <a:lstStyle/>
          <a:p>
            <a:fld id="{6A5FFCD7-6966-441F-BBE0-DD492CE2B86E}" type="slidenum">
              <a:rPr lang="en-US" smtClean="0"/>
              <a:t>‹#›</a:t>
            </a:fld>
            <a:endParaRPr lang="en-US"/>
          </a:p>
        </p:txBody>
      </p:sp>
    </p:spTree>
    <p:extLst>
      <p:ext uri="{BB962C8B-B14F-4D97-AF65-F5344CB8AC3E}">
        <p14:creationId xmlns:p14="http://schemas.microsoft.com/office/powerpoint/2010/main" val="564316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650C-3B07-D5E9-6CBD-1C89D81F54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5F69D-5974-CD0D-72DF-A1658023B803}"/>
              </a:ext>
            </a:extLst>
          </p:cNvPr>
          <p:cNvSpPr>
            <a:spLocks noGrp="1"/>
          </p:cNvSpPr>
          <p:nvPr>
            <p:ph type="dt" sz="half" idx="10"/>
          </p:nvPr>
        </p:nvSpPr>
        <p:spPr/>
        <p:txBody>
          <a:bodyPr/>
          <a:lstStyle/>
          <a:p>
            <a:fld id="{7D8F905C-C566-4BC1-A876-12EC85438ED9}" type="datetimeFigureOut">
              <a:rPr lang="en-US" smtClean="0"/>
              <a:t>2/13/2025</a:t>
            </a:fld>
            <a:endParaRPr lang="en-US"/>
          </a:p>
        </p:txBody>
      </p:sp>
      <p:sp>
        <p:nvSpPr>
          <p:cNvPr id="4" name="Footer Placeholder 3">
            <a:extLst>
              <a:ext uri="{FF2B5EF4-FFF2-40B4-BE49-F238E27FC236}">
                <a16:creationId xmlns:a16="http://schemas.microsoft.com/office/drawing/2014/main" id="{B5C9FCDF-35C5-E34B-74AD-EC271EE52C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606320-9D0B-BFBE-CC98-32486C00BF33}"/>
              </a:ext>
            </a:extLst>
          </p:cNvPr>
          <p:cNvSpPr>
            <a:spLocks noGrp="1"/>
          </p:cNvSpPr>
          <p:nvPr>
            <p:ph type="sldNum" sz="quarter" idx="12"/>
          </p:nvPr>
        </p:nvSpPr>
        <p:spPr/>
        <p:txBody>
          <a:bodyPr/>
          <a:lstStyle/>
          <a:p>
            <a:fld id="{6A5FFCD7-6966-441F-BBE0-DD492CE2B86E}" type="slidenum">
              <a:rPr lang="en-US" smtClean="0"/>
              <a:t>‹#›</a:t>
            </a:fld>
            <a:endParaRPr lang="en-US"/>
          </a:p>
        </p:txBody>
      </p:sp>
    </p:spTree>
    <p:extLst>
      <p:ext uri="{BB962C8B-B14F-4D97-AF65-F5344CB8AC3E}">
        <p14:creationId xmlns:p14="http://schemas.microsoft.com/office/powerpoint/2010/main" val="3413401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D808B-910D-B4D2-D047-E1D08528C31F}"/>
              </a:ext>
            </a:extLst>
          </p:cNvPr>
          <p:cNvSpPr>
            <a:spLocks noGrp="1"/>
          </p:cNvSpPr>
          <p:nvPr>
            <p:ph type="dt" sz="half" idx="10"/>
          </p:nvPr>
        </p:nvSpPr>
        <p:spPr/>
        <p:txBody>
          <a:bodyPr/>
          <a:lstStyle/>
          <a:p>
            <a:fld id="{7D8F905C-C566-4BC1-A876-12EC85438ED9}" type="datetimeFigureOut">
              <a:rPr lang="en-US" smtClean="0"/>
              <a:t>2/13/2025</a:t>
            </a:fld>
            <a:endParaRPr lang="en-US"/>
          </a:p>
        </p:txBody>
      </p:sp>
      <p:sp>
        <p:nvSpPr>
          <p:cNvPr id="3" name="Footer Placeholder 2">
            <a:extLst>
              <a:ext uri="{FF2B5EF4-FFF2-40B4-BE49-F238E27FC236}">
                <a16:creationId xmlns:a16="http://schemas.microsoft.com/office/drawing/2014/main" id="{69DFBE99-3F5B-9B68-C648-C75E35BE25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7B2D3E-CA73-198C-265C-7982B2F34EC5}"/>
              </a:ext>
            </a:extLst>
          </p:cNvPr>
          <p:cNvSpPr>
            <a:spLocks noGrp="1"/>
          </p:cNvSpPr>
          <p:nvPr>
            <p:ph type="sldNum" sz="quarter" idx="12"/>
          </p:nvPr>
        </p:nvSpPr>
        <p:spPr/>
        <p:txBody>
          <a:bodyPr/>
          <a:lstStyle/>
          <a:p>
            <a:fld id="{6A5FFCD7-6966-441F-BBE0-DD492CE2B86E}" type="slidenum">
              <a:rPr lang="en-US" smtClean="0"/>
              <a:t>‹#›</a:t>
            </a:fld>
            <a:endParaRPr lang="en-US"/>
          </a:p>
        </p:txBody>
      </p:sp>
    </p:spTree>
    <p:extLst>
      <p:ext uri="{BB962C8B-B14F-4D97-AF65-F5344CB8AC3E}">
        <p14:creationId xmlns:p14="http://schemas.microsoft.com/office/powerpoint/2010/main" val="1948969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719E-DBF7-597F-3D59-3962E93AF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554B9C-A5A6-D30E-6B2E-7760254083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13FD2A-AE21-FB94-7B9A-71B48448F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7F35F6-8354-B140-9650-878A186375E6}"/>
              </a:ext>
            </a:extLst>
          </p:cNvPr>
          <p:cNvSpPr>
            <a:spLocks noGrp="1"/>
          </p:cNvSpPr>
          <p:nvPr>
            <p:ph type="dt" sz="half" idx="10"/>
          </p:nvPr>
        </p:nvSpPr>
        <p:spPr/>
        <p:txBody>
          <a:bodyPr/>
          <a:lstStyle/>
          <a:p>
            <a:fld id="{7D8F905C-C566-4BC1-A876-12EC85438ED9}" type="datetimeFigureOut">
              <a:rPr lang="en-US" smtClean="0"/>
              <a:t>2/13/2025</a:t>
            </a:fld>
            <a:endParaRPr lang="en-US"/>
          </a:p>
        </p:txBody>
      </p:sp>
      <p:sp>
        <p:nvSpPr>
          <p:cNvPr id="6" name="Footer Placeholder 5">
            <a:extLst>
              <a:ext uri="{FF2B5EF4-FFF2-40B4-BE49-F238E27FC236}">
                <a16:creationId xmlns:a16="http://schemas.microsoft.com/office/drawing/2014/main" id="{998EEC09-70DD-DFBC-B8F2-D3A751FA4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3FEC52-1AEE-DBB6-64FB-9CDD1CBA0E0D}"/>
              </a:ext>
            </a:extLst>
          </p:cNvPr>
          <p:cNvSpPr>
            <a:spLocks noGrp="1"/>
          </p:cNvSpPr>
          <p:nvPr>
            <p:ph type="sldNum" sz="quarter" idx="12"/>
          </p:nvPr>
        </p:nvSpPr>
        <p:spPr/>
        <p:txBody>
          <a:bodyPr/>
          <a:lstStyle/>
          <a:p>
            <a:fld id="{6A5FFCD7-6966-441F-BBE0-DD492CE2B86E}" type="slidenum">
              <a:rPr lang="en-US" smtClean="0"/>
              <a:t>‹#›</a:t>
            </a:fld>
            <a:endParaRPr lang="en-US"/>
          </a:p>
        </p:txBody>
      </p:sp>
    </p:spTree>
    <p:extLst>
      <p:ext uri="{BB962C8B-B14F-4D97-AF65-F5344CB8AC3E}">
        <p14:creationId xmlns:p14="http://schemas.microsoft.com/office/powerpoint/2010/main" val="387831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401FE-DC0D-F03D-BB47-62A4C5DBB7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B6758E-F306-3964-0DF0-31F322022C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AFE912-FC77-D81B-7D04-2F50B7C04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C56F08-7AF9-11DB-B843-DA605B5EE467}"/>
              </a:ext>
            </a:extLst>
          </p:cNvPr>
          <p:cNvSpPr>
            <a:spLocks noGrp="1"/>
          </p:cNvSpPr>
          <p:nvPr>
            <p:ph type="dt" sz="half" idx="10"/>
          </p:nvPr>
        </p:nvSpPr>
        <p:spPr/>
        <p:txBody>
          <a:bodyPr/>
          <a:lstStyle/>
          <a:p>
            <a:fld id="{7D8F905C-C566-4BC1-A876-12EC85438ED9}" type="datetimeFigureOut">
              <a:rPr lang="en-US" smtClean="0"/>
              <a:t>2/13/2025</a:t>
            </a:fld>
            <a:endParaRPr lang="en-US"/>
          </a:p>
        </p:txBody>
      </p:sp>
      <p:sp>
        <p:nvSpPr>
          <p:cNvPr id="6" name="Footer Placeholder 5">
            <a:extLst>
              <a:ext uri="{FF2B5EF4-FFF2-40B4-BE49-F238E27FC236}">
                <a16:creationId xmlns:a16="http://schemas.microsoft.com/office/drawing/2014/main" id="{50501438-C63E-411C-5E25-4D67F81ED2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253310-F8B0-30C2-8B43-C717AAAB79FE}"/>
              </a:ext>
            </a:extLst>
          </p:cNvPr>
          <p:cNvSpPr>
            <a:spLocks noGrp="1"/>
          </p:cNvSpPr>
          <p:nvPr>
            <p:ph type="sldNum" sz="quarter" idx="12"/>
          </p:nvPr>
        </p:nvSpPr>
        <p:spPr/>
        <p:txBody>
          <a:bodyPr/>
          <a:lstStyle/>
          <a:p>
            <a:fld id="{6A5FFCD7-6966-441F-BBE0-DD492CE2B86E}" type="slidenum">
              <a:rPr lang="en-US" smtClean="0"/>
              <a:t>‹#›</a:t>
            </a:fld>
            <a:endParaRPr lang="en-US"/>
          </a:p>
        </p:txBody>
      </p:sp>
    </p:spTree>
    <p:extLst>
      <p:ext uri="{BB962C8B-B14F-4D97-AF65-F5344CB8AC3E}">
        <p14:creationId xmlns:p14="http://schemas.microsoft.com/office/powerpoint/2010/main" val="249228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50990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821E-B9BC-CD41-0CB2-61CC478976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30B25A-7338-FCFD-F88B-EFF90D2AD6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019A9-A2BB-3286-BF45-ED3AE8C4CDED}"/>
              </a:ext>
            </a:extLst>
          </p:cNvPr>
          <p:cNvSpPr>
            <a:spLocks noGrp="1"/>
          </p:cNvSpPr>
          <p:nvPr>
            <p:ph type="dt" sz="half" idx="10"/>
          </p:nvPr>
        </p:nvSpPr>
        <p:spPr/>
        <p:txBody>
          <a:bodyPr/>
          <a:lstStyle/>
          <a:p>
            <a:fld id="{7D8F905C-C566-4BC1-A876-12EC85438ED9}" type="datetimeFigureOut">
              <a:rPr lang="en-US" smtClean="0"/>
              <a:t>2/13/2025</a:t>
            </a:fld>
            <a:endParaRPr lang="en-US"/>
          </a:p>
        </p:txBody>
      </p:sp>
      <p:sp>
        <p:nvSpPr>
          <p:cNvPr id="5" name="Footer Placeholder 4">
            <a:extLst>
              <a:ext uri="{FF2B5EF4-FFF2-40B4-BE49-F238E27FC236}">
                <a16:creationId xmlns:a16="http://schemas.microsoft.com/office/drawing/2014/main" id="{678A8858-20F9-3BE9-5245-CF14DAA94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5BAEB-D1CB-BC85-41B9-4AB6676D57CE}"/>
              </a:ext>
            </a:extLst>
          </p:cNvPr>
          <p:cNvSpPr>
            <a:spLocks noGrp="1"/>
          </p:cNvSpPr>
          <p:nvPr>
            <p:ph type="sldNum" sz="quarter" idx="12"/>
          </p:nvPr>
        </p:nvSpPr>
        <p:spPr/>
        <p:txBody>
          <a:bodyPr/>
          <a:lstStyle/>
          <a:p>
            <a:fld id="{6A5FFCD7-6966-441F-BBE0-DD492CE2B86E}" type="slidenum">
              <a:rPr lang="en-US" smtClean="0"/>
              <a:t>‹#›</a:t>
            </a:fld>
            <a:endParaRPr lang="en-US"/>
          </a:p>
        </p:txBody>
      </p:sp>
    </p:spTree>
    <p:extLst>
      <p:ext uri="{BB962C8B-B14F-4D97-AF65-F5344CB8AC3E}">
        <p14:creationId xmlns:p14="http://schemas.microsoft.com/office/powerpoint/2010/main" val="2843319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D69A0-C6FD-843C-564F-3E139EF64A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40B178-5800-088C-E6F4-9F1FBABBD6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EFF34-9BC4-DB32-A49D-7530B4406CFA}"/>
              </a:ext>
            </a:extLst>
          </p:cNvPr>
          <p:cNvSpPr>
            <a:spLocks noGrp="1"/>
          </p:cNvSpPr>
          <p:nvPr>
            <p:ph type="dt" sz="half" idx="10"/>
          </p:nvPr>
        </p:nvSpPr>
        <p:spPr/>
        <p:txBody>
          <a:bodyPr/>
          <a:lstStyle/>
          <a:p>
            <a:fld id="{7D8F905C-C566-4BC1-A876-12EC85438ED9}" type="datetimeFigureOut">
              <a:rPr lang="en-US" smtClean="0"/>
              <a:t>2/13/2025</a:t>
            </a:fld>
            <a:endParaRPr lang="en-US"/>
          </a:p>
        </p:txBody>
      </p:sp>
      <p:sp>
        <p:nvSpPr>
          <p:cNvPr id="5" name="Footer Placeholder 4">
            <a:extLst>
              <a:ext uri="{FF2B5EF4-FFF2-40B4-BE49-F238E27FC236}">
                <a16:creationId xmlns:a16="http://schemas.microsoft.com/office/drawing/2014/main" id="{45642ECF-5703-4B65-FF96-DF2FAE6D1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DE9C8-B1B3-38B5-E6DE-2528A5FBF1B5}"/>
              </a:ext>
            </a:extLst>
          </p:cNvPr>
          <p:cNvSpPr>
            <a:spLocks noGrp="1"/>
          </p:cNvSpPr>
          <p:nvPr>
            <p:ph type="sldNum" sz="quarter" idx="12"/>
          </p:nvPr>
        </p:nvSpPr>
        <p:spPr/>
        <p:txBody>
          <a:bodyPr/>
          <a:lstStyle/>
          <a:p>
            <a:fld id="{6A5FFCD7-6966-441F-BBE0-DD492CE2B86E}" type="slidenum">
              <a:rPr lang="en-US" smtClean="0"/>
              <a:t>‹#›</a:t>
            </a:fld>
            <a:endParaRPr lang="en-US"/>
          </a:p>
        </p:txBody>
      </p:sp>
    </p:spTree>
    <p:extLst>
      <p:ext uri="{BB962C8B-B14F-4D97-AF65-F5344CB8AC3E}">
        <p14:creationId xmlns:p14="http://schemas.microsoft.com/office/powerpoint/2010/main" val="543154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93604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21996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011511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79624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5576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26341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2/13/2025</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83640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2/13/2025</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9987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18189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2/13/2025</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7896718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2/13/2025</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271520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2/13/2025</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66819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2/13/2025</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303747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2/13/2025</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91450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2/13/2025</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15717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2/13/2025</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362557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2/13/2025</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4235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2/13/2025</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12096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BE3F19-0A34-4E83-9AF2-6080DEEA69C7}"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29979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49165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783142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E3F19-0A34-4E83-9AF2-6080DEEA69C7}"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124380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E3F19-0A34-4E83-9AF2-6080DEEA69C7}"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721550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E3F19-0A34-4E83-9AF2-6080DEEA69C7}" type="datetimeFigureOut">
              <a:rPr lang="en-US" smtClean="0"/>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838740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E3F19-0A34-4E83-9AF2-6080DEEA69C7}"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2832236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E3F19-0A34-4E83-9AF2-6080DEEA69C7}"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5429771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144718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47532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0313964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694800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096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18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31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8343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D6E6B-6FFF-BCC0-A521-5BB6B0E8E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120F3D-0D18-0EDE-5EC9-8F22D1B272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18910-7BDA-2673-50DB-C8B773768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F905C-C566-4BC1-A876-12EC85438ED9}" type="datetimeFigureOut">
              <a:rPr lang="en-US" smtClean="0"/>
              <a:t>2/13/2025</a:t>
            </a:fld>
            <a:endParaRPr lang="en-US"/>
          </a:p>
        </p:txBody>
      </p:sp>
      <p:sp>
        <p:nvSpPr>
          <p:cNvPr id="5" name="Footer Placeholder 4">
            <a:extLst>
              <a:ext uri="{FF2B5EF4-FFF2-40B4-BE49-F238E27FC236}">
                <a16:creationId xmlns:a16="http://schemas.microsoft.com/office/drawing/2014/main" id="{2225B22D-8339-12F1-E911-CE77DEE4AD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39B766-4989-4AAE-C783-4475C9FDA8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FFCD7-6966-441F-BBE0-DD492CE2B86E}" type="slidenum">
              <a:rPr lang="en-US" smtClean="0"/>
              <a:t>‹#›</a:t>
            </a:fld>
            <a:endParaRPr lang="en-US"/>
          </a:p>
        </p:txBody>
      </p:sp>
    </p:spTree>
    <p:extLst>
      <p:ext uri="{BB962C8B-B14F-4D97-AF65-F5344CB8AC3E}">
        <p14:creationId xmlns:p14="http://schemas.microsoft.com/office/powerpoint/2010/main" val="227902638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3003604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5" r:id="rId3"/>
    <p:sldLayoutId id="2147483696" r:id="rId4"/>
    <p:sldLayoutId id="2147483697" r:id="rId5"/>
    <p:sldLayoutId id="214748369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E0B0FB1-CE5B-47A8-8418-2F615691CD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2/13/2025</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spTree>
    <p:extLst>
      <p:ext uri="{BB962C8B-B14F-4D97-AF65-F5344CB8AC3E}">
        <p14:creationId xmlns:p14="http://schemas.microsoft.com/office/powerpoint/2010/main" val="5127366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E3F19-0A34-4E83-9AF2-6080DEEA69C7}" type="datetimeFigureOut">
              <a:rPr lang="en-US" smtClean="0"/>
              <a:t>2/13/2025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CEF82-573D-40B3-9336-46FBD8D077CE}" type="slidenum">
              <a:rPr lang="en-US" smtClean="0"/>
              <a:t>‹#›</a:t>
            </a:fld>
            <a:endParaRPr lang="en-US"/>
          </a:p>
        </p:txBody>
      </p:sp>
    </p:spTree>
    <p:extLst>
      <p:ext uri="{BB962C8B-B14F-4D97-AF65-F5344CB8AC3E}">
        <p14:creationId xmlns:p14="http://schemas.microsoft.com/office/powerpoint/2010/main" val="17909155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59.xml"/><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5.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7.wdp"/><Relationship Id="rId4" Type="http://schemas.openxmlformats.org/officeDocument/2006/relationships/image" Target="../media/image15.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11.wdp"/><Relationship Id="rId18" Type="http://schemas.openxmlformats.org/officeDocument/2006/relationships/image" Target="../media/image28.png"/><Relationship Id="rId3" Type="http://schemas.openxmlformats.org/officeDocument/2006/relationships/image" Target="../media/image21.png"/><Relationship Id="rId7" Type="http://schemas.microsoft.com/office/2007/relationships/hdphoto" Target="../media/hdphoto9.wdp"/><Relationship Id="rId12" Type="http://schemas.openxmlformats.org/officeDocument/2006/relationships/image" Target="../media/image25.png"/><Relationship Id="rId17" Type="http://schemas.microsoft.com/office/2007/relationships/hdphoto" Target="../media/hdphoto13.wdp"/><Relationship Id="rId2" Type="http://schemas.openxmlformats.org/officeDocument/2006/relationships/notesSlide" Target="../notesSlides/notesSlide11.xml"/><Relationship Id="rId16" Type="http://schemas.openxmlformats.org/officeDocument/2006/relationships/image" Target="../media/image27.png"/><Relationship Id="rId1" Type="http://schemas.openxmlformats.org/officeDocument/2006/relationships/slideLayout" Target="../slideLayouts/slideLayout60.xml"/><Relationship Id="rId6" Type="http://schemas.openxmlformats.org/officeDocument/2006/relationships/image" Target="../media/image23.png"/><Relationship Id="rId11" Type="http://schemas.microsoft.com/office/2007/relationships/hdphoto" Target="../media/hdphoto10.wdp"/><Relationship Id="rId5" Type="http://schemas.microsoft.com/office/2007/relationships/hdphoto" Target="../media/hdphoto8.wdp"/><Relationship Id="rId15" Type="http://schemas.microsoft.com/office/2007/relationships/hdphoto" Target="../media/hdphoto12.wdp"/><Relationship Id="rId10" Type="http://schemas.openxmlformats.org/officeDocument/2006/relationships/image" Target="../media/image24.png"/><Relationship Id="rId19" Type="http://schemas.microsoft.com/office/2007/relationships/hdphoto" Target="../media/hdphoto14.wdp"/><Relationship Id="rId4" Type="http://schemas.openxmlformats.org/officeDocument/2006/relationships/image" Target="../media/image22.png"/><Relationship Id="rId9" Type="http://schemas.microsoft.com/office/2007/relationships/hdphoto" Target="../media/hdphoto6.wdp"/><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microsoft.com/office/2007/relationships/hdphoto" Target="../media/hdphoto15.wdp"/><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63EE92CD-DBB0-F945-711D-8B58ACEB7570}"/>
              </a:ext>
            </a:extLst>
          </p:cNvPr>
          <p:cNvPicPr>
            <a:picLocks noChangeAspect="1"/>
          </p:cNvPicPr>
          <p:nvPr/>
        </p:nvPicPr>
        <p:blipFill>
          <a:blip r:embed="rId3"/>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439D7B70-28BC-1BF6-4756-1A634F8BF08F}"/>
              </a:ext>
            </a:extLst>
          </p:cNvPr>
          <p:cNvPicPr>
            <a:picLocks noChangeAspect="1"/>
          </p:cNvPicPr>
          <p:nvPr/>
        </p:nvPicPr>
        <p:blipFill>
          <a:blip r:embed="rId4"/>
          <a:stretch>
            <a:fillRect/>
          </a:stretch>
        </p:blipFill>
        <p:spPr>
          <a:xfrm>
            <a:off x="2479089" y="1994315"/>
            <a:ext cx="7736495" cy="25178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56"/>
                                        </p:tgtEl>
                                        <p:attrNameLst>
                                          <p:attrName>style.visibility</p:attrName>
                                        </p:attrNameLst>
                                      </p:cBhvr>
                                      <p:to>
                                        <p:strVal val="visible"/>
                                      </p:to>
                                    </p:set>
                                    <p:animEffect transition="in" filter="randombar(horizontal)">
                                      <p:cBhvr>
                                        <p:cTn id="7" dur="500"/>
                                        <p:tgtEl>
                                          <p:spTgt spid="135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60"/>
                                        </p:tgtEl>
                                        <p:attrNameLst>
                                          <p:attrName>style.visibility</p:attrName>
                                        </p:attrNameLst>
                                      </p:cBhvr>
                                      <p:to>
                                        <p:strVal val="visible"/>
                                      </p:to>
                                    </p:set>
                                    <p:animEffect transition="in" filter="randombar(horizontal)">
                                      <p:cBhvr>
                                        <p:cTn id="10" dur="500"/>
                                        <p:tgtEl>
                                          <p:spTgt spid="13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id="{C62A3655-B041-88E9-FDC9-6A341F9F3C6A}"/>
              </a:ext>
            </a:extLst>
          </p:cNvPr>
          <p:cNvSpPr txBox="1"/>
          <p:nvPr/>
        </p:nvSpPr>
        <p:spPr>
          <a:xfrm>
            <a:off x="1270000" y="2397760"/>
            <a:ext cx="9306560" cy="3300391"/>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 71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7045037"/>
            <a:chOff x="0" y="-1"/>
            <a:chExt cx="9144000" cy="7045037"/>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82" b="12410"/>
            <a:stretch/>
          </p:blipFill>
          <p:spPr bwMode="auto">
            <a:xfrm>
              <a:off x="0" y="-1"/>
              <a:ext cx="9144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0815" y="919099"/>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1524001" y="328124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4617401" y="330888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HEO TÌM BÓNG</a:t>
            </a:r>
          </a:p>
        </p:txBody>
      </p:sp>
      <p:pic>
        <p:nvPicPr>
          <p:cNvPr id="3" name="BabySharkDance-VA-583775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7724" y="396766"/>
            <a:ext cx="609600" cy="609600"/>
          </a:xfrm>
          <a:prstGeom prst="rect">
            <a:avLst/>
          </a:prstGeom>
        </p:spPr>
      </p:pic>
      <p:pic>
        <p:nvPicPr>
          <p:cNvPr id="21" name="Picture 20" descr="C:\Users\ADMIN\Desktop\Tai nguyen thiet ke tro choi\Angry birds epic birds\1505573783630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2837" y="562963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A6619E-F127-F553-2553-CB8643A94A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6136641" y="335236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B0916A2-6CF7-6376-E13D-F8AB5FBD975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9402761" y="277040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6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 b="132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49379" y="354793"/>
            <a:ext cx="3737603" cy="2340073"/>
            <a:chOff x="21771" y="762000"/>
            <a:chExt cx="3313019" cy="2119086"/>
          </a:xfrm>
        </p:grpSpPr>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19200" y="1323222"/>
              <a:ext cx="1524000" cy="41806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72 000 : 80</a:t>
              </a:r>
            </a:p>
          </p:txBody>
        </p:sp>
      </p:grpSp>
      <p:grpSp>
        <p:nvGrpSpPr>
          <p:cNvPr id="9" name="Group 8"/>
          <p:cNvGrpSpPr/>
          <p:nvPr/>
        </p:nvGrpSpPr>
        <p:grpSpPr>
          <a:xfrm>
            <a:off x="6161832" y="4457415"/>
            <a:ext cx="3696806" cy="2439544"/>
            <a:chOff x="21771" y="762000"/>
            <a:chExt cx="3313019" cy="2119086"/>
          </a:xfrm>
        </p:grpSpPr>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19200" y="1323222"/>
              <a:ext cx="1524000" cy="45449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1961 : 37</a:t>
              </a:r>
            </a:p>
          </p:txBody>
        </p:sp>
      </p:grpSp>
      <p:grpSp>
        <p:nvGrpSpPr>
          <p:cNvPr id="13" name="Group 12"/>
          <p:cNvGrpSpPr/>
          <p:nvPr/>
        </p:nvGrpSpPr>
        <p:grpSpPr>
          <a:xfrm>
            <a:off x="1481050" y="4349212"/>
            <a:ext cx="3674263" cy="2348397"/>
            <a:chOff x="21771" y="762000"/>
            <a:chExt cx="3313019" cy="2119086"/>
          </a:xfrm>
        </p:grpSpPr>
        <p:pic>
          <p:nvPicPr>
            <p:cNvPr id="1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9200" y="1323222"/>
              <a:ext cx="1524000" cy="416585"/>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3 870 : 45</a:t>
              </a:r>
            </a:p>
          </p:txBody>
        </p:sp>
      </p:grpSp>
      <p:grpSp>
        <p:nvGrpSpPr>
          <p:cNvPr id="17" name="Group 16"/>
          <p:cNvGrpSpPr/>
          <p:nvPr/>
        </p:nvGrpSpPr>
        <p:grpSpPr>
          <a:xfrm>
            <a:off x="6031794" y="177427"/>
            <a:ext cx="3812089" cy="2373970"/>
            <a:chOff x="21771" y="762000"/>
            <a:chExt cx="3313019" cy="2119086"/>
          </a:xfrm>
        </p:grpSpPr>
        <p:pic>
          <p:nvPicPr>
            <p:cNvPr id="18"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19200" y="1323222"/>
              <a:ext cx="1524000" cy="467044"/>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85 x 45</a:t>
              </a:r>
            </a:p>
          </p:txBody>
        </p:sp>
      </p:grpSp>
      <p:grpSp>
        <p:nvGrpSpPr>
          <p:cNvPr id="21" name="Group 20"/>
          <p:cNvGrpSpPr/>
          <p:nvPr/>
        </p:nvGrpSpPr>
        <p:grpSpPr>
          <a:xfrm>
            <a:off x="2583232" y="2789186"/>
            <a:ext cx="1267135" cy="1128660"/>
            <a:chOff x="1168614" y="2336705"/>
            <a:chExt cx="1251135" cy="1154639"/>
          </a:xfrm>
        </p:grpSpPr>
        <p:pic>
          <p:nvPicPr>
            <p:cNvPr id="22"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1246308" y="2625490"/>
              <a:ext cx="1013203"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900</a:t>
              </a:r>
            </a:p>
          </p:txBody>
        </p:sp>
      </p:grpSp>
      <p:grpSp>
        <p:nvGrpSpPr>
          <p:cNvPr id="24" name="Group 23"/>
          <p:cNvGrpSpPr/>
          <p:nvPr/>
        </p:nvGrpSpPr>
        <p:grpSpPr>
          <a:xfrm>
            <a:off x="4357420" y="2623354"/>
            <a:ext cx="1281381" cy="1294492"/>
            <a:chOff x="1168614" y="2336705"/>
            <a:chExt cx="1251135" cy="1154639"/>
          </a:xfrm>
        </p:grpSpPr>
        <p:pic>
          <p:nvPicPr>
            <p:cNvPr id="2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1397969" y="2438400"/>
              <a:ext cx="872976"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53</a:t>
              </a:r>
            </a:p>
          </p:txBody>
        </p:sp>
      </p:grpSp>
      <p:grpSp>
        <p:nvGrpSpPr>
          <p:cNvPr id="27" name="Group 26"/>
          <p:cNvGrpSpPr/>
          <p:nvPr/>
        </p:nvGrpSpPr>
        <p:grpSpPr>
          <a:xfrm>
            <a:off x="6161833" y="2722391"/>
            <a:ext cx="1251135" cy="1234792"/>
            <a:chOff x="1168614" y="2336705"/>
            <a:chExt cx="1251135" cy="1154639"/>
          </a:xfrm>
        </p:grpSpPr>
        <p:pic>
          <p:nvPicPr>
            <p:cNvPr id="28"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387261" y="2438400"/>
              <a:ext cx="812800"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86</a:t>
              </a:r>
            </a:p>
          </p:txBody>
        </p:sp>
      </p:grpSp>
      <p:grpSp>
        <p:nvGrpSpPr>
          <p:cNvPr id="30" name="Group 29"/>
          <p:cNvGrpSpPr/>
          <p:nvPr/>
        </p:nvGrpSpPr>
        <p:grpSpPr>
          <a:xfrm>
            <a:off x="7995921" y="2623355"/>
            <a:ext cx="1584960" cy="1238468"/>
            <a:chOff x="1052223" y="2336705"/>
            <a:chExt cx="1574421" cy="1154639"/>
          </a:xfrm>
        </p:grpSpPr>
        <p:pic>
          <p:nvPicPr>
            <p:cNvPr id="31"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1052223" y="2571012"/>
              <a:ext cx="1574421"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3 825</a:t>
              </a:r>
            </a:p>
          </p:txBody>
        </p:sp>
      </p:grpSp>
    </p:spTree>
    <p:extLst>
      <p:ext uri="{BB962C8B-B14F-4D97-AF65-F5344CB8AC3E}">
        <p14:creationId xmlns:p14="http://schemas.microsoft.com/office/powerpoint/2010/main" val="202759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25" fill="hold">
                                          <p:stCondLst>
                                            <p:cond delay="0"/>
                                          </p:stCondLst>
                                        </p:cTn>
                                        <p:tgtEl>
                                          <p:spTgt spid="13"/>
                                        </p:tgtEl>
                                        <p:attrNameLst>
                                          <p:attrName>r</p:attrName>
                                        </p:attrNameLst>
                                      </p:cBhvr>
                                    </p:animRot>
                                    <p:animRot by="-240000">
                                      <p:cBhvr>
                                        <p:cTn id="7" dur="650" fill="hold">
                                          <p:stCondLst>
                                            <p:cond delay="650"/>
                                          </p:stCondLst>
                                        </p:cTn>
                                        <p:tgtEl>
                                          <p:spTgt spid="13"/>
                                        </p:tgtEl>
                                        <p:attrNameLst>
                                          <p:attrName>r</p:attrName>
                                        </p:attrNameLst>
                                      </p:cBhvr>
                                    </p:animRot>
                                    <p:animRot by="240000">
                                      <p:cBhvr>
                                        <p:cTn id="8" dur="650" fill="hold">
                                          <p:stCondLst>
                                            <p:cond delay="1300"/>
                                          </p:stCondLst>
                                        </p:cTn>
                                        <p:tgtEl>
                                          <p:spTgt spid="13"/>
                                        </p:tgtEl>
                                        <p:attrNameLst>
                                          <p:attrName>r</p:attrName>
                                        </p:attrNameLst>
                                      </p:cBhvr>
                                    </p:animRot>
                                    <p:animRot by="-240000">
                                      <p:cBhvr>
                                        <p:cTn id="9" dur="650" fill="hold">
                                          <p:stCondLst>
                                            <p:cond delay="1950"/>
                                          </p:stCondLst>
                                        </p:cTn>
                                        <p:tgtEl>
                                          <p:spTgt spid="13"/>
                                        </p:tgtEl>
                                        <p:attrNameLst>
                                          <p:attrName>r</p:attrName>
                                        </p:attrNameLst>
                                      </p:cBhvr>
                                    </p:animRot>
                                    <p:animRot by="120000">
                                      <p:cBhvr>
                                        <p:cTn id="10" dur="650" fill="hold">
                                          <p:stCondLst>
                                            <p:cond delay="26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5"/>
                                        </p:tgtEl>
                                        <p:attrNameLst>
                                          <p:attrName>r</p:attrName>
                                        </p:attrNameLst>
                                      </p:cBhvr>
                                    </p:animRot>
                                    <p:animRot by="-240000">
                                      <p:cBhvr>
                                        <p:cTn id="13" dur="650" fill="hold">
                                          <p:stCondLst>
                                            <p:cond delay="650"/>
                                          </p:stCondLst>
                                        </p:cTn>
                                        <p:tgtEl>
                                          <p:spTgt spid="5"/>
                                        </p:tgtEl>
                                        <p:attrNameLst>
                                          <p:attrName>r</p:attrName>
                                        </p:attrNameLst>
                                      </p:cBhvr>
                                    </p:animRot>
                                    <p:animRot by="240000">
                                      <p:cBhvr>
                                        <p:cTn id="14" dur="650" fill="hold">
                                          <p:stCondLst>
                                            <p:cond delay="1300"/>
                                          </p:stCondLst>
                                        </p:cTn>
                                        <p:tgtEl>
                                          <p:spTgt spid="5"/>
                                        </p:tgtEl>
                                        <p:attrNameLst>
                                          <p:attrName>r</p:attrName>
                                        </p:attrNameLst>
                                      </p:cBhvr>
                                    </p:animRot>
                                    <p:animRot by="-240000">
                                      <p:cBhvr>
                                        <p:cTn id="15" dur="650" fill="hold">
                                          <p:stCondLst>
                                            <p:cond delay="1950"/>
                                          </p:stCondLst>
                                        </p:cTn>
                                        <p:tgtEl>
                                          <p:spTgt spid="5"/>
                                        </p:tgtEl>
                                        <p:attrNameLst>
                                          <p:attrName>r</p:attrName>
                                        </p:attrNameLst>
                                      </p:cBhvr>
                                    </p:animRot>
                                    <p:animRot by="120000">
                                      <p:cBhvr>
                                        <p:cTn id="16" dur="650" fill="hold">
                                          <p:stCondLst>
                                            <p:cond delay="2600"/>
                                          </p:stCondLst>
                                        </p:cTn>
                                        <p:tgtEl>
                                          <p:spTgt spid="5"/>
                                        </p:tgtEl>
                                        <p:attrNameLst>
                                          <p:attrName>r</p:attrName>
                                        </p:attrNameLst>
                                      </p:cBhvr>
                                    </p:animRot>
                                  </p:childTnLst>
                                </p:cTn>
                              </p:par>
                              <p:par>
                                <p:cTn id="17" presetID="32" presetClass="emph" presetSubtype="0" repeatCount="indefinite" fill="hold" nodeType="withEffect">
                                  <p:stCondLst>
                                    <p:cond delay="800"/>
                                  </p:stCondLst>
                                  <p:childTnLst>
                                    <p:animRot by="120000">
                                      <p:cBhvr>
                                        <p:cTn id="18" dur="325" fill="hold">
                                          <p:stCondLst>
                                            <p:cond delay="0"/>
                                          </p:stCondLst>
                                        </p:cTn>
                                        <p:tgtEl>
                                          <p:spTgt spid="17"/>
                                        </p:tgtEl>
                                        <p:attrNameLst>
                                          <p:attrName>r</p:attrName>
                                        </p:attrNameLst>
                                      </p:cBhvr>
                                    </p:animRot>
                                    <p:animRot by="-240000">
                                      <p:cBhvr>
                                        <p:cTn id="19" dur="650" fill="hold">
                                          <p:stCondLst>
                                            <p:cond delay="650"/>
                                          </p:stCondLst>
                                        </p:cTn>
                                        <p:tgtEl>
                                          <p:spTgt spid="17"/>
                                        </p:tgtEl>
                                        <p:attrNameLst>
                                          <p:attrName>r</p:attrName>
                                        </p:attrNameLst>
                                      </p:cBhvr>
                                    </p:animRot>
                                    <p:animRot by="240000">
                                      <p:cBhvr>
                                        <p:cTn id="20" dur="650" fill="hold">
                                          <p:stCondLst>
                                            <p:cond delay="1300"/>
                                          </p:stCondLst>
                                        </p:cTn>
                                        <p:tgtEl>
                                          <p:spTgt spid="17"/>
                                        </p:tgtEl>
                                        <p:attrNameLst>
                                          <p:attrName>r</p:attrName>
                                        </p:attrNameLst>
                                      </p:cBhvr>
                                    </p:animRot>
                                    <p:animRot by="-240000">
                                      <p:cBhvr>
                                        <p:cTn id="21" dur="650" fill="hold">
                                          <p:stCondLst>
                                            <p:cond delay="1950"/>
                                          </p:stCondLst>
                                        </p:cTn>
                                        <p:tgtEl>
                                          <p:spTgt spid="17"/>
                                        </p:tgtEl>
                                        <p:attrNameLst>
                                          <p:attrName>r</p:attrName>
                                        </p:attrNameLst>
                                      </p:cBhvr>
                                    </p:animRot>
                                    <p:animRot by="120000">
                                      <p:cBhvr>
                                        <p:cTn id="22" dur="650" fill="hold">
                                          <p:stCondLst>
                                            <p:cond delay="2600"/>
                                          </p:stCondLst>
                                        </p:cTn>
                                        <p:tgtEl>
                                          <p:spTgt spid="17"/>
                                        </p:tgtEl>
                                        <p:attrNameLst>
                                          <p:attrName>r</p:attrName>
                                        </p:attrNameLst>
                                      </p:cBhvr>
                                    </p:animRot>
                                  </p:childTnLst>
                                </p:cTn>
                              </p:par>
                              <p:par>
                                <p:cTn id="23" presetID="32" presetClass="emph" presetSubtype="0" repeatCount="indefinite" fill="hold" nodeType="withEffect">
                                  <p:stCondLst>
                                    <p:cond delay="500"/>
                                  </p:stCondLst>
                                  <p:childTnLst>
                                    <p:animRot by="120000">
                                      <p:cBhvr>
                                        <p:cTn id="24" dur="325" fill="hold">
                                          <p:stCondLst>
                                            <p:cond delay="0"/>
                                          </p:stCondLst>
                                        </p:cTn>
                                        <p:tgtEl>
                                          <p:spTgt spid="9"/>
                                        </p:tgtEl>
                                        <p:attrNameLst>
                                          <p:attrName>r</p:attrName>
                                        </p:attrNameLst>
                                      </p:cBhvr>
                                    </p:animRot>
                                    <p:animRot by="-240000">
                                      <p:cBhvr>
                                        <p:cTn id="25" dur="650" fill="hold">
                                          <p:stCondLst>
                                            <p:cond delay="650"/>
                                          </p:stCondLst>
                                        </p:cTn>
                                        <p:tgtEl>
                                          <p:spTgt spid="9"/>
                                        </p:tgtEl>
                                        <p:attrNameLst>
                                          <p:attrName>r</p:attrName>
                                        </p:attrNameLst>
                                      </p:cBhvr>
                                    </p:animRot>
                                    <p:animRot by="240000">
                                      <p:cBhvr>
                                        <p:cTn id="26" dur="650" fill="hold">
                                          <p:stCondLst>
                                            <p:cond delay="1300"/>
                                          </p:stCondLst>
                                        </p:cTn>
                                        <p:tgtEl>
                                          <p:spTgt spid="9"/>
                                        </p:tgtEl>
                                        <p:attrNameLst>
                                          <p:attrName>r</p:attrName>
                                        </p:attrNameLst>
                                      </p:cBhvr>
                                    </p:animRot>
                                    <p:animRot by="-240000">
                                      <p:cBhvr>
                                        <p:cTn id="27" dur="650" fill="hold">
                                          <p:stCondLst>
                                            <p:cond delay="1950"/>
                                          </p:stCondLst>
                                        </p:cTn>
                                        <p:tgtEl>
                                          <p:spTgt spid="9"/>
                                        </p:tgtEl>
                                        <p:attrNameLst>
                                          <p:attrName>r</p:attrName>
                                        </p:attrNameLst>
                                      </p:cBhvr>
                                    </p:animRot>
                                    <p:animRot by="120000">
                                      <p:cBhvr>
                                        <p:cTn id="28" dur="650" fill="hold">
                                          <p:stCondLst>
                                            <p:cond delay="260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2.08333E-6 1.11111E-6 C 0.00469 -0.00556 0.01029 -0.0088 0.01563 -0.01412 C 0.02865 -0.02662 0.01849 -0.01921 0.02813 -0.02616 C 0.03008 -0.03148 0.03203 -0.03357 0.0362 -0.03773 C 0.03867 -0.0456 0.04466 -0.05232 0.05183 -0.05486 C 0.06081 -0.06921 0.07891 -0.07037 0.09271 -0.07685 C 0.09479 -0.07778 0.09701 -0.07894 0.09896 -0.08009 C 0.10183 -0.08171 0.10443 -0.08357 0.10703 -0.08519 C 0.11354 -0.08866 0.12097 -0.09028 0.12735 -0.09375 C 0.13216 -0.09653 0.13516 -0.10116 0.14011 -0.10417 C 0.14479 -0.10648 0.15052 -0.10671 0.1556 -0.10903 C 0.16459 -0.11343 0.17344 -0.11435 0.18255 -0.11736 C 0.20026 -0.12384 0.18151 -0.11875 0.19675 -0.12269 C 0.20391 -0.13056 0.19479 -0.12176 0.20599 -0.12778 C 0.20716 -0.12847 0.20794 -0.13056 0.20925 -0.13102 C 0.21055 -0.13218 0.21224 -0.13218 0.2138 -0.13287 C 0.21784 -0.13704 0.22123 -0.13958 0.22656 -0.1412 C 0.23255 -0.14583 0.23672 -0.15093 0.24388 -0.15324 C 0.24896 -0.16181 0.25664 -0.16597 0.26276 -0.17338 C 0.27018 -0.1831 0.278 -0.1919 0.28646 -0.2007 C 0.28802 -0.20648 0.28972 -0.21204 0.29102 -0.21783 C 0.29414 -0.2706 0.30912 -0.3382 0.26419 -0.37384 C 0.25951 -0.38171 0.2543 -0.38171 0.24688 -0.3838 C 0.23555 -0.38033 0.22448 -0.3787 0.21563 -0.36898 C 0.21016 -0.36343 0.20912 -0.35625 0.203 -0.35208 C 0.19948 -0.34097 0.18906 -0.33565 0.18555 -0.32477 C 0.18268 -0.3162 0.18399 -0.3213 0.18399 -0.30764 " pathEditMode="relative" rAng="0" ptsTypes="AAAAAAAAAAAAAAAAAAAAAAAAAAA">
                                      <p:cBhvr>
                                        <p:cTn id="43" dur="2000" fill="hold"/>
                                        <p:tgtEl>
                                          <p:spTgt spid="21"/>
                                        </p:tgtEl>
                                        <p:attrNameLst>
                                          <p:attrName>ppt_x</p:attrName>
                                          <p:attrName>ppt_y</p:attrName>
                                        </p:attrNameLst>
                                      </p:cBhvr>
                                      <p:rCtr x="14792" y="-19190"/>
                                    </p:animMotion>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16667E-6 -1.85185E-6 C 0.01132 0.02222 -0.00391 -0.00903 0.00638 0.01736 C 0.01276 0.0338 0.00963 0.0213 0.01653 0.03472 C 0.01796 0.0375 0.01888 0.0419 0.02044 0.04468 C 0.025 0.05371 0.03489 0.06621 0.04075 0.07199 C 0.05299 0.09676 0.06992 0.09769 0.08541 0.10926 C 0.09257 0.11482 0.09713 0.1257 0.10455 0.1294 C 0.11445 0.1419 0.12864 0.14676 0.14023 0.14931 C 0.14309 0.15093 0.14596 0.15301 0.14908 0.15417 C 0.15507 0.15648 0.16705 0.15926 0.16705 0.15949 C 0.17005 0.15903 0.1944 0.15926 0.20403 0.15417 C 0.20989 0.15093 0.21458 0.14445 0.22057 0.1419 C 0.23059 0.13218 0.23932 0.12824 0.24987 0.12199 C 0.28086 0.12269 0.31198 0.12269 0.34309 0.12408 C 0.35091 0.12454 0.35625 0.12963 0.36341 0.13426 C 0.36588 0.13588 0.37109 0.13935 0.37109 0.13959 C 0.37513 0.14537 0.37838 0.15324 0.38255 0.15926 C 0.38958 0.16945 0.39674 0.1794 0.40416 0.18889 C 0.40664 0.20278 0.40533 0.19398 0.40807 0.21621 C 0.40885 0.22222 0.41328 0.23403 0.41445 0.23889 C 0.41627 0.24584 0.41823 0.26111 0.41823 0.26134 C 0.41862 0.27662 0.41888 0.29259 0.41953 0.30834 C 0.41992 0.31806 0.42343 0.32408 0.42343 0.33357 " pathEditMode="relative" rAng="0" ptsTypes="AAAAAAAAAAAAAAAAAAAAAAA">
                                      <p:cBhvr>
                                        <p:cTn id="48" dur="2000" fill="hold"/>
                                        <p:tgtEl>
                                          <p:spTgt spid="24"/>
                                        </p:tgtEl>
                                        <p:attrNameLst>
                                          <p:attrName>ppt_x</p:attrName>
                                          <p:attrName>ppt_y</p:attrName>
                                        </p:attrNameLst>
                                      </p:cBhvr>
                                      <p:rCtr x="21172" y="16667"/>
                                    </p:animMotion>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9206 0.03958 C 0.09375 0.03102 0.09883 0.01412 0.10144 0.01018 C 0.10274 0.0081 0.10417 0.00602 0.10521 0.00393 C 0.11211 -0.01135 0.10443 0.00092 0.11107 -0.00857 C 0.1142 -0.0176 0.1168 -0.02246 0.12058 -0.02963 C 0.13047 -0.04815 0.12019 -0.0294 0.12631 -0.04422 C 0.12982 -0.05278 0.13399 -0.06297 0.13776 -0.07107 C 0.13855 -0.07292 0.13985 -0.07338 0.14063 -0.07547 C 0.14558 -0.0875 0.14844 -0.10301 0.15222 -0.11713 C 0.15443 -0.1257 0.15795 -0.13403 0.16068 -0.14236 C 0.16146 -0.15186 0.16211 -0.15718 0.16446 -0.16528 C 0.16524 -0.1713 0.16563 -0.17778 0.16641 -0.1838 C 0.16706 -0.18658 0.16771 -0.18936 0.16836 -0.19213 C 0.16875 -0.19422 0.16901 -0.19653 0.16927 -0.19861 C 0.17162 -0.21528 0.17331 -0.23311 0.17709 -0.24838 C 0.17631 -0.27639 0.17748 -0.31598 0.16641 -0.33635 C 0.16524 -0.33843 0.1625 -0.34607 0.16068 -0.34653 C 0.15404 -0.34838 0.1474 -0.34792 0.14063 -0.34838 C 0.12904 -0.34653 0.12696 -0.34537 0.11771 -0.33426 C 0.11589 -0.33172 0.11394 -0.32871 0.11185 -0.3257 C 0.11094 -0.32431 0.10912 -0.32153 0.10912 -0.32107 C 0.10847 -0.31945 0.1073 -0.31528 0.1073 -0.31505 " pathEditMode="relative" rAng="0" ptsTypes="AAAAAAAAAAAAAAAAAAAAAA">
                                      <p:cBhvr>
                                        <p:cTn id="53" dur="2000" fill="hold"/>
                                        <p:tgtEl>
                                          <p:spTgt spid="30"/>
                                        </p:tgtEl>
                                        <p:attrNameLst>
                                          <p:attrName>ppt_x</p:attrName>
                                          <p:attrName>ppt_y</p:attrName>
                                        </p:attrNameLst>
                                      </p:cBhvr>
                                      <p:rCtr x="4245" y="-19398"/>
                                    </p:animMotion>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6.25E-7 2.96296E-6 C -0.00963 0.01875 -0.00091 0.06713 -0.00898 0.0912 C -0.00963 0.09791 -0.00924 0.10648 -0.01081 0.11134 C -0.01641 0.12777 -0.02448 0.14328 -0.03229 0.14699 C -0.0332 0.14884 -0.03398 0.15046 -0.0349 0.15208 C -0.03633 0.15393 -0.03802 0.15463 -0.03945 0.15694 C -0.04648 0.16828 -0.03476 0.15602 -0.04401 0.16713 C -0.04922 0.17338 -0.05547 0.17662 -0.06094 0.1824 C -0.06654 0.18865 -0.07109 0.20185 -0.07695 0.20764 C -0.0776 0.21041 -0.07786 0.21342 -0.07878 0.21527 C -0.08099 0.21967 -0.08594 0.22546 -0.08594 0.22569 C -0.08841 0.23287 -0.09101 0.24027 -0.09323 0.24838 C -0.09883 0.27037 -0.0944 0.2574 -0.09844 0.26828 C -0.1 0.28032 -0.10286 0.28541 -0.10469 0.29629 C -0.10521 0.29884 -0.10521 0.30139 -0.1056 0.30416 C -0.10768 0.31504 -0.10742 0.30787 -0.10742 0.31435 " pathEditMode="relative" rAng="0" ptsTypes="AAAAAAAAAAAAAAAA">
                                      <p:cBhvr>
                                        <p:cTn id="58" dur="2000" fill="hold"/>
                                        <p:tgtEl>
                                          <p:spTgt spid="27"/>
                                        </p:tgtEl>
                                        <p:attrNameLst>
                                          <p:attrName>ppt_x</p:attrName>
                                          <p:attrName>ppt_y</p:attrName>
                                        </p:attrNameLst>
                                      </p:cBhvr>
                                      <p:rCtr x="-5378" y="15718"/>
                                    </p:animMotion>
                                  </p:childTnLst>
                                </p:cTn>
                              </p:par>
                            </p:childTnLst>
                          </p:cTn>
                        </p:par>
                      </p:childTnLst>
                    </p:cTn>
                  </p:par>
                </p:childTnLst>
              </p:cTn>
              <p:nextCondLst>
                <p:cond evt="onClick" delay="0">
                  <p:tgtEl>
                    <p:spTgt spid="2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4623 : 23</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201</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0 0 L 0.39688 -0.01204 " pathEditMode="relative" rAng="0" ptsTypes="AA">
                                      <p:cBhvr>
                                        <p:cTn id="20"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pt-BR" sz="4400" b="1" dirty="0">
                <a:solidFill>
                  <a:prstClr val="black"/>
                </a:solidFill>
                <a:latin typeface="Calibri" panose="020F0502020204030204" pitchFamily="34" charset="0"/>
                <a:cs typeface="Calibri" panose="020F0502020204030204" pitchFamily="34" charset="0"/>
              </a:rPr>
              <a:t>Tính 80 : (2 x 5)</a:t>
            </a:r>
            <a:endParaRPr kumimoji="0" lang="vi-VN" sz="44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4.375E-6 0 L 0.4569 -0.01366 " pathEditMode="relative" rAng="0" ptsTypes="AA">
                                      <p:cBhvr>
                                        <p:cTn id="20"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34867761"/>
              </p:ext>
            </p:extLst>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val="2727666913"/>
                    </a:ext>
                  </a:extLst>
                </a:gridCol>
                <a:gridCol w="1708058">
                  <a:extLst>
                    <a:ext uri="{9D8B030D-6E8A-4147-A177-3AD203B41FA5}">
                      <a16:colId xmlns:a16="http://schemas.microsoft.com/office/drawing/2014/main" val="2797960856"/>
                    </a:ext>
                  </a:extLst>
                </a:gridCol>
                <a:gridCol w="1885820">
                  <a:extLst>
                    <a:ext uri="{9D8B030D-6E8A-4147-A177-3AD203B41FA5}">
                      <a16:colId xmlns:a16="http://schemas.microsoft.com/office/drawing/2014/main" val="1816206407"/>
                    </a:ext>
                  </a:extLst>
                </a:gridCol>
                <a:gridCol w="1854907">
                  <a:extLst>
                    <a:ext uri="{9D8B030D-6E8A-4147-A177-3AD203B41FA5}">
                      <a16:colId xmlns:a16="http://schemas.microsoft.com/office/drawing/2014/main" val="1541633289"/>
                    </a:ext>
                  </a:extLst>
                </a:gridCol>
                <a:gridCol w="1854907">
                  <a:extLst>
                    <a:ext uri="{9D8B030D-6E8A-4147-A177-3AD203B41FA5}">
                      <a16:colId xmlns:a16="http://schemas.microsoft.com/office/drawing/2014/main"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4" name="Rectangle: Rounded Corners 3">
            <a:extLst>
              <a:ext uri="{FF2B5EF4-FFF2-40B4-BE49-F238E27FC236}">
                <a16:creationId xmlns:a16="http://schemas.microsoft.com/office/drawing/2014/main"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1161927752"/>
              </p:ext>
            </p:extLst>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val="2727666913"/>
                    </a:ext>
                  </a:extLst>
                </a:gridCol>
                <a:gridCol w="1538006">
                  <a:extLst>
                    <a:ext uri="{9D8B030D-6E8A-4147-A177-3AD203B41FA5}">
                      <a16:colId xmlns:a16="http://schemas.microsoft.com/office/drawing/2014/main" val="2797960856"/>
                    </a:ext>
                  </a:extLst>
                </a:gridCol>
                <a:gridCol w="1780360">
                  <a:extLst>
                    <a:ext uri="{9D8B030D-6E8A-4147-A177-3AD203B41FA5}">
                      <a16:colId xmlns:a16="http://schemas.microsoft.com/office/drawing/2014/main" val="1816206407"/>
                    </a:ext>
                  </a:extLst>
                </a:gridCol>
                <a:gridCol w="1352550">
                  <a:extLst>
                    <a:ext uri="{9D8B030D-6E8A-4147-A177-3AD203B41FA5}">
                      <a16:colId xmlns:a16="http://schemas.microsoft.com/office/drawing/2014/main" val="1541633289"/>
                    </a:ext>
                  </a:extLst>
                </a:gridCol>
                <a:gridCol w="4152900">
                  <a:extLst>
                    <a:ext uri="{9D8B030D-6E8A-4147-A177-3AD203B41FA5}">
                      <a16:colId xmlns:a16="http://schemas.microsoft.com/office/drawing/2014/main"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3" name="Rectangle: Rounded Corners 2">
            <a:extLst>
              <a:ext uri="{FF2B5EF4-FFF2-40B4-BE49-F238E27FC236}">
                <a16:creationId xmlns:a16="http://schemas.microsoft.com/office/drawing/2014/main"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spTree>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21</a:t>
            </a:r>
          </a:p>
        </p:txBody>
      </p:sp>
      <p:sp>
        <p:nvSpPr>
          <p:cNvPr id="19" name="Rectangle: Rounded Corners 18">
            <a:extLst>
              <a:ext uri="{FF2B5EF4-FFF2-40B4-BE49-F238E27FC236}">
                <a16:creationId xmlns:a16="http://schemas.microsoft.com/office/drawing/2014/main"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15</a:t>
            </a:r>
          </a:p>
        </p:txBody>
      </p:sp>
      <p:sp>
        <p:nvSpPr>
          <p:cNvPr id="20" name="Rectangle: Rounded Corners 19">
            <a:extLst>
              <a:ext uri="{FF2B5EF4-FFF2-40B4-BE49-F238E27FC236}">
                <a16:creationId xmlns:a16="http://schemas.microsoft.com/office/drawing/2014/main"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20</a:t>
            </a:r>
          </a:p>
        </p:txBody>
      </p:sp>
      <p:sp>
        <p:nvSpPr>
          <p:cNvPr id="22" name="Rectangle: Rounded Corners 21">
            <a:extLst>
              <a:ext uri="{FF2B5EF4-FFF2-40B4-BE49-F238E27FC236}">
                <a16:creationId xmlns:a16="http://schemas.microsoft.com/office/drawing/2014/main"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28</a:t>
            </a:r>
          </a:p>
        </p:txBody>
      </p:sp>
      <p:pic>
        <p:nvPicPr>
          <p:cNvPr id="23" name="Picture 6" descr="Káº¿t quáº£ hÃ¬nh áº£nh cho right wrong tick icon">
            <a:extLst>
              <a:ext uri="{FF2B5EF4-FFF2-40B4-BE49-F238E27FC236}">
                <a16:creationId xmlns:a16="http://schemas.microsoft.com/office/drawing/2014/main" id="{D6C27D0B-4AF6-1E86-3359-C69F6F94ECE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69C9DB99-B112-9EDC-6C1B-10C24E9D14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278D7053-DE39-1FED-8FF9-6172377BF5B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AB517CD5-FF69-5045-7F9C-864DCA9EC32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355</Words>
  <Application>Microsoft Office PowerPoint</Application>
  <PresentationFormat>Widescreen</PresentationFormat>
  <Paragraphs>84</Paragraphs>
  <Slides>14</Slides>
  <Notes>12</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14</vt:i4>
      </vt:variant>
    </vt:vector>
  </HeadingPairs>
  <TitlesOfParts>
    <vt:vector size="28" baseType="lpstr">
      <vt:lpstr>#9Slide05 Garris</vt:lpstr>
      <vt:lpstr>Arial</vt:lpstr>
      <vt:lpstr>Calibri</vt:lpstr>
      <vt:lpstr>Calibri Light</vt:lpstr>
      <vt:lpstr>Cambria</vt:lpstr>
      <vt:lpstr>Caveat Brush</vt:lpstr>
      <vt:lpstr>Comfortaa Medium</vt:lpstr>
      <vt:lpstr>Rubik Black</vt:lpstr>
      <vt:lpstr>Times New Roman</vt:lpstr>
      <vt:lpstr>Math Subject for High School - 10th Grade: Circles by Slidesgo</vt:lpstr>
      <vt:lpstr>Custom Design</vt:lpstr>
      <vt:lpstr>Kawaii Bubble Tea Bran MK Plan by Slidesgo</vt:lpstr>
      <vt:lpstr>1_Office Theme</vt:lpstr>
      <vt:lpstr>Office Theme</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23</cp:revision>
  <dcterms:created xsi:type="dcterms:W3CDTF">2023-12-04T14:04:25Z</dcterms:created>
  <dcterms:modified xsi:type="dcterms:W3CDTF">2025-02-13T13:22:21Z</dcterms:modified>
</cp:coreProperties>
</file>