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680" r:id="rId3"/>
  </p:sldMasterIdLst>
  <p:notesMasterIdLst>
    <p:notesMasterId r:id="rId19"/>
  </p:notesMasterIdLst>
  <p:sldIdLst>
    <p:sldId id="313" r:id="rId4"/>
    <p:sldId id="296" r:id="rId5"/>
    <p:sldId id="297" r:id="rId6"/>
    <p:sldId id="298" r:id="rId7"/>
    <p:sldId id="299" r:id="rId8"/>
    <p:sldId id="311" r:id="rId9"/>
    <p:sldId id="3183" r:id="rId10"/>
    <p:sldId id="3190" r:id="rId11"/>
    <p:sldId id="3200" r:id="rId12"/>
    <p:sldId id="3201" r:id="rId13"/>
    <p:sldId id="3196" r:id="rId14"/>
    <p:sldId id="3198" r:id="rId15"/>
    <p:sldId id="3184" r:id="rId16"/>
    <p:sldId id="283" r:id="rId17"/>
    <p:sldId id="31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8140-10F2-62D3-6E74-F783E3C0C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CE7A1-7F97-AD6C-BBF0-6B875A6C5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87625-E899-BD9A-D2FA-41B9AF3A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7360-0FAB-5039-562C-9B86E470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148F9-0C0E-B354-0F53-DF1002D4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73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3E85-2493-4072-0A13-D2DC47E1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7D87-EBF5-EBC0-E8FC-FC8B4A23D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1766-BA03-3090-1591-3D8B4817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98F7-E703-8A4F-F631-DE207E5F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D1DC-2910-4D12-E9A3-1B66AA0B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09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A439-DA25-33DC-18E8-ADD7D603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DE6BE-11C7-041B-27BC-88FBA367A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BA6D7-8D94-F382-6C16-EF210378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FDD09-C5A3-6C93-E739-4AD8990A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995B5-2AE2-9A95-A7B5-84BF4F4C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5506-C3BD-C5E7-3602-AF6B1D84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323A-6295-F12B-DF83-797F9FBCA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2E394-D019-7578-F968-E03EC0D05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2A487-0E76-B255-7EC6-2D5D73E5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EEF4-2D7C-F745-68EE-F7351BFA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BC9A-FC41-D659-2988-019E8718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2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6F88-1C33-12B9-E2C3-4031B574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5F00D-1695-0780-B621-C77A27FF2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1F688-80B4-E920-285D-7B29B430F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EC15E-188D-394B-A12B-58BE1E4E5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90B4B-346C-A6D1-C66D-7603FD7A3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4106D-B82B-F390-96CA-C912DAE7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C6401-E124-9890-EEBC-E36A7B2D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3D623B-84F8-10D3-CFE8-821DBD54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0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2360-9461-8133-F4AC-2D3DF6E8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4AE3B-4233-ABC7-531E-BF17FFBC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EF0A2-B46F-0BBB-E415-9A1114B8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E3FF0-1B71-2781-505A-B02DBB5C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15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7C12B-1AE5-B54E-3DAF-ADD66958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B2DB0-2C45-EDA4-809C-2D296A4C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F62CA-A886-DF5D-F8EE-6AA576E9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9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6826-C34C-77B5-CD6F-2FAD36919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DF58E-12F5-C96C-EE8C-CBDED5F78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99221-065C-C72B-C1D8-3277391F2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DF7D1-89D3-B874-D336-A05DAFA1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2C861-389C-7527-6EBC-871871C3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DE31E-F9D7-624E-BE73-372704AB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44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5F1D-222D-362C-B53E-F2423C78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123E2-5C42-1F94-B0F5-39D615442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C4202-C112-2AF5-B2BD-E7B619A71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9F7A6-2559-F05E-8A5D-6157F2AB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8500F-170A-7D25-AD88-C7994DDC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047E-3623-CEFB-7D40-F7854A1A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4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7261-011C-F7B2-8277-A01AE32F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1337F-7649-56CA-D028-1CDEB8789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8A3D5-15A2-7640-3C79-895AA7CA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741F5-CE00-9011-3191-A53152475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D631-0FA0-343C-952B-42B2B852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4B31E-057E-597D-BBA5-24BD9CCD9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0D1DC-A4E8-7613-4D81-B0001EB03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EF2A8-929E-7647-360E-473E83F4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2E9BD-38DD-33D8-FD7F-CCAD853E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6D1B0-F0A9-7EAD-D645-E533B494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94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2A0F3-2D69-24F9-2DE9-D913994D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CB15B-B11A-70DE-8308-341C57611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ABB11-BBFE-B369-ED38-2DC4CF4FC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F8FCF-0808-4AB1-B10C-F8B841E2590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5E308-75C2-1F5A-F948-6372FCAE0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EB03-160E-04CF-111E-31B87A3A9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9434-76C4-49F1-B4B2-0FA6EED7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4.xml"/><Relationship Id="rId4" Type="http://schemas.openxmlformats.org/officeDocument/2006/relationships/image" Target="../media/image15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399</Words>
  <Application>Microsoft Office PowerPoint</Application>
  <PresentationFormat>Widescreen</PresentationFormat>
  <Paragraphs>78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思源黑体 CN Medium</vt:lpstr>
      <vt:lpstr>Office 主题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2023-12-04T05:49:20Z</dcterms:created>
  <dcterms:modified xsi:type="dcterms:W3CDTF">2025-02-10T05:29:23Z</dcterms:modified>
</cp:coreProperties>
</file>