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6" r:id="rId3"/>
    <p:sldMasterId id="2147483687" r:id="rId4"/>
  </p:sldMasterIdLst>
  <p:notesMasterIdLst>
    <p:notesMasterId r:id="rId30"/>
  </p:notesMasterIdLst>
  <p:sldIdLst>
    <p:sldId id="262" r:id="rId5"/>
    <p:sldId id="298" r:id="rId6"/>
    <p:sldId id="299" r:id="rId7"/>
    <p:sldId id="300" r:id="rId8"/>
    <p:sldId id="301" r:id="rId9"/>
    <p:sldId id="302" r:id="rId10"/>
    <p:sldId id="261" r:id="rId11"/>
    <p:sldId id="2635" r:id="rId12"/>
    <p:sldId id="2644" r:id="rId13"/>
    <p:sldId id="2645" r:id="rId14"/>
    <p:sldId id="2646" r:id="rId15"/>
    <p:sldId id="2643" r:id="rId16"/>
    <p:sldId id="270" r:id="rId17"/>
    <p:sldId id="275" r:id="rId18"/>
    <p:sldId id="276" r:id="rId19"/>
    <p:sldId id="277" r:id="rId20"/>
    <p:sldId id="2638" r:id="rId21"/>
    <p:sldId id="2641" r:id="rId22"/>
    <p:sldId id="2647" r:id="rId23"/>
    <p:sldId id="2649" r:id="rId24"/>
    <p:sldId id="2648" r:id="rId25"/>
    <p:sldId id="2650" r:id="rId26"/>
    <p:sldId id="2633" r:id="rId27"/>
    <p:sldId id="2642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42411-3BBE-EC5E-85C8-1484E9145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3CA22C-0E91-F99F-45A4-71BD19238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3B1-191E-92C4-3792-EBE83248B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4B15D-A775-DD8E-54D4-62FFB585C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F60A5-21D3-0DE6-2AD3-4C8150B19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86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E9793-BFD8-3772-0F1F-97EBD7BE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C48CF-957B-6AE1-51E2-5C36300DE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6517A-A3F4-7171-A27F-2643FDD7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7BCF4-2D80-3131-E5E7-E3B33B6F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A5918-BAD3-EC69-78AB-6EBCD5EF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02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8964-F6E7-DB13-4121-E4A5AC1C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DE8D4-EC19-EEB1-DEC3-8F9269AFF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D0732-A057-C3F8-693F-FD2B83F36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3E008-8163-E5D2-6AEC-44E67DEB7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A8B4A-FE01-BF72-2497-6C7FD026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92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09EE-275C-57CD-F5C1-11B99B01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2D2ED-732F-C74B-A9B5-B6947552C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E11BF-4D98-C1B5-1EDF-13D269065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9B7FF-1161-CD36-4343-0439A5838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16AF5-4263-D6CB-5A72-F7910477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CE82B-3267-1B34-4F18-1BA9AF62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2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3C40E-FBAF-C430-2DF6-9CBCDA3B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05FC8-66C1-3F67-DF15-C9B77672F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31E2C-7716-E234-967B-B26287C2F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F8AEC6-50F6-0428-EE8C-F9F204500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A6FBD-9B2D-39E1-501B-BEE2AB09E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06781-AF58-B342-E2C4-88072B3C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7E88A-24E5-FC52-FFAC-1C7C296A9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0A2C6-9D0B-FD8D-AC4E-ACA6C9C6E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6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FBAC9-3D3D-FD51-1D34-F0FA307C6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9F024-E3CE-64D8-7B60-D64E33785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8EE330-6C55-2670-DC91-E5BBB9E5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22232-FD37-197B-2FA6-3CC6EA86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61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EFFCE-D2F4-68B6-31EB-BA33FC45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571945-F5BD-4BC6-1915-CC126426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DC989-2794-906A-BE80-9C738FB8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2E86-3B3B-D102-B63A-F332E1F07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D7891-C0C5-885D-8C28-5A8739E0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6B29F-9F59-EED2-0B74-08650F00F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69D09-F90E-ABF0-A286-5579CAC4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FF169-F1DA-3CAF-32B1-51ED9B72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76911-DA2E-A210-9A48-8603D797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66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D895-6C5B-9BA5-E6EB-697351ACC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2554A-F159-5372-B8BF-18FE1C779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B65A7-7629-04B6-6737-26F7E9386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73B2D-11BF-87E3-F030-41DA937D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058E1-3142-D54E-4C92-213DA9C5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988B1-BDF3-AC47-B922-605B5C4D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35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4B4E-4495-5CED-BEA1-BD29D5B4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C37F2-802A-2030-7EBA-655DB8232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FB04D-E8D0-3A1E-9652-8AD543F9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61D4-0293-4665-1531-1C43998E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DA9AD-235C-85CB-DD50-2ABE32A3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69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493A22-7BBB-0177-6B5E-FD2EB3D4F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40D7E-6146-8FC2-C703-420B0B897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938AC-7A4E-74AB-FABE-2C8C6CD9D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D8CC6-A9B7-2B10-E9E5-BEBF6A7A6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EF450-8DB7-880B-56B7-536E1C45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05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9D7348-1459-C439-B898-598E831D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2CF74-F241-3CFC-B0E0-B3A98FBF4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F5046-9876-D27F-6DAD-B67CD525E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ACE06-F695-4946-BC5B-09553708452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863E5-D85C-EB4A-93E3-3DB894439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7FE3C-EDC6-292A-2EFA-5FA0E7C16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0A135-0E98-4516-A51B-99905E190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2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3.xml"/><Relationship Id="rId18" Type="http://schemas.openxmlformats.org/officeDocument/2006/relationships/image" Target="../media/image27.png"/><Relationship Id="rId3" Type="http://schemas.openxmlformats.org/officeDocument/2006/relationships/image" Target="../media/image23.png"/><Relationship Id="rId21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5" Type="http://schemas.openxmlformats.org/officeDocument/2006/relationships/slide" Target="slide4.xml"/><Relationship Id="rId10" Type="http://schemas.openxmlformats.org/officeDocument/2006/relationships/image" Target="../media/image5.png"/><Relationship Id="rId19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image" Target="../media/image26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slide" Target="slide2.xml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slide" Target="slide2.xml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slide" Target="slide2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slide" Target="slide2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560</Words>
  <Application>Microsoft Office PowerPoint</Application>
  <PresentationFormat>Widescreen</PresentationFormat>
  <Paragraphs>105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Arial</vt:lpstr>
      <vt:lpstr>Bebas Neue</vt:lpstr>
      <vt:lpstr>Calibri</vt:lpstr>
      <vt:lpstr>Calibri Light</vt:lpstr>
      <vt:lpstr>Cambria</vt:lpstr>
      <vt:lpstr>Karla</vt:lpstr>
      <vt:lpstr>Love Ya Like A Sister</vt:lpstr>
      <vt:lpstr>SVN-Gretoon</vt:lpstr>
      <vt:lpstr>Office 主题​​</vt:lpstr>
      <vt:lpstr>Drop Dudes Minitheme by Slidesgo</vt:lpstr>
      <vt:lpstr>Custom Design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23</cp:revision>
  <dcterms:created xsi:type="dcterms:W3CDTF">2023-12-04T02:49:45Z</dcterms:created>
  <dcterms:modified xsi:type="dcterms:W3CDTF">2025-02-10T05:15:27Z</dcterms:modified>
</cp:coreProperties>
</file>