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15"/>
  </p:notesMasterIdLst>
  <p:sldIdLst>
    <p:sldId id="257" r:id="rId3"/>
    <p:sldId id="310" r:id="rId4"/>
    <p:sldId id="311" r:id="rId5"/>
    <p:sldId id="286" r:id="rId6"/>
    <p:sldId id="260" r:id="rId7"/>
    <p:sldId id="287" r:id="rId8"/>
    <p:sldId id="288" r:id="rId9"/>
    <p:sldId id="312" r:id="rId10"/>
    <p:sldId id="313" r:id="rId11"/>
    <p:sldId id="299" r:id="rId12"/>
    <p:sldId id="302" r:id="rId13"/>
    <p:sldId id="30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9FD75C-2365-468A-B039-536A86D77A68}"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B31F8-6C1D-4D5C-8E46-691CAD66E6AE}" type="slidenum">
              <a:rPr lang="en-US" smtClean="0"/>
              <a:t>‹#›</a:t>
            </a:fld>
            <a:endParaRPr lang="en-US"/>
          </a:p>
        </p:txBody>
      </p:sp>
    </p:spTree>
    <p:extLst>
      <p:ext uri="{BB962C8B-B14F-4D97-AF65-F5344CB8AC3E}">
        <p14:creationId xmlns:p14="http://schemas.microsoft.com/office/powerpoint/2010/main" val="208646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28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20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1681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054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06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106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b63c71e562_0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b63c71e562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64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30138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D7070-2565-134C-A756-DE8A87C305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44C1E8-13F2-5B82-916E-CCE6C429EF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64F293-C8ED-4437-AEDA-6E2DCC2D1CB9}"/>
              </a:ext>
            </a:extLst>
          </p:cNvPr>
          <p:cNvSpPr>
            <a:spLocks noGrp="1"/>
          </p:cNvSpPr>
          <p:nvPr>
            <p:ph type="dt" sz="half" idx="10"/>
          </p:nvPr>
        </p:nvSpPr>
        <p:spPr/>
        <p:txBody>
          <a:bodyPr/>
          <a:lstStyle/>
          <a:p>
            <a:fld id="{D309CB24-152D-4CAD-A3AA-123234479F4B}" type="datetimeFigureOut">
              <a:rPr lang="en-US" smtClean="0"/>
              <a:t>2/10/2025</a:t>
            </a:fld>
            <a:endParaRPr lang="en-US"/>
          </a:p>
        </p:txBody>
      </p:sp>
      <p:sp>
        <p:nvSpPr>
          <p:cNvPr id="5" name="Footer Placeholder 4">
            <a:extLst>
              <a:ext uri="{FF2B5EF4-FFF2-40B4-BE49-F238E27FC236}">
                <a16:creationId xmlns:a16="http://schemas.microsoft.com/office/drawing/2014/main" id="{7215F881-1A04-82E9-F099-41430B141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D23E3-FB2C-6B1A-98ED-2482C806F66B}"/>
              </a:ext>
            </a:extLst>
          </p:cNvPr>
          <p:cNvSpPr>
            <a:spLocks noGrp="1"/>
          </p:cNvSpPr>
          <p:nvPr>
            <p:ph type="sldNum" sz="quarter" idx="12"/>
          </p:nvPr>
        </p:nvSpPr>
        <p:spPr/>
        <p:txBody>
          <a:bodyPr/>
          <a:lstStyle/>
          <a:p>
            <a:fld id="{BA658508-572A-406D-885E-B566D5AE288F}" type="slidenum">
              <a:rPr lang="en-US" smtClean="0"/>
              <a:t>‹#›</a:t>
            </a:fld>
            <a:endParaRPr lang="en-US"/>
          </a:p>
        </p:txBody>
      </p:sp>
    </p:spTree>
    <p:extLst>
      <p:ext uri="{BB962C8B-B14F-4D97-AF65-F5344CB8AC3E}">
        <p14:creationId xmlns:p14="http://schemas.microsoft.com/office/powerpoint/2010/main" val="3936006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F9EF-D0CD-A1A0-B166-260CA99EDA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30D71A-07B3-FD64-4B60-0555267E0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99E4A-6029-5D24-9AD2-F373A5ADF56C}"/>
              </a:ext>
            </a:extLst>
          </p:cNvPr>
          <p:cNvSpPr>
            <a:spLocks noGrp="1"/>
          </p:cNvSpPr>
          <p:nvPr>
            <p:ph type="dt" sz="half" idx="10"/>
          </p:nvPr>
        </p:nvSpPr>
        <p:spPr/>
        <p:txBody>
          <a:bodyPr/>
          <a:lstStyle/>
          <a:p>
            <a:fld id="{D309CB24-152D-4CAD-A3AA-123234479F4B}" type="datetimeFigureOut">
              <a:rPr lang="en-US" smtClean="0"/>
              <a:t>2/10/2025</a:t>
            </a:fld>
            <a:endParaRPr lang="en-US"/>
          </a:p>
        </p:txBody>
      </p:sp>
      <p:sp>
        <p:nvSpPr>
          <p:cNvPr id="5" name="Footer Placeholder 4">
            <a:extLst>
              <a:ext uri="{FF2B5EF4-FFF2-40B4-BE49-F238E27FC236}">
                <a16:creationId xmlns:a16="http://schemas.microsoft.com/office/drawing/2014/main" id="{4F90CDA1-BC42-4D70-0036-DF643307E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4883D-932A-24A2-93E3-12C98ABB1F1F}"/>
              </a:ext>
            </a:extLst>
          </p:cNvPr>
          <p:cNvSpPr>
            <a:spLocks noGrp="1"/>
          </p:cNvSpPr>
          <p:nvPr>
            <p:ph type="sldNum" sz="quarter" idx="12"/>
          </p:nvPr>
        </p:nvSpPr>
        <p:spPr/>
        <p:txBody>
          <a:bodyPr/>
          <a:lstStyle/>
          <a:p>
            <a:fld id="{BA658508-572A-406D-885E-B566D5AE288F}" type="slidenum">
              <a:rPr lang="en-US" smtClean="0"/>
              <a:t>‹#›</a:t>
            </a:fld>
            <a:endParaRPr lang="en-US"/>
          </a:p>
        </p:txBody>
      </p:sp>
    </p:spTree>
    <p:extLst>
      <p:ext uri="{BB962C8B-B14F-4D97-AF65-F5344CB8AC3E}">
        <p14:creationId xmlns:p14="http://schemas.microsoft.com/office/powerpoint/2010/main" val="592642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A0D23-8295-8BAA-F2C8-49A74635AE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AC2D94-3F6C-D6C5-AD78-34292C156D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FE0A-9AC7-B0F3-B45D-3C675DEDA56A}"/>
              </a:ext>
            </a:extLst>
          </p:cNvPr>
          <p:cNvSpPr>
            <a:spLocks noGrp="1"/>
          </p:cNvSpPr>
          <p:nvPr>
            <p:ph type="dt" sz="half" idx="10"/>
          </p:nvPr>
        </p:nvSpPr>
        <p:spPr/>
        <p:txBody>
          <a:bodyPr/>
          <a:lstStyle/>
          <a:p>
            <a:fld id="{D309CB24-152D-4CAD-A3AA-123234479F4B}" type="datetimeFigureOut">
              <a:rPr lang="en-US" smtClean="0"/>
              <a:t>2/10/2025</a:t>
            </a:fld>
            <a:endParaRPr lang="en-US"/>
          </a:p>
        </p:txBody>
      </p:sp>
      <p:sp>
        <p:nvSpPr>
          <p:cNvPr id="5" name="Footer Placeholder 4">
            <a:extLst>
              <a:ext uri="{FF2B5EF4-FFF2-40B4-BE49-F238E27FC236}">
                <a16:creationId xmlns:a16="http://schemas.microsoft.com/office/drawing/2014/main" id="{A6D31F33-582C-E4C3-727A-EBD9B734D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8D43-76EB-1BD0-250F-6530A39453D1}"/>
              </a:ext>
            </a:extLst>
          </p:cNvPr>
          <p:cNvSpPr>
            <a:spLocks noGrp="1"/>
          </p:cNvSpPr>
          <p:nvPr>
            <p:ph type="sldNum" sz="quarter" idx="12"/>
          </p:nvPr>
        </p:nvSpPr>
        <p:spPr/>
        <p:txBody>
          <a:bodyPr/>
          <a:lstStyle/>
          <a:p>
            <a:fld id="{BA658508-572A-406D-885E-B566D5AE288F}" type="slidenum">
              <a:rPr lang="en-US" smtClean="0"/>
              <a:t>‹#›</a:t>
            </a:fld>
            <a:endParaRPr lang="en-US"/>
          </a:p>
        </p:txBody>
      </p:sp>
    </p:spTree>
    <p:extLst>
      <p:ext uri="{BB962C8B-B14F-4D97-AF65-F5344CB8AC3E}">
        <p14:creationId xmlns:p14="http://schemas.microsoft.com/office/powerpoint/2010/main" val="260970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E30E-F159-B8D6-0A5B-9EBCC91CA6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481270-1D05-3A4B-9CF6-1A51942711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ABA773-0A45-3163-868C-8040A4A30D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AD7B36-5684-9EC8-CBA9-F96DE8658C8A}"/>
              </a:ext>
            </a:extLst>
          </p:cNvPr>
          <p:cNvSpPr>
            <a:spLocks noGrp="1"/>
          </p:cNvSpPr>
          <p:nvPr>
            <p:ph type="dt" sz="half" idx="10"/>
          </p:nvPr>
        </p:nvSpPr>
        <p:spPr/>
        <p:txBody>
          <a:bodyPr/>
          <a:lstStyle/>
          <a:p>
            <a:fld id="{D309CB24-152D-4CAD-A3AA-123234479F4B}" type="datetimeFigureOut">
              <a:rPr lang="en-US" smtClean="0"/>
              <a:t>2/10/2025</a:t>
            </a:fld>
            <a:endParaRPr lang="en-US"/>
          </a:p>
        </p:txBody>
      </p:sp>
      <p:sp>
        <p:nvSpPr>
          <p:cNvPr id="6" name="Footer Placeholder 5">
            <a:extLst>
              <a:ext uri="{FF2B5EF4-FFF2-40B4-BE49-F238E27FC236}">
                <a16:creationId xmlns:a16="http://schemas.microsoft.com/office/drawing/2014/main" id="{55C3968A-2A25-0CF6-5CE2-B3FD7DA8CE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44DF3-B84D-5571-AEB3-693F94C4230C}"/>
              </a:ext>
            </a:extLst>
          </p:cNvPr>
          <p:cNvSpPr>
            <a:spLocks noGrp="1"/>
          </p:cNvSpPr>
          <p:nvPr>
            <p:ph type="sldNum" sz="quarter" idx="12"/>
          </p:nvPr>
        </p:nvSpPr>
        <p:spPr/>
        <p:txBody>
          <a:bodyPr/>
          <a:lstStyle/>
          <a:p>
            <a:fld id="{BA658508-572A-406D-885E-B566D5AE288F}" type="slidenum">
              <a:rPr lang="en-US" smtClean="0"/>
              <a:t>‹#›</a:t>
            </a:fld>
            <a:endParaRPr lang="en-US"/>
          </a:p>
        </p:txBody>
      </p:sp>
    </p:spTree>
    <p:extLst>
      <p:ext uri="{BB962C8B-B14F-4D97-AF65-F5344CB8AC3E}">
        <p14:creationId xmlns:p14="http://schemas.microsoft.com/office/powerpoint/2010/main" val="3594535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B935-AB6A-EB5E-EAE5-62B4A2FE4A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45FB2-58DB-5D75-75B9-89B40F2E97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52B261-DFF3-8AEB-9D72-2B09A0AB90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867D7E-0459-FC88-C3B2-8009D9AC25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DC490B-D16B-B44F-F094-A9211FADFD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2722AC-19E9-149F-D7BE-73D85DF34A57}"/>
              </a:ext>
            </a:extLst>
          </p:cNvPr>
          <p:cNvSpPr>
            <a:spLocks noGrp="1"/>
          </p:cNvSpPr>
          <p:nvPr>
            <p:ph type="dt" sz="half" idx="10"/>
          </p:nvPr>
        </p:nvSpPr>
        <p:spPr/>
        <p:txBody>
          <a:bodyPr/>
          <a:lstStyle/>
          <a:p>
            <a:fld id="{D309CB24-152D-4CAD-A3AA-123234479F4B}" type="datetimeFigureOut">
              <a:rPr lang="en-US" smtClean="0"/>
              <a:t>2/10/2025</a:t>
            </a:fld>
            <a:endParaRPr lang="en-US"/>
          </a:p>
        </p:txBody>
      </p:sp>
      <p:sp>
        <p:nvSpPr>
          <p:cNvPr id="8" name="Footer Placeholder 7">
            <a:extLst>
              <a:ext uri="{FF2B5EF4-FFF2-40B4-BE49-F238E27FC236}">
                <a16:creationId xmlns:a16="http://schemas.microsoft.com/office/drawing/2014/main" id="{A99D1928-CE10-8019-FF02-45B6079014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B8E3B2-34F2-0B93-BDC7-51690AE8D73C}"/>
              </a:ext>
            </a:extLst>
          </p:cNvPr>
          <p:cNvSpPr>
            <a:spLocks noGrp="1"/>
          </p:cNvSpPr>
          <p:nvPr>
            <p:ph type="sldNum" sz="quarter" idx="12"/>
          </p:nvPr>
        </p:nvSpPr>
        <p:spPr/>
        <p:txBody>
          <a:bodyPr/>
          <a:lstStyle/>
          <a:p>
            <a:fld id="{BA658508-572A-406D-885E-B566D5AE288F}" type="slidenum">
              <a:rPr lang="en-US" smtClean="0"/>
              <a:t>‹#›</a:t>
            </a:fld>
            <a:endParaRPr lang="en-US"/>
          </a:p>
        </p:txBody>
      </p:sp>
    </p:spTree>
    <p:extLst>
      <p:ext uri="{BB962C8B-B14F-4D97-AF65-F5344CB8AC3E}">
        <p14:creationId xmlns:p14="http://schemas.microsoft.com/office/powerpoint/2010/main" val="4103202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E6A84-7581-2FCA-3961-2ED9A2C933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B7ECE-E473-FD35-6102-4449D875A5FC}"/>
              </a:ext>
            </a:extLst>
          </p:cNvPr>
          <p:cNvSpPr>
            <a:spLocks noGrp="1"/>
          </p:cNvSpPr>
          <p:nvPr>
            <p:ph type="dt" sz="half" idx="10"/>
          </p:nvPr>
        </p:nvSpPr>
        <p:spPr/>
        <p:txBody>
          <a:bodyPr/>
          <a:lstStyle/>
          <a:p>
            <a:fld id="{D309CB24-152D-4CAD-A3AA-123234479F4B}" type="datetimeFigureOut">
              <a:rPr lang="en-US" smtClean="0"/>
              <a:t>2/10/2025</a:t>
            </a:fld>
            <a:endParaRPr lang="en-US"/>
          </a:p>
        </p:txBody>
      </p:sp>
      <p:sp>
        <p:nvSpPr>
          <p:cNvPr id="4" name="Footer Placeholder 3">
            <a:extLst>
              <a:ext uri="{FF2B5EF4-FFF2-40B4-BE49-F238E27FC236}">
                <a16:creationId xmlns:a16="http://schemas.microsoft.com/office/drawing/2014/main" id="{5FC05E1B-6C3D-EF69-470F-8F7E3886DA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CB232A-61FC-8A60-D644-5BC38F73428E}"/>
              </a:ext>
            </a:extLst>
          </p:cNvPr>
          <p:cNvSpPr>
            <a:spLocks noGrp="1"/>
          </p:cNvSpPr>
          <p:nvPr>
            <p:ph type="sldNum" sz="quarter" idx="12"/>
          </p:nvPr>
        </p:nvSpPr>
        <p:spPr/>
        <p:txBody>
          <a:bodyPr/>
          <a:lstStyle/>
          <a:p>
            <a:fld id="{BA658508-572A-406D-885E-B566D5AE288F}" type="slidenum">
              <a:rPr lang="en-US" smtClean="0"/>
              <a:t>‹#›</a:t>
            </a:fld>
            <a:endParaRPr lang="en-US"/>
          </a:p>
        </p:txBody>
      </p:sp>
    </p:spTree>
    <p:extLst>
      <p:ext uri="{BB962C8B-B14F-4D97-AF65-F5344CB8AC3E}">
        <p14:creationId xmlns:p14="http://schemas.microsoft.com/office/powerpoint/2010/main" val="3899645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66E274-1BA6-A166-D5AE-C144E675E372}"/>
              </a:ext>
            </a:extLst>
          </p:cNvPr>
          <p:cNvSpPr>
            <a:spLocks noGrp="1"/>
          </p:cNvSpPr>
          <p:nvPr>
            <p:ph type="dt" sz="half" idx="10"/>
          </p:nvPr>
        </p:nvSpPr>
        <p:spPr/>
        <p:txBody>
          <a:bodyPr/>
          <a:lstStyle/>
          <a:p>
            <a:fld id="{D309CB24-152D-4CAD-A3AA-123234479F4B}" type="datetimeFigureOut">
              <a:rPr lang="en-US" smtClean="0"/>
              <a:t>2/10/2025</a:t>
            </a:fld>
            <a:endParaRPr lang="en-US"/>
          </a:p>
        </p:txBody>
      </p:sp>
      <p:sp>
        <p:nvSpPr>
          <p:cNvPr id="3" name="Footer Placeholder 2">
            <a:extLst>
              <a:ext uri="{FF2B5EF4-FFF2-40B4-BE49-F238E27FC236}">
                <a16:creationId xmlns:a16="http://schemas.microsoft.com/office/drawing/2014/main" id="{BDD0BB3B-2CCC-9660-5E41-D4FD9EF2AC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189FF5-0483-2F2B-BBF9-D8B410C09DEF}"/>
              </a:ext>
            </a:extLst>
          </p:cNvPr>
          <p:cNvSpPr>
            <a:spLocks noGrp="1"/>
          </p:cNvSpPr>
          <p:nvPr>
            <p:ph type="sldNum" sz="quarter" idx="12"/>
          </p:nvPr>
        </p:nvSpPr>
        <p:spPr/>
        <p:txBody>
          <a:bodyPr/>
          <a:lstStyle/>
          <a:p>
            <a:fld id="{BA658508-572A-406D-885E-B566D5AE288F}" type="slidenum">
              <a:rPr lang="en-US" smtClean="0"/>
              <a:t>‹#›</a:t>
            </a:fld>
            <a:endParaRPr lang="en-US"/>
          </a:p>
        </p:txBody>
      </p:sp>
    </p:spTree>
    <p:extLst>
      <p:ext uri="{BB962C8B-B14F-4D97-AF65-F5344CB8AC3E}">
        <p14:creationId xmlns:p14="http://schemas.microsoft.com/office/powerpoint/2010/main" val="2410622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FD16A-50F2-F66E-713B-B45867A36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EECEF7-04EB-69A9-A0EC-E4F2A34FC0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249790-63DA-8824-6B88-A6B78CE7F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02F4F-DF4D-0FA8-DBF3-46CEE2704417}"/>
              </a:ext>
            </a:extLst>
          </p:cNvPr>
          <p:cNvSpPr>
            <a:spLocks noGrp="1"/>
          </p:cNvSpPr>
          <p:nvPr>
            <p:ph type="dt" sz="half" idx="10"/>
          </p:nvPr>
        </p:nvSpPr>
        <p:spPr/>
        <p:txBody>
          <a:bodyPr/>
          <a:lstStyle/>
          <a:p>
            <a:fld id="{D309CB24-152D-4CAD-A3AA-123234479F4B}" type="datetimeFigureOut">
              <a:rPr lang="en-US" smtClean="0"/>
              <a:t>2/10/2025</a:t>
            </a:fld>
            <a:endParaRPr lang="en-US"/>
          </a:p>
        </p:txBody>
      </p:sp>
      <p:sp>
        <p:nvSpPr>
          <p:cNvPr id="6" name="Footer Placeholder 5">
            <a:extLst>
              <a:ext uri="{FF2B5EF4-FFF2-40B4-BE49-F238E27FC236}">
                <a16:creationId xmlns:a16="http://schemas.microsoft.com/office/drawing/2014/main" id="{3DE6ED80-A772-A578-B14D-3C29451912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07D106-FA6B-A2C0-DBE2-6CD8D57C88EA}"/>
              </a:ext>
            </a:extLst>
          </p:cNvPr>
          <p:cNvSpPr>
            <a:spLocks noGrp="1"/>
          </p:cNvSpPr>
          <p:nvPr>
            <p:ph type="sldNum" sz="quarter" idx="12"/>
          </p:nvPr>
        </p:nvSpPr>
        <p:spPr/>
        <p:txBody>
          <a:bodyPr/>
          <a:lstStyle/>
          <a:p>
            <a:fld id="{BA658508-572A-406D-885E-B566D5AE288F}" type="slidenum">
              <a:rPr lang="en-US" smtClean="0"/>
              <a:t>‹#›</a:t>
            </a:fld>
            <a:endParaRPr lang="en-US"/>
          </a:p>
        </p:txBody>
      </p:sp>
    </p:spTree>
    <p:extLst>
      <p:ext uri="{BB962C8B-B14F-4D97-AF65-F5344CB8AC3E}">
        <p14:creationId xmlns:p14="http://schemas.microsoft.com/office/powerpoint/2010/main" val="1020004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2BD7E-3D3A-9F79-3A73-1EFCB6294A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86B145-1422-38CB-7CEA-C2CEDF1D8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70C403-DBBC-CC1D-2FA6-B5A9223709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4C4641-F2FD-2535-7050-42BDF5F2FFD2}"/>
              </a:ext>
            </a:extLst>
          </p:cNvPr>
          <p:cNvSpPr>
            <a:spLocks noGrp="1"/>
          </p:cNvSpPr>
          <p:nvPr>
            <p:ph type="dt" sz="half" idx="10"/>
          </p:nvPr>
        </p:nvSpPr>
        <p:spPr/>
        <p:txBody>
          <a:bodyPr/>
          <a:lstStyle/>
          <a:p>
            <a:fld id="{D309CB24-152D-4CAD-A3AA-123234479F4B}" type="datetimeFigureOut">
              <a:rPr lang="en-US" smtClean="0"/>
              <a:t>2/10/2025</a:t>
            </a:fld>
            <a:endParaRPr lang="en-US"/>
          </a:p>
        </p:txBody>
      </p:sp>
      <p:sp>
        <p:nvSpPr>
          <p:cNvPr id="6" name="Footer Placeholder 5">
            <a:extLst>
              <a:ext uri="{FF2B5EF4-FFF2-40B4-BE49-F238E27FC236}">
                <a16:creationId xmlns:a16="http://schemas.microsoft.com/office/drawing/2014/main" id="{363622C0-0ECE-3F07-2539-7DD553A615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FBA52-A744-8BD9-FD88-0D0ED7E7E3A9}"/>
              </a:ext>
            </a:extLst>
          </p:cNvPr>
          <p:cNvSpPr>
            <a:spLocks noGrp="1"/>
          </p:cNvSpPr>
          <p:nvPr>
            <p:ph type="sldNum" sz="quarter" idx="12"/>
          </p:nvPr>
        </p:nvSpPr>
        <p:spPr/>
        <p:txBody>
          <a:bodyPr/>
          <a:lstStyle/>
          <a:p>
            <a:fld id="{BA658508-572A-406D-885E-B566D5AE288F}" type="slidenum">
              <a:rPr lang="en-US" smtClean="0"/>
              <a:t>‹#›</a:t>
            </a:fld>
            <a:endParaRPr lang="en-US"/>
          </a:p>
        </p:txBody>
      </p:sp>
    </p:spTree>
    <p:extLst>
      <p:ext uri="{BB962C8B-B14F-4D97-AF65-F5344CB8AC3E}">
        <p14:creationId xmlns:p14="http://schemas.microsoft.com/office/powerpoint/2010/main" val="3638747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5C7E8-1C00-D7B7-F518-02A2B1D480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02F285-8F6C-4574-4DA8-269F82CF04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6D1CAC-B285-B848-ECCA-22CB73BC5118}"/>
              </a:ext>
            </a:extLst>
          </p:cNvPr>
          <p:cNvSpPr>
            <a:spLocks noGrp="1"/>
          </p:cNvSpPr>
          <p:nvPr>
            <p:ph type="dt" sz="half" idx="10"/>
          </p:nvPr>
        </p:nvSpPr>
        <p:spPr/>
        <p:txBody>
          <a:bodyPr/>
          <a:lstStyle/>
          <a:p>
            <a:fld id="{D309CB24-152D-4CAD-A3AA-123234479F4B}" type="datetimeFigureOut">
              <a:rPr lang="en-US" smtClean="0"/>
              <a:t>2/10/2025</a:t>
            </a:fld>
            <a:endParaRPr lang="en-US"/>
          </a:p>
        </p:txBody>
      </p:sp>
      <p:sp>
        <p:nvSpPr>
          <p:cNvPr id="5" name="Footer Placeholder 4">
            <a:extLst>
              <a:ext uri="{FF2B5EF4-FFF2-40B4-BE49-F238E27FC236}">
                <a16:creationId xmlns:a16="http://schemas.microsoft.com/office/drawing/2014/main" id="{B3098973-62DB-D266-1406-16907654D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EFF9-BD44-0624-A774-7D78DE724679}"/>
              </a:ext>
            </a:extLst>
          </p:cNvPr>
          <p:cNvSpPr>
            <a:spLocks noGrp="1"/>
          </p:cNvSpPr>
          <p:nvPr>
            <p:ph type="sldNum" sz="quarter" idx="12"/>
          </p:nvPr>
        </p:nvSpPr>
        <p:spPr/>
        <p:txBody>
          <a:bodyPr/>
          <a:lstStyle/>
          <a:p>
            <a:fld id="{BA658508-572A-406D-885E-B566D5AE288F}" type="slidenum">
              <a:rPr lang="en-US" smtClean="0"/>
              <a:t>‹#›</a:t>
            </a:fld>
            <a:endParaRPr lang="en-US"/>
          </a:p>
        </p:txBody>
      </p:sp>
    </p:spTree>
    <p:extLst>
      <p:ext uri="{BB962C8B-B14F-4D97-AF65-F5344CB8AC3E}">
        <p14:creationId xmlns:p14="http://schemas.microsoft.com/office/powerpoint/2010/main" val="3595690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831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2B649F-4E72-361D-C007-C647C48DDE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C1800B-A97E-12FD-3ADC-998EA9DFAE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3A8C2-A93F-D65A-CF9F-27D462E0AE67}"/>
              </a:ext>
            </a:extLst>
          </p:cNvPr>
          <p:cNvSpPr>
            <a:spLocks noGrp="1"/>
          </p:cNvSpPr>
          <p:nvPr>
            <p:ph type="dt" sz="half" idx="10"/>
          </p:nvPr>
        </p:nvSpPr>
        <p:spPr/>
        <p:txBody>
          <a:bodyPr/>
          <a:lstStyle/>
          <a:p>
            <a:fld id="{D309CB24-152D-4CAD-A3AA-123234479F4B}" type="datetimeFigureOut">
              <a:rPr lang="en-US" smtClean="0"/>
              <a:t>2/10/2025</a:t>
            </a:fld>
            <a:endParaRPr lang="en-US"/>
          </a:p>
        </p:txBody>
      </p:sp>
      <p:sp>
        <p:nvSpPr>
          <p:cNvPr id="5" name="Footer Placeholder 4">
            <a:extLst>
              <a:ext uri="{FF2B5EF4-FFF2-40B4-BE49-F238E27FC236}">
                <a16:creationId xmlns:a16="http://schemas.microsoft.com/office/drawing/2014/main" id="{3D982260-07D9-B7B6-B14C-E8853E34B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D11AB-4D99-D49A-07D9-3FEE48D7F861}"/>
              </a:ext>
            </a:extLst>
          </p:cNvPr>
          <p:cNvSpPr>
            <a:spLocks noGrp="1"/>
          </p:cNvSpPr>
          <p:nvPr>
            <p:ph type="sldNum" sz="quarter" idx="12"/>
          </p:nvPr>
        </p:nvSpPr>
        <p:spPr/>
        <p:txBody>
          <a:bodyPr/>
          <a:lstStyle/>
          <a:p>
            <a:fld id="{BA658508-572A-406D-885E-B566D5AE288F}" type="slidenum">
              <a:rPr lang="en-US" smtClean="0"/>
              <a:t>‹#›</a:t>
            </a:fld>
            <a:endParaRPr lang="en-US"/>
          </a:p>
        </p:txBody>
      </p:sp>
    </p:spTree>
    <p:extLst>
      <p:ext uri="{BB962C8B-B14F-4D97-AF65-F5344CB8AC3E}">
        <p14:creationId xmlns:p14="http://schemas.microsoft.com/office/powerpoint/2010/main" val="1629141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63559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3292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1676539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44120634"/>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43539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7752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23581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1334334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385D2F-215D-7B2C-EC68-B234C147A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2526E8-91EA-C6BA-175B-7FE2563DBC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E0A47-2CF2-3326-D3DB-047A61647B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09CB24-152D-4CAD-A3AA-123234479F4B}" type="datetimeFigureOut">
              <a:rPr lang="en-US" smtClean="0"/>
              <a:t>2/10/2025</a:t>
            </a:fld>
            <a:endParaRPr lang="en-US"/>
          </a:p>
        </p:txBody>
      </p:sp>
      <p:sp>
        <p:nvSpPr>
          <p:cNvPr id="5" name="Footer Placeholder 4">
            <a:extLst>
              <a:ext uri="{FF2B5EF4-FFF2-40B4-BE49-F238E27FC236}">
                <a16:creationId xmlns:a16="http://schemas.microsoft.com/office/drawing/2014/main" id="{8A85D9A7-1D5F-38A6-AE86-D39E7C459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9C4373-88E3-E763-DF88-E2A34A640A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58508-572A-406D-885E-B566D5AE288F}" type="slidenum">
              <a:rPr lang="en-US" smtClean="0"/>
              <a:t>‹#›</a:t>
            </a:fld>
            <a:endParaRPr lang="en-US"/>
          </a:p>
        </p:txBody>
      </p:sp>
    </p:spTree>
    <p:extLst>
      <p:ext uri="{BB962C8B-B14F-4D97-AF65-F5344CB8AC3E}">
        <p14:creationId xmlns:p14="http://schemas.microsoft.com/office/powerpoint/2010/main" val="12712218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533554" y="321920"/>
            <a:ext cx="1562445"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6406322">
            <a:off x="1536683" y="4499611"/>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1026" name="Picture 2" descr="HÃ¬nh áº£nh ChÄm SÃ³c Tráº» Em PNG , Clipart Tráº» Em, NgÃ y Tráº» Em Tháº¿ Giá»i, ChÄm  SÃ³c Tráº» Em PNG Khuyáº¿t Táº­t PNG miá»n phÃ­ táº£i táº­p tin PSDComment vÃ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9219"/>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10576" y="3389362"/>
            <a:ext cx="3984563" cy="3984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75CB0B5-3602-FC73-4BDB-9FBB5E0D277E}"/>
              </a:ext>
            </a:extLst>
          </p:cNvPr>
          <p:cNvPicPr>
            <a:picLocks noChangeAspect="1"/>
          </p:cNvPicPr>
          <p:nvPr/>
        </p:nvPicPr>
        <p:blipFill>
          <a:blip r:embed="rId7"/>
          <a:stretch>
            <a:fillRect/>
          </a:stretch>
        </p:blipFill>
        <p:spPr>
          <a:xfrm>
            <a:off x="-1022881" y="903288"/>
            <a:ext cx="6389162" cy="1450974"/>
          </a:xfrm>
          <a:prstGeom prst="rect">
            <a:avLst/>
          </a:prstGeom>
        </p:spPr>
      </p:pic>
      <p:pic>
        <p:nvPicPr>
          <p:cNvPr id="3" name="Picture 2">
            <a:extLst>
              <a:ext uri="{FF2B5EF4-FFF2-40B4-BE49-F238E27FC236}">
                <a16:creationId xmlns:a16="http://schemas.microsoft.com/office/drawing/2014/main" id="{2C223DE4-4806-1A50-0D04-22740D062637}"/>
              </a:ext>
            </a:extLst>
          </p:cNvPr>
          <p:cNvPicPr>
            <a:picLocks noChangeAspect="1"/>
          </p:cNvPicPr>
          <p:nvPr/>
        </p:nvPicPr>
        <p:blipFill>
          <a:blip r:embed="rId8"/>
          <a:stretch>
            <a:fillRect/>
          </a:stretch>
        </p:blipFill>
        <p:spPr>
          <a:xfrm>
            <a:off x="865998" y="1818782"/>
            <a:ext cx="9126503" cy="2572735"/>
          </a:xfrm>
          <a:prstGeom prst="rect">
            <a:avLst/>
          </a:prstGeom>
        </p:spPr>
      </p:pic>
    </p:spTree>
    <p:extLst>
      <p:ext uri="{BB962C8B-B14F-4D97-AF65-F5344CB8AC3E}">
        <p14:creationId xmlns:p14="http://schemas.microsoft.com/office/powerpoint/2010/main" val="3617181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repeatCount="indefinite" decel="100000" fill="hold" nodeType="withEffect">
                                  <p:stCondLst>
                                    <p:cond delay="0"/>
                                  </p:stCondLst>
                                  <p:endCondLst>
                                    <p:cond evt="onNext" delay="0">
                                      <p:tgtEl>
                                        <p:sldTgt/>
                                      </p:tgtEl>
                                    </p:cond>
                                  </p:end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360"/>
                                          </p:val>
                                        </p:tav>
                                        <p:tav tm="100000">
                                          <p:val>
                                            <p:fltVal val="0"/>
                                          </p:val>
                                        </p:tav>
                                      </p:tavLst>
                                    </p:anim>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621474" y="1301698"/>
            <a:ext cx="6844281" cy="2584502"/>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83961" y="546432"/>
              <a:ext cx="8783774" cy="89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lang="en-US" altLang="en-US" sz="4000" b="1" dirty="0">
                  <a:solidFill>
                    <a:srgbClr val="FC7898">
                      <a:lumMod val="75000"/>
                    </a:srgbClr>
                  </a:solidFill>
                  <a:latin typeface="Cambria" panose="02040503050406030204" pitchFamily="18" charset="0"/>
                  <a:ea typeface="Cambria" panose="02040503050406030204" pitchFamily="18" charset="0"/>
                </a:rPr>
                <a:t>S</a:t>
              </a:r>
              <a:r>
                <a:rPr kumimoji="0" lang="vi-VN" altLang="en-US" sz="40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ửa lỗi, viết lại những câu văn mà các em muốn chỉnh sửa cho hay hơn.</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spTree>
    <p:extLst>
      <p:ext uri="{BB962C8B-B14F-4D97-AF65-F5344CB8AC3E}">
        <p14:creationId xmlns:p14="http://schemas.microsoft.com/office/powerpoint/2010/main" val="4929767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27103" y="1489471"/>
            <a:ext cx="7226759" cy="3785652"/>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4. </a:t>
            </a:r>
            <a:r>
              <a:rPr kumimoji="0" lang="vi-VN" altLang="zh-CN"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Trưng bày và bình chọn bài viết yêu thích</a:t>
            </a:r>
            <a:endParaRPr kumimoji="0" lang="zh-CN" altLang="en-US" sz="8000" b="1" i="0" u="none" strike="noStrike" kern="120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1448017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grpSp>
        <p:nvGrpSpPr>
          <p:cNvPr id="963" name="Google Shape;963;p40"/>
          <p:cNvGrpSpPr/>
          <p:nvPr/>
        </p:nvGrpSpPr>
        <p:grpSpPr>
          <a:xfrm>
            <a:off x="2659873" y="555934"/>
            <a:ext cx="1532403" cy="770015"/>
            <a:chOff x="1994846" y="416950"/>
            <a:chExt cx="1149302" cy="577511"/>
          </a:xfrm>
        </p:grpSpPr>
        <p:sp>
          <p:nvSpPr>
            <p:cNvPr id="965" name="Google Shape;965;p40"/>
            <p:cNvSpPr/>
            <p:nvPr/>
          </p:nvSpPr>
          <p:spPr>
            <a:xfrm>
              <a:off x="1994846" y="416950"/>
              <a:ext cx="1149302" cy="577511"/>
            </a:xfrm>
            <a:custGeom>
              <a:avLst/>
              <a:gdLst/>
              <a:ahLst/>
              <a:cxnLst/>
              <a:rect l="l" t="t" r="r" b="b"/>
              <a:pathLst>
                <a:path w="7435" h="3736" extrusionOk="0">
                  <a:moveTo>
                    <a:pt x="3812" y="1"/>
                  </a:moveTo>
                  <a:cubicBezTo>
                    <a:pt x="2391" y="1"/>
                    <a:pt x="1000" y="20"/>
                    <a:pt x="613" y="29"/>
                  </a:cubicBezTo>
                  <a:cubicBezTo>
                    <a:pt x="236" y="38"/>
                    <a:pt x="1007" y="607"/>
                    <a:pt x="1040" y="728"/>
                  </a:cubicBezTo>
                  <a:cubicBezTo>
                    <a:pt x="1074" y="851"/>
                    <a:pt x="1" y="1178"/>
                    <a:pt x="38" y="1313"/>
                  </a:cubicBezTo>
                  <a:cubicBezTo>
                    <a:pt x="76" y="1449"/>
                    <a:pt x="916" y="1757"/>
                    <a:pt x="939" y="1838"/>
                  </a:cubicBezTo>
                  <a:cubicBezTo>
                    <a:pt x="960" y="1920"/>
                    <a:pt x="18" y="2312"/>
                    <a:pt x="66" y="2488"/>
                  </a:cubicBezTo>
                  <a:cubicBezTo>
                    <a:pt x="115" y="2665"/>
                    <a:pt x="878" y="2834"/>
                    <a:pt x="900" y="2915"/>
                  </a:cubicBezTo>
                  <a:cubicBezTo>
                    <a:pt x="923" y="2997"/>
                    <a:pt x="172"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8" y="2788"/>
                  </a:cubicBezTo>
                  <a:cubicBezTo>
                    <a:pt x="6584" y="2788"/>
                    <a:pt x="6581" y="2789"/>
                    <a:pt x="6578" y="2789"/>
                  </a:cubicBezTo>
                  <a:cubicBezTo>
                    <a:pt x="6573" y="2791"/>
                    <a:pt x="6568" y="2792"/>
                    <a:pt x="6565" y="2792"/>
                  </a:cubicBezTo>
                  <a:cubicBezTo>
                    <a:pt x="6486" y="2792"/>
                    <a:pt x="7005" y="2379"/>
                    <a:pt x="7074" y="2256"/>
                  </a:cubicBezTo>
                  <a:cubicBezTo>
                    <a:pt x="7147" y="2127"/>
                    <a:pt x="6619" y="1908"/>
                    <a:pt x="6596" y="1827"/>
                  </a:cubicBezTo>
                  <a:cubicBezTo>
                    <a:pt x="6573" y="1745"/>
                    <a:pt x="7214" y="1341"/>
                    <a:pt x="7180" y="1219"/>
                  </a:cubicBezTo>
                  <a:cubicBezTo>
                    <a:pt x="7147" y="1098"/>
                    <a:pt x="6791" y="816"/>
                    <a:pt x="6769"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40"/>
            <p:cNvSpPr/>
            <p:nvPr/>
          </p:nvSpPr>
          <p:spPr>
            <a:xfrm>
              <a:off x="2477293" y="488676"/>
              <a:ext cx="294629" cy="54412"/>
            </a:xfrm>
            <a:custGeom>
              <a:avLst/>
              <a:gdLst/>
              <a:ahLst/>
              <a:cxnLst/>
              <a:rect l="l" t="t" r="r" b="b"/>
              <a:pathLst>
                <a:path w="1906" h="352" extrusionOk="0">
                  <a:moveTo>
                    <a:pt x="1251" y="0"/>
                  </a:moveTo>
                  <a:cubicBezTo>
                    <a:pt x="899" y="0"/>
                    <a:pt x="547" y="14"/>
                    <a:pt x="196" y="41"/>
                  </a:cubicBezTo>
                  <a:cubicBezTo>
                    <a:pt x="1" y="56"/>
                    <a:pt x="24" y="352"/>
                    <a:pt x="212" y="352"/>
                  </a:cubicBezTo>
                  <a:cubicBezTo>
                    <a:pt x="217" y="352"/>
                    <a:pt x="222" y="352"/>
                    <a:pt x="227" y="351"/>
                  </a:cubicBezTo>
                  <a:cubicBezTo>
                    <a:pt x="582" y="324"/>
                    <a:pt x="937" y="311"/>
                    <a:pt x="1292" y="311"/>
                  </a:cubicBezTo>
                  <a:cubicBezTo>
                    <a:pt x="1430" y="311"/>
                    <a:pt x="1568" y="313"/>
                    <a:pt x="1706" y="317"/>
                  </a:cubicBezTo>
                  <a:cubicBezTo>
                    <a:pt x="1708" y="317"/>
                    <a:pt x="1710" y="317"/>
                    <a:pt x="1712" y="317"/>
                  </a:cubicBezTo>
                  <a:cubicBezTo>
                    <a:pt x="1905" y="317"/>
                    <a:pt x="1872" y="13"/>
                    <a:pt x="1676" y="7"/>
                  </a:cubicBezTo>
                  <a:cubicBezTo>
                    <a:pt x="1534" y="2"/>
                    <a:pt x="1392" y="0"/>
                    <a:pt x="1251"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40"/>
            <p:cNvSpPr/>
            <p:nvPr/>
          </p:nvSpPr>
          <p:spPr>
            <a:xfrm>
              <a:off x="2799594" y="491149"/>
              <a:ext cx="127992" cy="50239"/>
            </a:xfrm>
            <a:custGeom>
              <a:avLst/>
              <a:gdLst/>
              <a:ahLst/>
              <a:cxnLst/>
              <a:rect l="l" t="t" r="r" b="b"/>
              <a:pathLst>
                <a:path w="828" h="325" extrusionOk="0">
                  <a:moveTo>
                    <a:pt x="495" y="1"/>
                  </a:moveTo>
                  <a:cubicBezTo>
                    <a:pt x="395" y="1"/>
                    <a:pt x="295" y="4"/>
                    <a:pt x="195" y="13"/>
                  </a:cubicBezTo>
                  <a:cubicBezTo>
                    <a:pt x="1" y="29"/>
                    <a:pt x="24" y="324"/>
                    <a:pt x="210" y="324"/>
                  </a:cubicBezTo>
                  <a:cubicBezTo>
                    <a:pt x="215" y="324"/>
                    <a:pt x="220" y="324"/>
                    <a:pt x="225" y="324"/>
                  </a:cubicBezTo>
                  <a:cubicBezTo>
                    <a:pt x="324" y="315"/>
                    <a:pt x="424" y="309"/>
                    <a:pt x="524" y="309"/>
                  </a:cubicBezTo>
                  <a:cubicBezTo>
                    <a:pt x="561" y="309"/>
                    <a:pt x="597" y="310"/>
                    <a:pt x="634" y="312"/>
                  </a:cubicBezTo>
                  <a:cubicBezTo>
                    <a:pt x="638" y="312"/>
                    <a:pt x="641" y="312"/>
                    <a:pt x="645" y="312"/>
                  </a:cubicBezTo>
                  <a:cubicBezTo>
                    <a:pt x="725" y="312"/>
                    <a:pt x="799" y="272"/>
                    <a:pt x="815"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85" name="Google Shape;985;p40"/>
          <p:cNvGrpSpPr/>
          <p:nvPr/>
        </p:nvGrpSpPr>
        <p:grpSpPr>
          <a:xfrm>
            <a:off x="6191502" y="555934"/>
            <a:ext cx="1040471" cy="1085567"/>
            <a:chOff x="4643626" y="416950"/>
            <a:chExt cx="780353" cy="814175"/>
          </a:xfrm>
        </p:grpSpPr>
        <p:pic>
          <p:nvPicPr>
            <p:cNvPr id="986" name="Google Shape;986;p40"/>
            <p:cNvPicPr preferRelativeResize="0"/>
            <p:nvPr/>
          </p:nvPicPr>
          <p:blipFill>
            <a:blip r:embed="rId3">
              <a:alphaModFix/>
            </a:blip>
            <a:stretch>
              <a:fillRect/>
            </a:stretch>
          </p:blipFill>
          <p:spPr>
            <a:xfrm flipH="1">
              <a:off x="4643626" y="416950"/>
              <a:ext cx="620999" cy="626150"/>
            </a:xfrm>
            <a:prstGeom prst="rect">
              <a:avLst/>
            </a:prstGeom>
            <a:noFill/>
            <a:ln>
              <a:noFill/>
            </a:ln>
          </p:spPr>
        </p:pic>
        <p:pic>
          <p:nvPicPr>
            <p:cNvPr id="987" name="Google Shape;987;p40"/>
            <p:cNvPicPr preferRelativeResize="0"/>
            <p:nvPr/>
          </p:nvPicPr>
          <p:blipFill>
            <a:blip r:embed="rId3">
              <a:alphaModFix/>
            </a:blip>
            <a:stretch>
              <a:fillRect/>
            </a:stretch>
          </p:blipFill>
          <p:spPr>
            <a:xfrm flipH="1">
              <a:off x="5129421" y="934125"/>
              <a:ext cx="294557" cy="297000"/>
            </a:xfrm>
            <a:prstGeom prst="rect">
              <a:avLst/>
            </a:prstGeom>
            <a:noFill/>
            <a:ln>
              <a:noFill/>
            </a:ln>
          </p:spPr>
        </p:pic>
      </p:grpSp>
      <p:pic>
        <p:nvPicPr>
          <p:cNvPr id="988" name="Google Shape;988;p40"/>
          <p:cNvPicPr preferRelativeResize="0"/>
          <p:nvPr/>
        </p:nvPicPr>
        <p:blipFill>
          <a:blip r:embed="rId4">
            <a:alphaModFix/>
          </a:blip>
          <a:stretch>
            <a:fillRect/>
          </a:stretch>
        </p:blipFill>
        <p:spPr>
          <a:xfrm flipH="1">
            <a:off x="7332185" y="4090248"/>
            <a:ext cx="2549532" cy="507600"/>
          </a:xfrm>
          <a:prstGeom prst="rect">
            <a:avLst/>
          </a:prstGeom>
          <a:noFill/>
          <a:ln>
            <a:noFill/>
          </a:ln>
        </p:spPr>
      </p:pic>
      <p:grpSp>
        <p:nvGrpSpPr>
          <p:cNvPr id="989" name="Google Shape;989;p40"/>
          <p:cNvGrpSpPr/>
          <p:nvPr/>
        </p:nvGrpSpPr>
        <p:grpSpPr>
          <a:xfrm>
            <a:off x="7578476" y="1443500"/>
            <a:ext cx="2081789" cy="2405625"/>
            <a:chOff x="5764475" y="2830625"/>
            <a:chExt cx="331925" cy="383550"/>
          </a:xfrm>
        </p:grpSpPr>
        <p:sp>
          <p:nvSpPr>
            <p:cNvPr id="990" name="Google Shape;990;p40"/>
            <p:cNvSpPr/>
            <p:nvPr/>
          </p:nvSpPr>
          <p:spPr>
            <a:xfrm>
              <a:off x="5782475" y="2847375"/>
              <a:ext cx="313925" cy="366800"/>
            </a:xfrm>
            <a:custGeom>
              <a:avLst/>
              <a:gdLst/>
              <a:ahLst/>
              <a:cxnLst/>
              <a:rect l="l" t="t" r="r" b="b"/>
              <a:pathLst>
                <a:path w="12557" h="14672" extrusionOk="0">
                  <a:moveTo>
                    <a:pt x="2954" y="0"/>
                  </a:moveTo>
                  <a:cubicBezTo>
                    <a:pt x="2809" y="0"/>
                    <a:pt x="2713" y="17"/>
                    <a:pt x="2674" y="53"/>
                  </a:cubicBezTo>
                  <a:cubicBezTo>
                    <a:pt x="2217" y="483"/>
                    <a:pt x="24" y="11691"/>
                    <a:pt x="10" y="12134"/>
                  </a:cubicBezTo>
                  <a:cubicBezTo>
                    <a:pt x="1" y="12441"/>
                    <a:pt x="7173" y="14671"/>
                    <a:pt x="8524" y="14671"/>
                  </a:cubicBezTo>
                  <a:cubicBezTo>
                    <a:pt x="8597" y="14671"/>
                    <a:pt x="8653" y="14665"/>
                    <a:pt x="8690" y="14651"/>
                  </a:cubicBezTo>
                  <a:cubicBezTo>
                    <a:pt x="9412" y="14386"/>
                    <a:pt x="12557" y="2673"/>
                    <a:pt x="12217" y="2312"/>
                  </a:cubicBezTo>
                  <a:cubicBezTo>
                    <a:pt x="11906" y="1981"/>
                    <a:pt x="4540" y="0"/>
                    <a:pt x="29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40"/>
            <p:cNvSpPr/>
            <p:nvPr/>
          </p:nvSpPr>
          <p:spPr>
            <a:xfrm>
              <a:off x="5764475" y="2830625"/>
              <a:ext cx="318925" cy="372150"/>
            </a:xfrm>
            <a:custGeom>
              <a:avLst/>
              <a:gdLst/>
              <a:ahLst/>
              <a:cxnLst/>
              <a:rect l="l" t="t" r="r" b="b"/>
              <a:pathLst>
                <a:path w="12757" h="14886" extrusionOk="0">
                  <a:moveTo>
                    <a:pt x="3371" y="1"/>
                  </a:moveTo>
                  <a:cubicBezTo>
                    <a:pt x="3244" y="1"/>
                    <a:pt x="3160" y="16"/>
                    <a:pt x="3125" y="49"/>
                  </a:cubicBezTo>
                  <a:cubicBezTo>
                    <a:pt x="2664" y="482"/>
                    <a:pt x="1" y="12200"/>
                    <a:pt x="416" y="12642"/>
                  </a:cubicBezTo>
                  <a:cubicBezTo>
                    <a:pt x="831" y="13084"/>
                    <a:pt x="8612" y="14869"/>
                    <a:pt x="9122" y="14885"/>
                  </a:cubicBezTo>
                  <a:cubicBezTo>
                    <a:pt x="9122" y="14885"/>
                    <a:pt x="9122" y="14885"/>
                    <a:pt x="9123" y="14885"/>
                  </a:cubicBezTo>
                  <a:cubicBezTo>
                    <a:pt x="9635" y="14885"/>
                    <a:pt x="12756" y="2950"/>
                    <a:pt x="12312" y="2478"/>
                  </a:cubicBezTo>
                  <a:cubicBezTo>
                    <a:pt x="11903" y="2042"/>
                    <a:pt x="4834" y="1"/>
                    <a:pt x="337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40"/>
            <p:cNvSpPr/>
            <p:nvPr/>
          </p:nvSpPr>
          <p:spPr>
            <a:xfrm>
              <a:off x="5764475" y="2830625"/>
              <a:ext cx="210475" cy="369050"/>
            </a:xfrm>
            <a:custGeom>
              <a:avLst/>
              <a:gdLst/>
              <a:ahLst/>
              <a:cxnLst/>
              <a:rect l="l" t="t" r="r" b="b"/>
              <a:pathLst>
                <a:path w="8419" h="14762" extrusionOk="0">
                  <a:moveTo>
                    <a:pt x="3372" y="0"/>
                  </a:moveTo>
                  <a:cubicBezTo>
                    <a:pt x="3245" y="0"/>
                    <a:pt x="3160" y="16"/>
                    <a:pt x="3125" y="49"/>
                  </a:cubicBezTo>
                  <a:cubicBezTo>
                    <a:pt x="2664" y="482"/>
                    <a:pt x="1" y="12200"/>
                    <a:pt x="416" y="12642"/>
                  </a:cubicBezTo>
                  <a:cubicBezTo>
                    <a:pt x="767" y="13016"/>
                    <a:pt x="6384" y="14349"/>
                    <a:pt x="8419" y="14762"/>
                  </a:cubicBezTo>
                  <a:cubicBezTo>
                    <a:pt x="6786" y="13038"/>
                    <a:pt x="5584" y="10906"/>
                    <a:pt x="4872" y="8648"/>
                  </a:cubicBezTo>
                  <a:cubicBezTo>
                    <a:pt x="4001" y="5890"/>
                    <a:pt x="3937" y="2964"/>
                    <a:pt x="4290" y="112"/>
                  </a:cubicBezTo>
                  <a:cubicBezTo>
                    <a:pt x="3896" y="41"/>
                    <a:pt x="3578" y="0"/>
                    <a:pt x="3372" y="0"/>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40"/>
            <p:cNvSpPr/>
            <p:nvPr/>
          </p:nvSpPr>
          <p:spPr>
            <a:xfrm>
              <a:off x="5819925" y="2856600"/>
              <a:ext cx="27625" cy="20700"/>
            </a:xfrm>
            <a:custGeom>
              <a:avLst/>
              <a:gdLst/>
              <a:ahLst/>
              <a:cxnLst/>
              <a:rect l="l" t="t" r="r" b="b"/>
              <a:pathLst>
                <a:path w="1105" h="828" extrusionOk="0">
                  <a:moveTo>
                    <a:pt x="379" y="0"/>
                  </a:moveTo>
                  <a:cubicBezTo>
                    <a:pt x="147" y="0"/>
                    <a:pt x="0" y="265"/>
                    <a:pt x="89" y="490"/>
                  </a:cubicBezTo>
                  <a:cubicBezTo>
                    <a:pt x="187" y="740"/>
                    <a:pt x="455" y="828"/>
                    <a:pt x="712" y="828"/>
                  </a:cubicBezTo>
                  <a:cubicBezTo>
                    <a:pt x="809" y="828"/>
                    <a:pt x="906" y="815"/>
                    <a:pt x="991" y="794"/>
                  </a:cubicBezTo>
                  <a:cubicBezTo>
                    <a:pt x="1105" y="767"/>
                    <a:pt x="1068" y="600"/>
                    <a:pt x="964" y="600"/>
                  </a:cubicBezTo>
                  <a:cubicBezTo>
                    <a:pt x="956" y="600"/>
                    <a:pt x="947" y="601"/>
                    <a:pt x="938" y="604"/>
                  </a:cubicBezTo>
                  <a:cubicBezTo>
                    <a:pt x="864" y="622"/>
                    <a:pt x="784" y="634"/>
                    <a:pt x="704" y="634"/>
                  </a:cubicBezTo>
                  <a:cubicBezTo>
                    <a:pt x="595" y="634"/>
                    <a:pt x="487" y="612"/>
                    <a:pt x="396" y="555"/>
                  </a:cubicBezTo>
                  <a:cubicBezTo>
                    <a:pt x="325" y="512"/>
                    <a:pt x="261" y="441"/>
                    <a:pt x="259" y="354"/>
                  </a:cubicBezTo>
                  <a:cubicBezTo>
                    <a:pt x="256" y="270"/>
                    <a:pt x="309" y="201"/>
                    <a:pt x="386" y="201"/>
                  </a:cubicBezTo>
                  <a:cubicBezTo>
                    <a:pt x="402" y="201"/>
                    <a:pt x="418" y="204"/>
                    <a:pt x="435" y="210"/>
                  </a:cubicBezTo>
                  <a:cubicBezTo>
                    <a:pt x="447" y="214"/>
                    <a:pt x="458" y="216"/>
                    <a:pt x="468" y="216"/>
                  </a:cubicBezTo>
                  <a:cubicBezTo>
                    <a:pt x="565" y="216"/>
                    <a:pt x="596" y="56"/>
                    <a:pt x="488" y="19"/>
                  </a:cubicBezTo>
                  <a:cubicBezTo>
                    <a:pt x="450" y="6"/>
                    <a:pt x="414"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40"/>
            <p:cNvSpPr/>
            <p:nvPr/>
          </p:nvSpPr>
          <p:spPr>
            <a:xfrm>
              <a:off x="5809400" y="2901150"/>
              <a:ext cx="27650" cy="20725"/>
            </a:xfrm>
            <a:custGeom>
              <a:avLst/>
              <a:gdLst/>
              <a:ahLst/>
              <a:cxnLst/>
              <a:rect l="l" t="t" r="r" b="b"/>
              <a:pathLst>
                <a:path w="1106" h="829" extrusionOk="0">
                  <a:moveTo>
                    <a:pt x="379" y="1"/>
                  </a:moveTo>
                  <a:cubicBezTo>
                    <a:pt x="148" y="1"/>
                    <a:pt x="1" y="266"/>
                    <a:pt x="88" y="491"/>
                  </a:cubicBezTo>
                  <a:cubicBezTo>
                    <a:pt x="187" y="741"/>
                    <a:pt x="454" y="828"/>
                    <a:pt x="711" y="828"/>
                  </a:cubicBezTo>
                  <a:cubicBezTo>
                    <a:pt x="809" y="828"/>
                    <a:pt x="905" y="815"/>
                    <a:pt x="990" y="795"/>
                  </a:cubicBezTo>
                  <a:cubicBezTo>
                    <a:pt x="1105" y="767"/>
                    <a:pt x="1069" y="601"/>
                    <a:pt x="964" y="601"/>
                  </a:cubicBezTo>
                  <a:cubicBezTo>
                    <a:pt x="956" y="601"/>
                    <a:pt x="947" y="602"/>
                    <a:pt x="938" y="604"/>
                  </a:cubicBezTo>
                  <a:cubicBezTo>
                    <a:pt x="864" y="623"/>
                    <a:pt x="784" y="634"/>
                    <a:pt x="704" y="634"/>
                  </a:cubicBezTo>
                  <a:cubicBezTo>
                    <a:pt x="595" y="634"/>
                    <a:pt x="487" y="613"/>
                    <a:pt x="395" y="556"/>
                  </a:cubicBezTo>
                  <a:cubicBezTo>
                    <a:pt x="325" y="512"/>
                    <a:pt x="261" y="441"/>
                    <a:pt x="259" y="354"/>
                  </a:cubicBezTo>
                  <a:cubicBezTo>
                    <a:pt x="256" y="270"/>
                    <a:pt x="309" y="202"/>
                    <a:pt x="386" y="202"/>
                  </a:cubicBezTo>
                  <a:cubicBezTo>
                    <a:pt x="401" y="202"/>
                    <a:pt x="417" y="204"/>
                    <a:pt x="435" y="210"/>
                  </a:cubicBezTo>
                  <a:cubicBezTo>
                    <a:pt x="446" y="214"/>
                    <a:pt x="457" y="216"/>
                    <a:pt x="468" y="216"/>
                  </a:cubicBezTo>
                  <a:cubicBezTo>
                    <a:pt x="564" y="216"/>
                    <a:pt x="596" y="56"/>
                    <a:pt x="488" y="20"/>
                  </a:cubicBezTo>
                  <a:cubicBezTo>
                    <a:pt x="450" y="7"/>
                    <a:pt x="413" y="1"/>
                    <a:pt x="3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40"/>
            <p:cNvSpPr/>
            <p:nvPr/>
          </p:nvSpPr>
          <p:spPr>
            <a:xfrm>
              <a:off x="5798575" y="2945700"/>
              <a:ext cx="27650" cy="20725"/>
            </a:xfrm>
            <a:custGeom>
              <a:avLst/>
              <a:gdLst/>
              <a:ahLst/>
              <a:cxnLst/>
              <a:rect l="l" t="t" r="r" b="b"/>
              <a:pathLst>
                <a:path w="1106" h="829" extrusionOk="0">
                  <a:moveTo>
                    <a:pt x="379" y="0"/>
                  </a:moveTo>
                  <a:cubicBezTo>
                    <a:pt x="148" y="0"/>
                    <a:pt x="0" y="266"/>
                    <a:pt x="89" y="491"/>
                  </a:cubicBezTo>
                  <a:cubicBezTo>
                    <a:pt x="187" y="741"/>
                    <a:pt x="455" y="828"/>
                    <a:pt x="713" y="828"/>
                  </a:cubicBezTo>
                  <a:cubicBezTo>
                    <a:pt x="810" y="828"/>
                    <a:pt x="906" y="816"/>
                    <a:pt x="991" y="795"/>
                  </a:cubicBezTo>
                  <a:cubicBezTo>
                    <a:pt x="1105" y="767"/>
                    <a:pt x="1069" y="601"/>
                    <a:pt x="965" y="601"/>
                  </a:cubicBezTo>
                  <a:cubicBezTo>
                    <a:pt x="956" y="601"/>
                    <a:pt x="948" y="602"/>
                    <a:pt x="939" y="605"/>
                  </a:cubicBezTo>
                  <a:cubicBezTo>
                    <a:pt x="865" y="622"/>
                    <a:pt x="785" y="634"/>
                    <a:pt x="705" y="634"/>
                  </a:cubicBezTo>
                  <a:cubicBezTo>
                    <a:pt x="596" y="634"/>
                    <a:pt x="487" y="612"/>
                    <a:pt x="396" y="555"/>
                  </a:cubicBezTo>
                  <a:cubicBezTo>
                    <a:pt x="326" y="512"/>
                    <a:pt x="262" y="441"/>
                    <a:pt x="259" y="355"/>
                  </a:cubicBezTo>
                  <a:cubicBezTo>
                    <a:pt x="256" y="270"/>
                    <a:pt x="309" y="201"/>
                    <a:pt x="387" y="201"/>
                  </a:cubicBezTo>
                  <a:cubicBezTo>
                    <a:pt x="402" y="201"/>
                    <a:pt x="418" y="204"/>
                    <a:pt x="435" y="210"/>
                  </a:cubicBezTo>
                  <a:cubicBezTo>
                    <a:pt x="447" y="214"/>
                    <a:pt x="458" y="216"/>
                    <a:pt x="468" y="216"/>
                  </a:cubicBezTo>
                  <a:cubicBezTo>
                    <a:pt x="564" y="216"/>
                    <a:pt x="596" y="57"/>
                    <a:pt x="488" y="19"/>
                  </a:cubicBezTo>
                  <a:cubicBezTo>
                    <a:pt x="450" y="6"/>
                    <a:pt x="413"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40"/>
            <p:cNvSpPr/>
            <p:nvPr/>
          </p:nvSpPr>
          <p:spPr>
            <a:xfrm>
              <a:off x="5787350" y="2991675"/>
              <a:ext cx="27650" cy="20700"/>
            </a:xfrm>
            <a:custGeom>
              <a:avLst/>
              <a:gdLst/>
              <a:ahLst/>
              <a:cxnLst/>
              <a:rect l="l" t="t" r="r" b="b"/>
              <a:pathLst>
                <a:path w="1106" h="828" extrusionOk="0">
                  <a:moveTo>
                    <a:pt x="378" y="0"/>
                  </a:moveTo>
                  <a:cubicBezTo>
                    <a:pt x="148" y="0"/>
                    <a:pt x="0" y="265"/>
                    <a:pt x="88" y="490"/>
                  </a:cubicBezTo>
                  <a:cubicBezTo>
                    <a:pt x="186" y="740"/>
                    <a:pt x="454" y="827"/>
                    <a:pt x="711" y="827"/>
                  </a:cubicBezTo>
                  <a:cubicBezTo>
                    <a:pt x="809" y="827"/>
                    <a:pt x="905" y="815"/>
                    <a:pt x="990" y="794"/>
                  </a:cubicBezTo>
                  <a:cubicBezTo>
                    <a:pt x="1105" y="766"/>
                    <a:pt x="1069" y="600"/>
                    <a:pt x="964" y="600"/>
                  </a:cubicBezTo>
                  <a:cubicBezTo>
                    <a:pt x="955" y="600"/>
                    <a:pt x="947" y="601"/>
                    <a:pt x="938" y="603"/>
                  </a:cubicBezTo>
                  <a:cubicBezTo>
                    <a:pt x="864" y="622"/>
                    <a:pt x="784" y="634"/>
                    <a:pt x="703" y="634"/>
                  </a:cubicBezTo>
                  <a:cubicBezTo>
                    <a:pt x="595" y="634"/>
                    <a:pt x="486" y="612"/>
                    <a:pt x="395" y="555"/>
                  </a:cubicBezTo>
                  <a:cubicBezTo>
                    <a:pt x="325" y="512"/>
                    <a:pt x="260" y="441"/>
                    <a:pt x="258" y="354"/>
                  </a:cubicBezTo>
                  <a:cubicBezTo>
                    <a:pt x="256" y="270"/>
                    <a:pt x="308" y="201"/>
                    <a:pt x="385" y="201"/>
                  </a:cubicBezTo>
                  <a:cubicBezTo>
                    <a:pt x="401" y="201"/>
                    <a:pt x="417" y="204"/>
                    <a:pt x="434" y="210"/>
                  </a:cubicBezTo>
                  <a:cubicBezTo>
                    <a:pt x="446" y="214"/>
                    <a:pt x="457" y="215"/>
                    <a:pt x="467" y="215"/>
                  </a:cubicBezTo>
                  <a:cubicBezTo>
                    <a:pt x="564" y="215"/>
                    <a:pt x="595" y="56"/>
                    <a:pt x="487" y="19"/>
                  </a:cubicBezTo>
                  <a:cubicBezTo>
                    <a:pt x="450" y="6"/>
                    <a:pt x="413" y="0"/>
                    <a:pt x="3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40"/>
            <p:cNvSpPr/>
            <p:nvPr/>
          </p:nvSpPr>
          <p:spPr>
            <a:xfrm>
              <a:off x="5776675" y="3039150"/>
              <a:ext cx="27650" cy="20725"/>
            </a:xfrm>
            <a:custGeom>
              <a:avLst/>
              <a:gdLst/>
              <a:ahLst/>
              <a:cxnLst/>
              <a:rect l="l" t="t" r="r" b="b"/>
              <a:pathLst>
                <a:path w="1106" h="829" extrusionOk="0">
                  <a:moveTo>
                    <a:pt x="379" y="0"/>
                  </a:moveTo>
                  <a:cubicBezTo>
                    <a:pt x="148" y="0"/>
                    <a:pt x="1" y="266"/>
                    <a:pt x="88" y="491"/>
                  </a:cubicBezTo>
                  <a:cubicBezTo>
                    <a:pt x="187" y="741"/>
                    <a:pt x="455" y="828"/>
                    <a:pt x="713" y="828"/>
                  </a:cubicBezTo>
                  <a:cubicBezTo>
                    <a:pt x="810" y="828"/>
                    <a:pt x="906" y="816"/>
                    <a:pt x="990" y="795"/>
                  </a:cubicBezTo>
                  <a:cubicBezTo>
                    <a:pt x="1106" y="766"/>
                    <a:pt x="1069" y="601"/>
                    <a:pt x="965" y="601"/>
                  </a:cubicBezTo>
                  <a:cubicBezTo>
                    <a:pt x="956" y="601"/>
                    <a:pt x="947" y="602"/>
                    <a:pt x="938" y="604"/>
                  </a:cubicBezTo>
                  <a:cubicBezTo>
                    <a:pt x="865" y="622"/>
                    <a:pt x="785" y="634"/>
                    <a:pt x="705" y="634"/>
                  </a:cubicBezTo>
                  <a:cubicBezTo>
                    <a:pt x="596" y="634"/>
                    <a:pt x="487" y="612"/>
                    <a:pt x="395" y="555"/>
                  </a:cubicBezTo>
                  <a:cubicBezTo>
                    <a:pt x="325" y="512"/>
                    <a:pt x="261" y="440"/>
                    <a:pt x="259" y="355"/>
                  </a:cubicBezTo>
                  <a:cubicBezTo>
                    <a:pt x="257" y="270"/>
                    <a:pt x="309" y="201"/>
                    <a:pt x="387" y="201"/>
                  </a:cubicBezTo>
                  <a:cubicBezTo>
                    <a:pt x="402" y="201"/>
                    <a:pt x="418" y="204"/>
                    <a:pt x="435" y="210"/>
                  </a:cubicBezTo>
                  <a:cubicBezTo>
                    <a:pt x="447" y="214"/>
                    <a:pt x="458" y="215"/>
                    <a:pt x="468" y="215"/>
                  </a:cubicBezTo>
                  <a:cubicBezTo>
                    <a:pt x="565" y="215"/>
                    <a:pt x="596" y="56"/>
                    <a:pt x="488" y="19"/>
                  </a:cubicBezTo>
                  <a:cubicBezTo>
                    <a:pt x="450" y="6"/>
                    <a:pt x="414" y="0"/>
                    <a:pt x="37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40"/>
            <p:cNvSpPr/>
            <p:nvPr/>
          </p:nvSpPr>
          <p:spPr>
            <a:xfrm>
              <a:off x="5768375" y="3092475"/>
              <a:ext cx="27650" cy="20725"/>
            </a:xfrm>
            <a:custGeom>
              <a:avLst/>
              <a:gdLst/>
              <a:ahLst/>
              <a:cxnLst/>
              <a:rect l="l" t="t" r="r" b="b"/>
              <a:pathLst>
                <a:path w="1106" h="829" extrusionOk="0">
                  <a:moveTo>
                    <a:pt x="379" y="1"/>
                  </a:moveTo>
                  <a:cubicBezTo>
                    <a:pt x="148" y="1"/>
                    <a:pt x="0" y="267"/>
                    <a:pt x="88" y="491"/>
                  </a:cubicBezTo>
                  <a:cubicBezTo>
                    <a:pt x="187" y="742"/>
                    <a:pt x="455" y="829"/>
                    <a:pt x="712" y="829"/>
                  </a:cubicBezTo>
                  <a:cubicBezTo>
                    <a:pt x="809" y="829"/>
                    <a:pt x="905" y="817"/>
                    <a:pt x="990" y="796"/>
                  </a:cubicBezTo>
                  <a:cubicBezTo>
                    <a:pt x="1105" y="767"/>
                    <a:pt x="1069" y="601"/>
                    <a:pt x="963" y="601"/>
                  </a:cubicBezTo>
                  <a:cubicBezTo>
                    <a:pt x="955" y="601"/>
                    <a:pt x="946" y="602"/>
                    <a:pt x="938" y="604"/>
                  </a:cubicBezTo>
                  <a:cubicBezTo>
                    <a:pt x="863" y="623"/>
                    <a:pt x="783" y="634"/>
                    <a:pt x="703" y="634"/>
                  </a:cubicBezTo>
                  <a:cubicBezTo>
                    <a:pt x="594" y="634"/>
                    <a:pt x="486" y="613"/>
                    <a:pt x="395" y="556"/>
                  </a:cubicBezTo>
                  <a:cubicBezTo>
                    <a:pt x="325" y="512"/>
                    <a:pt x="260" y="441"/>
                    <a:pt x="259" y="355"/>
                  </a:cubicBezTo>
                  <a:cubicBezTo>
                    <a:pt x="255" y="271"/>
                    <a:pt x="308" y="202"/>
                    <a:pt x="385" y="202"/>
                  </a:cubicBezTo>
                  <a:cubicBezTo>
                    <a:pt x="401" y="202"/>
                    <a:pt x="417" y="204"/>
                    <a:pt x="434" y="210"/>
                  </a:cubicBezTo>
                  <a:cubicBezTo>
                    <a:pt x="446" y="214"/>
                    <a:pt x="457" y="216"/>
                    <a:pt x="467" y="216"/>
                  </a:cubicBezTo>
                  <a:cubicBezTo>
                    <a:pt x="564" y="216"/>
                    <a:pt x="595" y="57"/>
                    <a:pt x="487" y="20"/>
                  </a:cubicBezTo>
                  <a:cubicBezTo>
                    <a:pt x="450" y="7"/>
                    <a:pt x="413" y="1"/>
                    <a:pt x="37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40"/>
            <p:cNvSpPr/>
            <p:nvPr/>
          </p:nvSpPr>
          <p:spPr>
            <a:xfrm>
              <a:off x="5987050" y="2990775"/>
              <a:ext cx="43600" cy="29175"/>
            </a:xfrm>
            <a:custGeom>
              <a:avLst/>
              <a:gdLst/>
              <a:ahLst/>
              <a:cxnLst/>
              <a:rect l="l" t="t" r="r" b="b"/>
              <a:pathLst>
                <a:path w="1744" h="1167" extrusionOk="0">
                  <a:moveTo>
                    <a:pt x="848" y="0"/>
                  </a:moveTo>
                  <a:cubicBezTo>
                    <a:pt x="524" y="0"/>
                    <a:pt x="206" y="133"/>
                    <a:pt x="128" y="407"/>
                  </a:cubicBezTo>
                  <a:cubicBezTo>
                    <a:pt x="0" y="856"/>
                    <a:pt x="493" y="1167"/>
                    <a:pt x="951" y="1167"/>
                  </a:cubicBezTo>
                  <a:cubicBezTo>
                    <a:pt x="1253" y="1167"/>
                    <a:pt x="1540" y="1031"/>
                    <a:pt x="1623" y="710"/>
                  </a:cubicBezTo>
                  <a:cubicBezTo>
                    <a:pt x="1743" y="246"/>
                    <a:pt x="1289" y="0"/>
                    <a:pt x="84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40"/>
            <p:cNvSpPr/>
            <p:nvPr/>
          </p:nvSpPr>
          <p:spPr>
            <a:xfrm>
              <a:off x="5839050" y="2954375"/>
              <a:ext cx="44675" cy="29375"/>
            </a:xfrm>
            <a:custGeom>
              <a:avLst/>
              <a:gdLst/>
              <a:ahLst/>
              <a:cxnLst/>
              <a:rect l="l" t="t" r="r" b="b"/>
              <a:pathLst>
                <a:path w="1787" h="1175" extrusionOk="0">
                  <a:moveTo>
                    <a:pt x="836" y="0"/>
                  </a:moveTo>
                  <a:cubicBezTo>
                    <a:pt x="534" y="0"/>
                    <a:pt x="244" y="118"/>
                    <a:pt x="158" y="371"/>
                  </a:cubicBezTo>
                  <a:cubicBezTo>
                    <a:pt x="1" y="829"/>
                    <a:pt x="520" y="1174"/>
                    <a:pt x="992" y="1174"/>
                  </a:cubicBezTo>
                  <a:cubicBezTo>
                    <a:pt x="1275" y="1174"/>
                    <a:pt x="1541" y="1050"/>
                    <a:pt x="1635" y="752"/>
                  </a:cubicBezTo>
                  <a:cubicBezTo>
                    <a:pt x="1786" y="273"/>
                    <a:pt x="1296" y="0"/>
                    <a:pt x="8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40"/>
            <p:cNvSpPr/>
            <p:nvPr/>
          </p:nvSpPr>
          <p:spPr>
            <a:xfrm>
              <a:off x="5910575" y="2996475"/>
              <a:ext cx="31100" cy="23300"/>
            </a:xfrm>
            <a:custGeom>
              <a:avLst/>
              <a:gdLst/>
              <a:ahLst/>
              <a:cxnLst/>
              <a:rect l="l" t="t" r="r" b="b"/>
              <a:pathLst>
                <a:path w="1244" h="932" extrusionOk="0">
                  <a:moveTo>
                    <a:pt x="189" y="0"/>
                  </a:moveTo>
                  <a:cubicBezTo>
                    <a:pt x="123" y="0"/>
                    <a:pt x="52" y="42"/>
                    <a:pt x="41" y="126"/>
                  </a:cubicBezTo>
                  <a:cubicBezTo>
                    <a:pt x="1" y="461"/>
                    <a:pt x="136" y="845"/>
                    <a:pt x="503" y="922"/>
                  </a:cubicBezTo>
                  <a:cubicBezTo>
                    <a:pt x="535" y="928"/>
                    <a:pt x="566" y="931"/>
                    <a:pt x="597" y="931"/>
                  </a:cubicBezTo>
                  <a:cubicBezTo>
                    <a:pt x="880" y="931"/>
                    <a:pt x="1127" y="673"/>
                    <a:pt x="1211" y="418"/>
                  </a:cubicBezTo>
                  <a:cubicBezTo>
                    <a:pt x="1243" y="321"/>
                    <a:pt x="1163" y="257"/>
                    <a:pt x="1083" y="257"/>
                  </a:cubicBezTo>
                  <a:cubicBezTo>
                    <a:pt x="1030" y="257"/>
                    <a:pt x="977" y="284"/>
                    <a:pt x="956" y="348"/>
                  </a:cubicBezTo>
                  <a:cubicBezTo>
                    <a:pt x="909" y="492"/>
                    <a:pt x="758" y="665"/>
                    <a:pt x="594" y="665"/>
                  </a:cubicBezTo>
                  <a:cubicBezTo>
                    <a:pt x="570" y="665"/>
                    <a:pt x="547" y="662"/>
                    <a:pt x="523" y="654"/>
                  </a:cubicBezTo>
                  <a:cubicBezTo>
                    <a:pt x="303" y="584"/>
                    <a:pt x="282" y="317"/>
                    <a:pt x="305" y="126"/>
                  </a:cubicBezTo>
                  <a:cubicBezTo>
                    <a:pt x="315" y="42"/>
                    <a:pt x="255" y="0"/>
                    <a:pt x="18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40"/>
            <p:cNvSpPr/>
            <p:nvPr/>
          </p:nvSpPr>
          <p:spPr>
            <a:xfrm>
              <a:off x="5967350" y="2975825"/>
              <a:ext cx="33475" cy="23750"/>
            </a:xfrm>
            <a:custGeom>
              <a:avLst/>
              <a:gdLst/>
              <a:ahLst/>
              <a:cxnLst/>
              <a:rect l="l" t="t" r="r" b="b"/>
              <a:pathLst>
                <a:path w="1339" h="950" extrusionOk="0">
                  <a:moveTo>
                    <a:pt x="686" y="1"/>
                  </a:moveTo>
                  <a:cubicBezTo>
                    <a:pt x="440" y="1"/>
                    <a:pt x="214" y="146"/>
                    <a:pt x="68" y="355"/>
                  </a:cubicBezTo>
                  <a:cubicBezTo>
                    <a:pt x="0" y="452"/>
                    <a:pt x="92" y="546"/>
                    <a:pt x="186" y="546"/>
                  </a:cubicBezTo>
                  <a:cubicBezTo>
                    <a:pt x="226" y="546"/>
                    <a:pt x="267" y="529"/>
                    <a:pt x="296" y="487"/>
                  </a:cubicBezTo>
                  <a:cubicBezTo>
                    <a:pt x="387" y="357"/>
                    <a:pt x="531" y="265"/>
                    <a:pt x="684" y="265"/>
                  </a:cubicBezTo>
                  <a:cubicBezTo>
                    <a:pt x="737" y="265"/>
                    <a:pt x="792" y="277"/>
                    <a:pt x="846" y="302"/>
                  </a:cubicBezTo>
                  <a:cubicBezTo>
                    <a:pt x="1052" y="397"/>
                    <a:pt x="1072" y="619"/>
                    <a:pt x="1067" y="822"/>
                  </a:cubicBezTo>
                  <a:cubicBezTo>
                    <a:pt x="1065" y="907"/>
                    <a:pt x="1130" y="949"/>
                    <a:pt x="1196" y="949"/>
                  </a:cubicBezTo>
                  <a:cubicBezTo>
                    <a:pt x="1262" y="949"/>
                    <a:pt x="1328" y="907"/>
                    <a:pt x="1330" y="822"/>
                  </a:cubicBezTo>
                  <a:cubicBezTo>
                    <a:pt x="1338" y="491"/>
                    <a:pt x="1244" y="166"/>
                    <a:pt x="907" y="41"/>
                  </a:cubicBezTo>
                  <a:cubicBezTo>
                    <a:pt x="833" y="14"/>
                    <a:pt x="759" y="1"/>
                    <a:pt x="68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40"/>
            <p:cNvSpPr/>
            <p:nvPr/>
          </p:nvSpPr>
          <p:spPr>
            <a:xfrm>
              <a:off x="5863000" y="2950100"/>
              <a:ext cx="37475" cy="24225"/>
            </a:xfrm>
            <a:custGeom>
              <a:avLst/>
              <a:gdLst/>
              <a:ahLst/>
              <a:cxnLst/>
              <a:rect l="l" t="t" r="r" b="b"/>
              <a:pathLst>
                <a:path w="1499" h="969" extrusionOk="0">
                  <a:moveTo>
                    <a:pt x="842" y="1"/>
                  </a:moveTo>
                  <a:cubicBezTo>
                    <a:pt x="534" y="1"/>
                    <a:pt x="221" y="182"/>
                    <a:pt x="63" y="437"/>
                  </a:cubicBezTo>
                  <a:cubicBezTo>
                    <a:pt x="1" y="538"/>
                    <a:pt x="92" y="633"/>
                    <a:pt x="183" y="633"/>
                  </a:cubicBezTo>
                  <a:cubicBezTo>
                    <a:pt x="224" y="633"/>
                    <a:pt x="264" y="615"/>
                    <a:pt x="291" y="571"/>
                  </a:cubicBezTo>
                  <a:cubicBezTo>
                    <a:pt x="398" y="397"/>
                    <a:pt x="619" y="266"/>
                    <a:pt x="830" y="266"/>
                  </a:cubicBezTo>
                  <a:cubicBezTo>
                    <a:pt x="848" y="266"/>
                    <a:pt x="866" y="267"/>
                    <a:pt x="883" y="269"/>
                  </a:cubicBezTo>
                  <a:cubicBezTo>
                    <a:pt x="1177" y="301"/>
                    <a:pt x="1214" y="599"/>
                    <a:pt x="1230" y="841"/>
                  </a:cubicBezTo>
                  <a:cubicBezTo>
                    <a:pt x="1235" y="926"/>
                    <a:pt x="1304" y="968"/>
                    <a:pt x="1370" y="968"/>
                  </a:cubicBezTo>
                  <a:cubicBezTo>
                    <a:pt x="1436" y="968"/>
                    <a:pt x="1499" y="926"/>
                    <a:pt x="1493" y="841"/>
                  </a:cubicBezTo>
                  <a:cubicBezTo>
                    <a:pt x="1471" y="495"/>
                    <a:pt x="1374" y="83"/>
                    <a:pt x="974" y="12"/>
                  </a:cubicBezTo>
                  <a:cubicBezTo>
                    <a:pt x="931" y="4"/>
                    <a:pt x="887" y="1"/>
                    <a:pt x="8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40"/>
            <p:cNvSpPr/>
            <p:nvPr/>
          </p:nvSpPr>
          <p:spPr>
            <a:xfrm>
              <a:off x="5933900" y="2865750"/>
              <a:ext cx="81825" cy="24325"/>
            </a:xfrm>
            <a:custGeom>
              <a:avLst/>
              <a:gdLst/>
              <a:ahLst/>
              <a:cxnLst/>
              <a:rect l="l" t="t" r="r" b="b"/>
              <a:pathLst>
                <a:path w="3273" h="973" extrusionOk="0">
                  <a:moveTo>
                    <a:pt x="200" y="1"/>
                  </a:moveTo>
                  <a:cubicBezTo>
                    <a:pt x="54" y="1"/>
                    <a:pt x="0" y="229"/>
                    <a:pt x="158" y="258"/>
                  </a:cubicBezTo>
                  <a:cubicBezTo>
                    <a:pt x="1135" y="446"/>
                    <a:pt x="2100" y="682"/>
                    <a:pt x="3053" y="966"/>
                  </a:cubicBezTo>
                  <a:cubicBezTo>
                    <a:pt x="3067" y="970"/>
                    <a:pt x="3081" y="972"/>
                    <a:pt x="3093" y="972"/>
                  </a:cubicBezTo>
                  <a:cubicBezTo>
                    <a:pt x="3227" y="972"/>
                    <a:pt x="3272" y="756"/>
                    <a:pt x="3123" y="711"/>
                  </a:cubicBezTo>
                  <a:cubicBezTo>
                    <a:pt x="2170" y="427"/>
                    <a:pt x="1205" y="191"/>
                    <a:pt x="228" y="4"/>
                  </a:cubicBezTo>
                  <a:cubicBezTo>
                    <a:pt x="218" y="2"/>
                    <a:pt x="209" y="1"/>
                    <a:pt x="200"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40"/>
            <p:cNvSpPr/>
            <p:nvPr/>
          </p:nvSpPr>
          <p:spPr>
            <a:xfrm>
              <a:off x="6019125" y="2887625"/>
              <a:ext cx="25625" cy="12275"/>
            </a:xfrm>
            <a:custGeom>
              <a:avLst/>
              <a:gdLst/>
              <a:ahLst/>
              <a:cxnLst/>
              <a:rect l="l" t="t" r="r" b="b"/>
              <a:pathLst>
                <a:path w="1025" h="491" extrusionOk="0">
                  <a:moveTo>
                    <a:pt x="184" y="1"/>
                  </a:moveTo>
                  <a:cubicBezTo>
                    <a:pt x="48" y="1"/>
                    <a:pt x="1" y="220"/>
                    <a:pt x="152" y="261"/>
                  </a:cubicBezTo>
                  <a:cubicBezTo>
                    <a:pt x="377" y="323"/>
                    <a:pt x="598" y="396"/>
                    <a:pt x="815" y="481"/>
                  </a:cubicBezTo>
                  <a:cubicBezTo>
                    <a:pt x="832" y="487"/>
                    <a:pt x="847" y="490"/>
                    <a:pt x="862" y="490"/>
                  </a:cubicBezTo>
                  <a:cubicBezTo>
                    <a:pt x="985" y="490"/>
                    <a:pt x="1024" y="281"/>
                    <a:pt x="885" y="226"/>
                  </a:cubicBezTo>
                  <a:cubicBezTo>
                    <a:pt x="668" y="141"/>
                    <a:pt x="447" y="68"/>
                    <a:pt x="222" y="6"/>
                  </a:cubicBezTo>
                  <a:cubicBezTo>
                    <a:pt x="209" y="3"/>
                    <a:pt x="196" y="1"/>
                    <a:pt x="184"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40"/>
            <p:cNvSpPr/>
            <p:nvPr/>
          </p:nvSpPr>
          <p:spPr>
            <a:xfrm>
              <a:off x="5995525" y="3080550"/>
              <a:ext cx="24600" cy="61975"/>
            </a:xfrm>
            <a:custGeom>
              <a:avLst/>
              <a:gdLst/>
              <a:ahLst/>
              <a:cxnLst/>
              <a:rect l="l" t="t" r="r" b="b"/>
              <a:pathLst>
                <a:path w="984" h="2479" extrusionOk="0">
                  <a:moveTo>
                    <a:pt x="822" y="1"/>
                  </a:moveTo>
                  <a:cubicBezTo>
                    <a:pt x="771" y="1"/>
                    <a:pt x="722" y="29"/>
                    <a:pt x="707" y="95"/>
                  </a:cubicBezTo>
                  <a:cubicBezTo>
                    <a:pt x="537" y="853"/>
                    <a:pt x="314" y="1593"/>
                    <a:pt x="37" y="2320"/>
                  </a:cubicBezTo>
                  <a:cubicBezTo>
                    <a:pt x="0" y="2416"/>
                    <a:pt x="79" y="2479"/>
                    <a:pt x="161" y="2479"/>
                  </a:cubicBezTo>
                  <a:cubicBezTo>
                    <a:pt x="214" y="2479"/>
                    <a:pt x="268" y="2452"/>
                    <a:pt x="291" y="2390"/>
                  </a:cubicBezTo>
                  <a:cubicBezTo>
                    <a:pt x="569" y="1664"/>
                    <a:pt x="791" y="923"/>
                    <a:pt x="961" y="165"/>
                  </a:cubicBezTo>
                  <a:cubicBezTo>
                    <a:pt x="983" y="66"/>
                    <a:pt x="900" y="1"/>
                    <a:pt x="822" y="1"/>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40"/>
            <p:cNvSpPr/>
            <p:nvPr/>
          </p:nvSpPr>
          <p:spPr>
            <a:xfrm>
              <a:off x="5986375" y="3147375"/>
              <a:ext cx="12875" cy="22100"/>
            </a:xfrm>
            <a:custGeom>
              <a:avLst/>
              <a:gdLst/>
              <a:ahLst/>
              <a:cxnLst/>
              <a:rect l="l" t="t" r="r" b="b"/>
              <a:pathLst>
                <a:path w="515" h="884" extrusionOk="0">
                  <a:moveTo>
                    <a:pt x="354" y="0"/>
                  </a:moveTo>
                  <a:cubicBezTo>
                    <a:pt x="302" y="0"/>
                    <a:pt x="251" y="29"/>
                    <a:pt x="233" y="94"/>
                  </a:cubicBezTo>
                  <a:cubicBezTo>
                    <a:pt x="176" y="306"/>
                    <a:pt x="109" y="516"/>
                    <a:pt x="35" y="724"/>
                  </a:cubicBezTo>
                  <a:cubicBezTo>
                    <a:pt x="1" y="820"/>
                    <a:pt x="80" y="884"/>
                    <a:pt x="161" y="884"/>
                  </a:cubicBezTo>
                  <a:cubicBezTo>
                    <a:pt x="214" y="884"/>
                    <a:pt x="267" y="857"/>
                    <a:pt x="289" y="794"/>
                  </a:cubicBezTo>
                  <a:cubicBezTo>
                    <a:pt x="363" y="586"/>
                    <a:pt x="429" y="376"/>
                    <a:pt x="488" y="164"/>
                  </a:cubicBezTo>
                  <a:cubicBezTo>
                    <a:pt x="514" y="65"/>
                    <a:pt x="433" y="0"/>
                    <a:pt x="354" y="0"/>
                  </a:cubicBezTo>
                  <a:close/>
                </a:path>
              </a:pathLst>
            </a:custGeom>
            <a:solidFill>
              <a:srgbClr val="FFFFFF">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08" name="Google Shape;1008;p40"/>
          <p:cNvGrpSpPr/>
          <p:nvPr/>
        </p:nvGrpSpPr>
        <p:grpSpPr>
          <a:xfrm rot="-501681">
            <a:off x="9403426" y="1998231"/>
            <a:ext cx="1316716" cy="1938839"/>
            <a:chOff x="2600025" y="2569575"/>
            <a:chExt cx="344125" cy="506700"/>
          </a:xfrm>
        </p:grpSpPr>
        <p:sp>
          <p:nvSpPr>
            <p:cNvPr id="1009" name="Google Shape;1009;p4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4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4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4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4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4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4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4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4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4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4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4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4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4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4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4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4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4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4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4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4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4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4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B301644E-ADD6-A717-281A-E9F19CB88B38}"/>
              </a:ext>
            </a:extLst>
          </p:cNvPr>
          <p:cNvPicPr>
            <a:picLocks noChangeAspect="1"/>
          </p:cNvPicPr>
          <p:nvPr/>
        </p:nvPicPr>
        <p:blipFill>
          <a:blip r:embed="rId5"/>
          <a:stretch>
            <a:fillRect/>
          </a:stretch>
        </p:blipFill>
        <p:spPr>
          <a:xfrm>
            <a:off x="1312737" y="1153447"/>
            <a:ext cx="4346825" cy="5084505"/>
          </a:xfrm>
          <a:prstGeom prst="rect">
            <a:avLst/>
          </a:prstGeom>
        </p:spPr>
      </p:pic>
    </p:spTree>
    <p:extLst>
      <p:ext uri="{BB962C8B-B14F-4D97-AF65-F5344CB8AC3E}">
        <p14:creationId xmlns:p14="http://schemas.microsoft.com/office/powerpoint/2010/main" val="2860221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F18AE208-015B-7869-9369-40DBF2493A1A}"/>
              </a:ext>
            </a:extLst>
          </p:cNvPr>
          <p:cNvPicPr>
            <a:picLocks noChangeAspect="1"/>
          </p:cNvPicPr>
          <p:nvPr/>
        </p:nvPicPr>
        <p:blipFill>
          <a:blip r:embed="rId6"/>
          <a:stretch>
            <a:fillRect/>
          </a:stretch>
        </p:blipFill>
        <p:spPr>
          <a:xfrm>
            <a:off x="2987144" y="737086"/>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3" name="Join_file_105502864">
            <a:hlinkClick r:id="" action="ppaction://media"/>
            <a:extLst>
              <a:ext uri="{FF2B5EF4-FFF2-40B4-BE49-F238E27FC236}">
                <a16:creationId xmlns:a16="http://schemas.microsoft.com/office/drawing/2014/main" id="{CA922ADE-AFFC-4E6C-9573-22CC2E53F2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3666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F97158A-DD45-4277-8B5E-0DF0A20EEB38}"/>
              </a:ext>
            </a:extLst>
          </p:cNvPr>
          <p:cNvPicPr>
            <a:picLocks noChangeAspect="1"/>
          </p:cNvPicPr>
          <p:nvPr/>
        </p:nvPicPr>
        <p:blipFill rotWithShape="1">
          <a:blip r:embed="rId3">
            <a:extLst>
              <a:ext uri="{28A0092B-C50C-407E-A947-70E740481C1C}">
                <a14:useLocalDpi xmlns:a14="http://schemas.microsoft.com/office/drawing/2010/main" val="0"/>
              </a:ext>
            </a:extLst>
          </a:blip>
          <a:srcRect t="16457" b="19667"/>
          <a:stretch/>
        </p:blipFill>
        <p:spPr>
          <a:xfrm>
            <a:off x="645952" y="73463"/>
            <a:ext cx="10900095" cy="6501143"/>
          </a:xfrm>
          <a:prstGeom prst="rect">
            <a:avLst/>
          </a:prstGeom>
        </p:spPr>
      </p:pic>
      <p:sp>
        <p:nvSpPr>
          <p:cNvPr id="9218" name="Rectangle 5">
            <a:extLst>
              <a:ext uri="{FF2B5EF4-FFF2-40B4-BE49-F238E27FC236}">
                <a16:creationId xmlns:a16="http://schemas.microsoft.com/office/drawing/2014/main" id="{44F94C55-5E8C-4BB6-A08B-7285AD1351F3}"/>
              </a:ext>
            </a:extLst>
          </p:cNvPr>
          <p:cNvSpPr>
            <a:spLocks noChangeArrowheads="1"/>
          </p:cNvSpPr>
          <p:nvPr/>
        </p:nvSpPr>
        <p:spPr bwMode="auto">
          <a:xfrm>
            <a:off x="3429000" y="990601"/>
            <a:ext cx="62838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l" defTabSz="457189" rtl="0" eaLnBrk="1" fontAlgn="auto" latinLnBrk="0" hangingPunct="1">
              <a:lnSpc>
                <a:spcPct val="100000"/>
              </a:lnSpc>
              <a:spcBef>
                <a:spcPct val="50000"/>
              </a:spcBef>
              <a:spcAft>
                <a:spcPts val="0"/>
              </a:spcAft>
              <a:buClrTx/>
              <a:buSzTx/>
              <a:buFontTx/>
              <a:buNone/>
              <a:tabLst/>
              <a:defRPr/>
            </a:pPr>
            <a:r>
              <a:rPr kumimoji="0" lang="en-US" altLang="en-US" sz="3200" b="1" i="1"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cs typeface="Arial"/>
                <a:sym typeface="Arial"/>
              </a:rPr>
              <a:t>    </a:t>
            </a:r>
          </a:p>
        </p:txBody>
      </p:sp>
      <p:sp>
        <p:nvSpPr>
          <p:cNvPr id="9223" name="Text Box 4">
            <a:extLst>
              <a:ext uri="{FF2B5EF4-FFF2-40B4-BE49-F238E27FC236}">
                <a16:creationId xmlns:a16="http://schemas.microsoft.com/office/drawing/2014/main" id="{4D56D302-1CC2-4089-9846-C6C2724F6049}"/>
              </a:ext>
            </a:extLst>
          </p:cNvPr>
          <p:cNvSpPr txBox="1">
            <a:spLocks noChangeArrowheads="1"/>
          </p:cNvSpPr>
          <p:nvPr/>
        </p:nvSpPr>
        <p:spPr bwMode="auto">
          <a:xfrm>
            <a:off x="2493055" y="1674688"/>
            <a:ext cx="721977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lvl="0" algn="ctr" defTabSz="457189"/>
            <a:r>
              <a:rPr lang="vi-VN" altLang="en-US" sz="4800" b="1" dirty="0">
                <a:solidFill>
                  <a:sysClr val="windowText" lastClr="000000"/>
                </a:solidFill>
                <a:latin typeface="Cambria" panose="02040503050406030204" pitchFamily="18" charset="0"/>
                <a:ea typeface="Cambria" panose="02040503050406030204" pitchFamily="18" charset="0"/>
                <a:cs typeface="Arial"/>
                <a:sym typeface="Arial"/>
              </a:rPr>
              <a:t>Đề bài: </a:t>
            </a:r>
            <a:r>
              <a:rPr lang="vi-VN" altLang="en-US" sz="4800" b="1" dirty="0">
                <a:solidFill>
                  <a:srgbClr val="FF0000"/>
                </a:solidFill>
                <a:latin typeface="Cambria" panose="02040503050406030204" pitchFamily="18" charset="0"/>
                <a:ea typeface="Cambria" panose="02040503050406030204" pitchFamily="18" charset="0"/>
                <a:cs typeface="Arial"/>
                <a:sym typeface="Arial"/>
              </a:rPr>
              <a:t>Viết đoạn văn nêu tình cảm, cảm xúc của em về một nhân vật trong câu chuyện hoặc bài thơ đã đọc, đã nghe.</a:t>
            </a:r>
          </a:p>
        </p:txBody>
      </p:sp>
    </p:spTree>
    <p:extLst>
      <p:ext uri="{BB962C8B-B14F-4D97-AF65-F5344CB8AC3E}">
        <p14:creationId xmlns:p14="http://schemas.microsoft.com/office/powerpoint/2010/main" val="3183524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9223"/>
                                        </p:tgtEl>
                                        <p:attrNameLst>
                                          <p:attrName>style.visibility</p:attrName>
                                        </p:attrNameLst>
                                      </p:cBhvr>
                                      <p:to>
                                        <p:strVal val="visible"/>
                                      </p:to>
                                    </p:set>
                                    <p:animEffect transition="in" filter="randombar(horizontal)">
                                      <p:cBhvr>
                                        <p:cTn id="13" dur="1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47273" y="1725485"/>
            <a:ext cx="6387619" cy="3785652"/>
          </a:xfrm>
          <a:prstGeom prst="rect">
            <a:avLst/>
          </a:prstGeom>
          <a:noFill/>
        </p:spPr>
        <p:txBody>
          <a:bodyPr wrap="square" rtlCol="0">
            <a:spAutoFit/>
            <a:scene3d>
              <a:camera prst="orthographicFront"/>
              <a:lightRig rig="soft" dir="t">
                <a:rot lat="0" lon="0" rev="15600000"/>
              </a:lightRig>
            </a:scene3d>
            <a:sp3d prstMaterial="softEdge"/>
          </a:bodyPr>
          <a:lstStyle/>
          <a:p>
            <a:pPr lvl="0" algn="ctr" defTabSz="609585"/>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1. Nghe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thầy</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cô</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nhận</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xét</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80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chung</a:t>
            </a:r>
            <a:r>
              <a:rPr lang="en-US" altLang="zh-CN" sz="80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endParaRPr kumimoji="0" lang="zh-CN" altLang="en-US" sz="80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994425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44F94C55-5E8C-4BB6-A08B-7285AD1351F3}"/>
              </a:ext>
            </a:extLst>
          </p:cNvPr>
          <p:cNvSpPr>
            <a:spLocks noChangeArrowheads="1"/>
          </p:cNvSpPr>
          <p:nvPr/>
        </p:nvSpPr>
        <p:spPr bwMode="auto">
          <a:xfrm>
            <a:off x="3429000" y="990600"/>
            <a:ext cx="586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b="1" i="1" u="none" strike="noStrike" kern="0" cap="none" spc="0" normalizeH="0" baseline="0" noProof="0">
                <a:ln>
                  <a:noFill/>
                </a:ln>
                <a:solidFill>
                  <a:srgbClr val="FF0066"/>
                </a:solidFill>
                <a:effectLst/>
                <a:uLnTx/>
                <a:uFillTx/>
                <a:latin typeface="HP001 4 hàng" panose="020B0603050302020204" pitchFamily="34" charset="0"/>
                <a:ea typeface="+mn-ea"/>
                <a:cs typeface="+mn-cs"/>
              </a:rPr>
              <a:t>    </a:t>
            </a:r>
          </a:p>
        </p:txBody>
      </p:sp>
      <p:grpSp>
        <p:nvGrpSpPr>
          <p:cNvPr id="30" name="Group 29">
            <a:extLst>
              <a:ext uri="{FF2B5EF4-FFF2-40B4-BE49-F238E27FC236}">
                <a16:creationId xmlns:a16="http://schemas.microsoft.com/office/drawing/2014/main" id="{618A212F-79D6-416C-BD15-2CDAA26E2013}"/>
              </a:ext>
            </a:extLst>
          </p:cNvPr>
          <p:cNvGrpSpPr/>
          <p:nvPr/>
        </p:nvGrpSpPr>
        <p:grpSpPr>
          <a:xfrm>
            <a:off x="419551" y="2655888"/>
            <a:ext cx="6085364" cy="3944937"/>
            <a:chOff x="678552" y="2068805"/>
            <a:chExt cx="5862589" cy="3563872"/>
          </a:xfrm>
        </p:grpSpPr>
        <p:sp>
          <p:nvSpPr>
            <p:cNvPr id="31" name="Rectangle: Rounded Corners 30">
              <a:extLst>
                <a:ext uri="{FF2B5EF4-FFF2-40B4-BE49-F238E27FC236}">
                  <a16:creationId xmlns:a16="http://schemas.microsoft.com/office/drawing/2014/main" id="{E62D16C6-B264-4E1A-B275-F22B9A04B8C4}"/>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32" name="Rectangle 5">
              <a:extLst>
                <a:ext uri="{FF2B5EF4-FFF2-40B4-BE49-F238E27FC236}">
                  <a16:creationId xmlns:a16="http://schemas.microsoft.com/office/drawing/2014/main" id="{8D6004F4-F304-4F6A-8E9C-393F1F2554A3}"/>
                </a:ext>
              </a:extLst>
            </p:cNvPr>
            <p:cNvSpPr>
              <a:spLocks noChangeArrowheads="1"/>
            </p:cNvSpPr>
            <p:nvPr/>
          </p:nvSpPr>
          <p:spPr bwMode="auto">
            <a:xfrm>
              <a:off x="845440" y="2479074"/>
              <a:ext cx="5547164" cy="275266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en-US" altLang="en-US" sz="3200" dirty="0">
                  <a:solidFill>
                    <a:srgbClr val="002060"/>
                  </a:solidFill>
                  <a:latin typeface="Arial" panose="020B0604020202020204" pitchFamily="34" charset="0"/>
                  <a:cs typeface="Arial" panose="020B0604020202020204" pitchFamily="34" charset="0"/>
                </a:rPr>
                <a:t>C</a:t>
              </a:r>
              <a:r>
                <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họn được nhân vật tiêu biểu, nêu được đặc điểm nổi bật của nhân vật (hình dáng, hành động, lời nói, phẩm chất,…) thể hiện được cảm xúc của bản thân về nhân vật…</a:t>
              </a:r>
            </a:p>
          </p:txBody>
        </p:sp>
      </p:grpSp>
      <p:pic>
        <p:nvPicPr>
          <p:cNvPr id="28" name="图片 7">
            <a:extLst>
              <a:ext uri="{FF2B5EF4-FFF2-40B4-BE49-F238E27FC236}">
                <a16:creationId xmlns:a16="http://schemas.microsoft.com/office/drawing/2014/main" id="{D90C5816-E19B-43E2-B460-F0798BCC4A0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36162" y="1067254"/>
            <a:ext cx="1844951" cy="2001715"/>
          </a:xfrm>
          <a:prstGeom prst="rect">
            <a:avLst/>
          </a:prstGeom>
        </p:spPr>
      </p:pic>
      <p:pic>
        <p:nvPicPr>
          <p:cNvPr id="33" name="图片 8">
            <a:extLst>
              <a:ext uri="{FF2B5EF4-FFF2-40B4-BE49-F238E27FC236}">
                <a16:creationId xmlns:a16="http://schemas.microsoft.com/office/drawing/2014/main" id="{372F767C-F91D-4BA1-9717-AB258D1CE4C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495829" y="4107840"/>
            <a:ext cx="2572881" cy="2686489"/>
          </a:xfrm>
          <a:prstGeom prst="rect">
            <a:avLst/>
          </a:prstGeom>
        </p:spPr>
      </p:pic>
      <p:grpSp>
        <p:nvGrpSpPr>
          <p:cNvPr id="34" name="Group 33">
            <a:extLst>
              <a:ext uri="{FF2B5EF4-FFF2-40B4-BE49-F238E27FC236}">
                <a16:creationId xmlns:a16="http://schemas.microsoft.com/office/drawing/2014/main" id="{00F1B8C4-3B49-4DA7-9352-CFE4533651D9}"/>
              </a:ext>
            </a:extLst>
          </p:cNvPr>
          <p:cNvGrpSpPr/>
          <p:nvPr/>
        </p:nvGrpSpPr>
        <p:grpSpPr>
          <a:xfrm>
            <a:off x="6999856" y="858645"/>
            <a:ext cx="4973069" cy="2260659"/>
            <a:chOff x="7355303" y="1404642"/>
            <a:chExt cx="4106665" cy="2260659"/>
          </a:xfrm>
        </p:grpSpPr>
        <p:sp>
          <p:nvSpPr>
            <p:cNvPr id="35" name="Rectangle: Rounded Corners 34">
              <a:extLst>
                <a:ext uri="{FF2B5EF4-FFF2-40B4-BE49-F238E27FC236}">
                  <a16:creationId xmlns:a16="http://schemas.microsoft.com/office/drawing/2014/main" id="{79B2DB5F-DC95-4F13-8B9B-676CA409F47E}"/>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73BCFF"/>
                </a:solidFill>
                <a:effectLst/>
                <a:uLnTx/>
                <a:uFillTx/>
                <a:latin typeface="Arial"/>
                <a:ea typeface="+mn-ea"/>
                <a:cs typeface="+mn-cs"/>
              </a:endParaRPr>
            </a:p>
          </p:txBody>
        </p:sp>
        <p:sp>
          <p:nvSpPr>
            <p:cNvPr id="36" name="Rectangle 5">
              <a:extLst>
                <a:ext uri="{FF2B5EF4-FFF2-40B4-BE49-F238E27FC236}">
                  <a16:creationId xmlns:a16="http://schemas.microsoft.com/office/drawing/2014/main" id="{2309578B-51EC-43A0-A43E-48623A23DE67}"/>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a:t>
              </a:r>
              <a:r>
                <a:rPr kumimoji="0" lang="vi-VN"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iết lạc sang hướng kể về nhân vật, không thể hiện được rõ cảm xúc về nhân vật, dùng từ ngữ chưa chính xác, câu sai ngữ pháp (thiếu chủ ngữ, vị ngữ,…)</a:t>
              </a:r>
              <a:endParaRPr kumimoji="0" lang="en-US" alt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29CBC650-7CF3-FDA6-F8F3-30953BB883BC}"/>
              </a:ext>
            </a:extLst>
          </p:cNvPr>
          <p:cNvPicPr>
            <a:picLocks noChangeAspect="1"/>
          </p:cNvPicPr>
          <p:nvPr/>
        </p:nvPicPr>
        <p:blipFill>
          <a:blip r:embed="rId4"/>
          <a:stretch>
            <a:fillRect/>
          </a:stretch>
        </p:blipFill>
        <p:spPr>
          <a:xfrm>
            <a:off x="1697559" y="1614254"/>
            <a:ext cx="4072481" cy="981541"/>
          </a:xfrm>
          <a:prstGeom prst="rect">
            <a:avLst/>
          </a:prstGeom>
        </p:spPr>
      </p:pic>
      <p:pic>
        <p:nvPicPr>
          <p:cNvPr id="5" name="Picture 4">
            <a:extLst>
              <a:ext uri="{FF2B5EF4-FFF2-40B4-BE49-F238E27FC236}">
                <a16:creationId xmlns:a16="http://schemas.microsoft.com/office/drawing/2014/main" id="{5813C9D7-70ED-4389-83BF-3C7119E7A5B9}"/>
              </a:ext>
            </a:extLst>
          </p:cNvPr>
          <p:cNvPicPr>
            <a:picLocks noChangeAspect="1"/>
          </p:cNvPicPr>
          <p:nvPr/>
        </p:nvPicPr>
        <p:blipFill>
          <a:blip r:embed="rId5"/>
          <a:stretch>
            <a:fillRect/>
          </a:stretch>
        </p:blipFill>
        <p:spPr>
          <a:xfrm>
            <a:off x="7495236" y="3147012"/>
            <a:ext cx="4078577" cy="1097375"/>
          </a:xfrm>
          <a:prstGeom prst="rect">
            <a:avLst/>
          </a:prstGeom>
        </p:spPr>
      </p:pic>
    </p:spTree>
    <p:extLst>
      <p:ext uri="{BB962C8B-B14F-4D97-AF65-F5344CB8AC3E}">
        <p14:creationId xmlns:p14="http://schemas.microsoft.com/office/powerpoint/2010/main" val="2931010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ppt_w</p:attrName>
                                        </p:attrNameLst>
                                      </p:cBhvr>
                                      <p:tavLst>
                                        <p:tav tm="0" fmla="#ppt_w*sin(2.5*pi*$)">
                                          <p:val>
                                            <p:fltVal val="0"/>
                                          </p:val>
                                        </p:tav>
                                        <p:tav tm="100000">
                                          <p:val>
                                            <p:fltVal val="1"/>
                                          </p:val>
                                        </p:tav>
                                      </p:tavLst>
                                    </p:anim>
                                    <p:anim calcmode="lin" valueType="num">
                                      <p:cBhvr>
                                        <p:cTn id="9" dur="1000" fill="hold"/>
                                        <p:tgtEl>
                                          <p:spTgt spid="28"/>
                                        </p:tgtEl>
                                        <p:attrNameLst>
                                          <p:attrName>ppt_h</p:attrName>
                                        </p:attrNameLst>
                                      </p:cBhvr>
                                      <p:tavLst>
                                        <p:tav tm="0">
                                          <p:val>
                                            <p:strVal val="#ppt_h"/>
                                          </p:val>
                                        </p:tav>
                                        <p:tav tm="100000">
                                          <p:val>
                                            <p:strVal val="#ppt_h"/>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
                                        <p:tgtEl>
                                          <p:spTgt spid="30"/>
                                        </p:tgtEl>
                                      </p:cBhvr>
                                    </p:animEffect>
                                    <p:anim calcmode="lin" valueType="num">
                                      <p:cBhvr>
                                        <p:cTn id="18" dur="400" fill="hold"/>
                                        <p:tgtEl>
                                          <p:spTgt spid="30"/>
                                        </p:tgtEl>
                                        <p:attrNameLst>
                                          <p:attrName>ppt_x</p:attrName>
                                        </p:attrNameLst>
                                      </p:cBhvr>
                                      <p:tavLst>
                                        <p:tav tm="0">
                                          <p:val>
                                            <p:strVal val="#ppt_x"/>
                                          </p:val>
                                        </p:tav>
                                        <p:tav tm="100000">
                                          <p:val>
                                            <p:strVal val="#ppt_x"/>
                                          </p:val>
                                        </p:tav>
                                      </p:tavLst>
                                    </p:anim>
                                    <p:anim calcmode="lin" valueType="num">
                                      <p:cBhvr>
                                        <p:cTn id="19" dur="400" fill="hold"/>
                                        <p:tgtEl>
                                          <p:spTgt spid="30"/>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ppt_w</p:attrName>
                                        </p:attrNameLst>
                                      </p:cBhvr>
                                      <p:tavLst>
                                        <p:tav tm="0" fmla="#ppt_w*sin(2.5*pi*$)">
                                          <p:val>
                                            <p:fltVal val="0"/>
                                          </p:val>
                                        </p:tav>
                                        <p:tav tm="100000">
                                          <p:val>
                                            <p:fltVal val="1"/>
                                          </p:val>
                                        </p:tav>
                                      </p:tavLst>
                                    </p:anim>
                                    <p:anim calcmode="lin" valueType="num">
                                      <p:cBhvr>
                                        <p:cTn id="28" dur="1000" fill="hold"/>
                                        <p:tgtEl>
                                          <p:spTgt spid="33"/>
                                        </p:tgtEl>
                                        <p:attrNameLst>
                                          <p:attrName>ppt_h</p:attrName>
                                        </p:attrNameLst>
                                      </p:cBhvr>
                                      <p:tavLst>
                                        <p:tav tm="0">
                                          <p:val>
                                            <p:strVal val="#ppt_h"/>
                                          </p:val>
                                        </p:tav>
                                        <p:tav tm="100000">
                                          <p:val>
                                            <p:strVal val="#ppt_h"/>
                                          </p:val>
                                        </p:tav>
                                      </p:tavLst>
                                    </p:anim>
                                  </p:childTnLst>
                                </p:cTn>
                              </p:par>
                              <p:par>
                                <p:cTn id="29" presetID="16" presetClass="entr" presetSubtype="2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3"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
                                        <p:tgtEl>
                                          <p:spTgt spid="34"/>
                                        </p:tgtEl>
                                      </p:cBhvr>
                                    </p:animEffect>
                                    <p:anim calcmode="lin" valueType="num">
                                      <p:cBhvr>
                                        <p:cTn id="37" dur="400" fill="hold"/>
                                        <p:tgtEl>
                                          <p:spTgt spid="34"/>
                                        </p:tgtEl>
                                        <p:attrNameLst>
                                          <p:attrName>ppt_x</p:attrName>
                                        </p:attrNameLst>
                                      </p:cBhvr>
                                      <p:tavLst>
                                        <p:tav tm="0">
                                          <p:val>
                                            <p:strVal val="#ppt_x"/>
                                          </p:val>
                                        </p:tav>
                                        <p:tav tm="100000">
                                          <p:val>
                                            <p:strVal val="#ppt_x"/>
                                          </p:val>
                                        </p:tav>
                                      </p:tavLst>
                                    </p:anim>
                                    <p:anim calcmode="lin" valueType="num">
                                      <p:cBhvr>
                                        <p:cTn id="38" dur="400" fill="hold"/>
                                        <p:tgtEl>
                                          <p:spTgt spid="34"/>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3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68381" y="1480516"/>
            <a:ext cx="7226759" cy="4154984"/>
          </a:xfrm>
          <a:prstGeom prst="rect">
            <a:avLst/>
          </a:prstGeom>
          <a:noFill/>
        </p:spPr>
        <p:txBody>
          <a:bodyPr wrap="square" rtlCol="0">
            <a:spAutoFit/>
            <a:scene3d>
              <a:camera prst="orthographicFront"/>
              <a:lightRig rig="soft" dir="t">
                <a:rot lat="0" lon="0" rev="15600000"/>
              </a:lightRig>
            </a:scene3d>
            <a:sp3d prstMaterial="softEdge"/>
          </a:bodyPr>
          <a:lstStyle/>
          <a:p>
            <a:pPr lvl="0" algn="ctr" defTabSz="609585"/>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2.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Đọc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hoặc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nghe</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bài</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viết</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của</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bạn</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nêu</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những</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điều</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em</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muốn</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học</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r>
              <a:rPr lang="en-US" altLang="zh-CN" sz="6600" b="1"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tập</a:t>
            </a:r>
            <a:r>
              <a:rPr lang="en-US" altLang="zh-CN" sz="6600" b="1" dirty="0">
                <a:ln/>
                <a:solidFill>
                  <a:srgbClr val="FF0000"/>
                </a:solidFill>
                <a:effectLst>
                  <a:glow rad="63500">
                    <a:srgbClr val="F79646">
                      <a:satMod val="175000"/>
                      <a:alpha val="40000"/>
                    </a:srgbClr>
                  </a:glow>
                  <a:outerShdw blurRad="50800" dist="38100" dir="2700000" algn="tl" rotWithShape="0">
                    <a:prstClr val="black">
                      <a:alpha val="40000"/>
                    </a:prstClr>
                  </a:outerShdw>
                </a:effectLst>
                <a:latin typeface="Calibri" panose="020F0502020204030204" pitchFamily="34" charset="0"/>
                <a:ea typeface="包图小白体" panose="02010601030101010101" pitchFamily="2" charset="-122"/>
                <a:cs typeface="Calibri" panose="020F0502020204030204" pitchFamily="34" charset="0"/>
                <a:sym typeface="Arial"/>
              </a:rPr>
              <a:t>. </a:t>
            </a:r>
            <a:endParaRPr kumimoji="0" lang="zh-CN" altLang="en-US" sz="6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38816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6" name="Picture 5">
            <a:extLst>
              <a:ext uri="{FF2B5EF4-FFF2-40B4-BE49-F238E27FC236}">
                <a16:creationId xmlns:a16="http://schemas.microsoft.com/office/drawing/2014/main" id="{C80E1245-5E3A-4553-8351-D97BDE6CFDE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7022323" y="2771111"/>
            <a:ext cx="4756394" cy="4086889"/>
          </a:xfrm>
          <a:prstGeom prst="rect">
            <a:avLst/>
          </a:prstGeom>
        </p:spPr>
      </p:pic>
      <p:grpSp>
        <p:nvGrpSpPr>
          <p:cNvPr id="2" name="Group 1">
            <a:extLst>
              <a:ext uri="{FF2B5EF4-FFF2-40B4-BE49-F238E27FC236}">
                <a16:creationId xmlns:a16="http://schemas.microsoft.com/office/drawing/2014/main" id="{45FE68EB-60DE-0EC5-4632-DFA0199F866F}"/>
              </a:ext>
            </a:extLst>
          </p:cNvPr>
          <p:cNvGrpSpPr/>
          <p:nvPr/>
        </p:nvGrpSpPr>
        <p:grpSpPr>
          <a:xfrm>
            <a:off x="1714950" y="417514"/>
            <a:ext cx="8933999" cy="935036"/>
            <a:chOff x="678552" y="2068805"/>
            <a:chExt cx="5862589" cy="3563872"/>
          </a:xfrm>
        </p:grpSpPr>
        <p:sp>
          <p:nvSpPr>
            <p:cNvPr id="3" name="Rectangle: Rounded Corners 2">
              <a:extLst>
                <a:ext uri="{FF2B5EF4-FFF2-40B4-BE49-F238E27FC236}">
                  <a16:creationId xmlns:a16="http://schemas.microsoft.com/office/drawing/2014/main" id="{D29C2DB4-DAB7-0812-C8BF-091F3B95338C}"/>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4" name="Rectangle 5">
              <a:extLst>
                <a:ext uri="{FF2B5EF4-FFF2-40B4-BE49-F238E27FC236}">
                  <a16:creationId xmlns:a16="http://schemas.microsoft.com/office/drawing/2014/main" id="{D41D4A04-A80C-D864-5583-9195DFBAE0FE}"/>
                </a:ext>
              </a:extLst>
            </p:cNvPr>
            <p:cNvSpPr>
              <a:spLocks noChangeArrowheads="1"/>
            </p:cNvSpPr>
            <p:nvPr/>
          </p:nvSpPr>
          <p:spPr bwMode="auto">
            <a:xfrm>
              <a:off x="845440" y="2479074"/>
              <a:ext cx="5547164" cy="9731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Em học được điều gì từ bài viết của bạn?</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685FEBD4-93B0-39DD-A4EE-7C8CDC2AAB65}"/>
              </a:ext>
            </a:extLst>
          </p:cNvPr>
          <p:cNvGrpSpPr/>
          <p:nvPr/>
        </p:nvGrpSpPr>
        <p:grpSpPr>
          <a:xfrm>
            <a:off x="686250" y="1589089"/>
            <a:ext cx="8933999" cy="935036"/>
            <a:chOff x="678552" y="2068805"/>
            <a:chExt cx="5862589" cy="3563872"/>
          </a:xfrm>
        </p:grpSpPr>
        <p:sp>
          <p:nvSpPr>
            <p:cNvPr id="7" name="Rectangle: Rounded Corners 6">
              <a:extLst>
                <a:ext uri="{FF2B5EF4-FFF2-40B4-BE49-F238E27FC236}">
                  <a16:creationId xmlns:a16="http://schemas.microsoft.com/office/drawing/2014/main" id="{FBCB5643-EC23-AD04-0BAA-0331B440A6E8}"/>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8" name="Rectangle 5">
              <a:extLst>
                <a:ext uri="{FF2B5EF4-FFF2-40B4-BE49-F238E27FC236}">
                  <a16:creationId xmlns:a16="http://schemas.microsoft.com/office/drawing/2014/main" id="{1BD1B34F-8682-5B4F-998E-895BEF54290B}"/>
                </a:ext>
              </a:extLst>
            </p:cNvPr>
            <p:cNvSpPr>
              <a:spLocks noChangeArrowheads="1"/>
            </p:cNvSpPr>
            <p:nvPr/>
          </p:nvSpPr>
          <p:spPr bwMode="auto">
            <a:xfrm>
              <a:off x="740761" y="2479073"/>
              <a:ext cx="5651844" cy="222885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Trong bài làm của bạn câu nào là câu chủ đề?</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4546FE8A-267E-AA15-958C-36BAADC2378A}"/>
              </a:ext>
            </a:extLst>
          </p:cNvPr>
          <p:cNvGrpSpPr/>
          <p:nvPr/>
        </p:nvGrpSpPr>
        <p:grpSpPr>
          <a:xfrm>
            <a:off x="333825" y="2839728"/>
            <a:ext cx="8933999" cy="1217921"/>
            <a:chOff x="678552" y="2009868"/>
            <a:chExt cx="5862589" cy="4105796"/>
          </a:xfrm>
        </p:grpSpPr>
        <p:sp>
          <p:nvSpPr>
            <p:cNvPr id="10" name="Rectangle: Rounded Corners 9">
              <a:extLst>
                <a:ext uri="{FF2B5EF4-FFF2-40B4-BE49-F238E27FC236}">
                  <a16:creationId xmlns:a16="http://schemas.microsoft.com/office/drawing/2014/main" id="{041AB202-2CEE-3AD2-3D08-425F02FAADD4}"/>
                </a:ext>
              </a:extLst>
            </p:cNvPr>
            <p:cNvSpPr/>
            <p:nvPr/>
          </p:nvSpPr>
          <p:spPr>
            <a:xfrm>
              <a:off x="678552" y="2068805"/>
              <a:ext cx="5862589" cy="3563872"/>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2060"/>
                </a:solidFill>
                <a:effectLst/>
                <a:uLnTx/>
                <a:uFillTx/>
                <a:latin typeface="Arial"/>
                <a:ea typeface="+mn-ea"/>
                <a:cs typeface="+mn-cs"/>
              </a:endParaRPr>
            </a:p>
          </p:txBody>
        </p:sp>
        <p:sp>
          <p:nvSpPr>
            <p:cNvPr id="12" name="Rectangle 5">
              <a:extLst>
                <a:ext uri="{FF2B5EF4-FFF2-40B4-BE49-F238E27FC236}">
                  <a16:creationId xmlns:a16="http://schemas.microsoft.com/office/drawing/2014/main" id="{CCB504BD-A678-391F-3727-FA68A4B1B42D}"/>
                </a:ext>
              </a:extLst>
            </p:cNvPr>
            <p:cNvSpPr>
              <a:spLocks noChangeArrowheads="1"/>
            </p:cNvSpPr>
            <p:nvPr/>
          </p:nvSpPr>
          <p:spPr bwMode="auto">
            <a:xfrm>
              <a:off x="765763" y="2009868"/>
              <a:ext cx="5651844" cy="410579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altLang="en-US" sz="3200" dirty="0">
                  <a:solidFill>
                    <a:srgbClr val="002060"/>
                  </a:solidFill>
                  <a:latin typeface="Arial" panose="020B0604020202020204" pitchFamily="34" charset="0"/>
                  <a:cs typeface="Arial" panose="020B0604020202020204" pitchFamily="34" charset="0"/>
                </a:rPr>
                <a:t>Các câu trong đoạn văn có bám sát vào câu chủ đề của đoạn không? Vì sao?</a:t>
              </a:r>
              <a:endParaRPr kumimoji="0" lang="vi-VN"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626260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82282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sp>
        <p:nvSpPr>
          <p:cNvPr id="27" name="文本框 4">
            <a:extLst>
              <a:ext uri="{FF2B5EF4-FFF2-40B4-BE49-F238E27FC236}">
                <a16:creationId xmlns:a16="http://schemas.microsoft.com/office/drawing/2014/main" id="{BD9B4035-81D1-43E3-8086-BB06F0BC03C5}"/>
              </a:ext>
            </a:extLst>
          </p:cNvPr>
          <p:cNvSpPr txBox="1"/>
          <p:nvPr/>
        </p:nvSpPr>
        <p:spPr>
          <a:xfrm>
            <a:off x="2868381" y="1480516"/>
            <a:ext cx="7226759" cy="3046988"/>
          </a:xfrm>
          <a:prstGeom prst="rect">
            <a:avLst/>
          </a:prstGeom>
          <a:noFill/>
        </p:spPr>
        <p:txBody>
          <a:bodyPr wrap="square" rtlCol="0">
            <a:spAutoFit/>
            <a:scene3d>
              <a:camera prst="orthographicFront"/>
              <a:lightRig rig="soft" dir="t">
                <a:rot lat="0" lon="0" rev="15600000"/>
              </a:lightRig>
            </a:scene3d>
            <a:sp3d prstMaterial="softEdge"/>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3. </a:t>
            </a:r>
            <a:r>
              <a:rPr kumimoji="0" lang="en-US" altLang="zh-CN" sz="9600" b="1" i="0" u="none" strike="noStrike" kern="1200" cap="none" spc="0" normalizeH="0" baseline="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Chỉnh</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sửa</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bài</a:t>
            </a:r>
            <a:r>
              <a:rPr kumimoji="0" lang="en-US" altLang="zh-CN" sz="9600" b="1" i="0" u="none" strike="noStrike" kern="1200" cap="none" spc="0" normalizeH="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 </a:t>
            </a:r>
            <a:r>
              <a:rPr kumimoji="0" lang="en-US" altLang="zh-CN" sz="9600" b="1" i="0" u="none" strike="noStrike" kern="1200" cap="none" spc="0" normalizeH="0" noProof="0" dirty="0" err="1">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rPr>
              <a:t>viết</a:t>
            </a:r>
            <a:endParaRPr kumimoji="0" lang="zh-CN" altLang="en-US" sz="9600" b="1" i="0" u="none" strike="noStrike" kern="1200" cap="none" spc="0" normalizeH="0" baseline="0" noProof="0" dirty="0">
              <a:ln/>
              <a:solidFill>
                <a:srgbClr val="FF0000"/>
              </a:solidFill>
              <a:effectLst>
                <a:glow rad="63500">
                  <a:srgbClr val="F79646">
                    <a:satMod val="175000"/>
                    <a:alpha val="40000"/>
                  </a:srgbClr>
                </a:glow>
                <a:outerShdw blurRad="50800" dist="38100" dir="2700000" algn="tl" rotWithShape="0">
                  <a:prstClr val="black">
                    <a:alpha val="40000"/>
                  </a:prstClr>
                </a:outerShdw>
              </a:effectLst>
              <a:uLnTx/>
              <a:uFillTx/>
              <a:latin typeface="Calibri" panose="020F0502020204030204" pitchFamily="34" charset="0"/>
              <a:ea typeface="包图小白体" panose="02010601030101010101" pitchFamily="2" charset="-122"/>
              <a:cs typeface="Calibri" panose="020F0502020204030204" pitchFamily="34" charset="0"/>
              <a:sym typeface="Arial"/>
            </a:endParaRPr>
          </a:p>
        </p:txBody>
      </p:sp>
    </p:spTree>
    <p:extLst>
      <p:ext uri="{BB962C8B-B14F-4D97-AF65-F5344CB8AC3E}">
        <p14:creationId xmlns:p14="http://schemas.microsoft.com/office/powerpoint/2010/main" val="1915711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7"/>
                                        </p:tgtEl>
                                        <p:attrNameLst>
                                          <p:attrName>ppt_y</p:attrName>
                                        </p:attrNameLst>
                                      </p:cBhvr>
                                      <p:tavLst>
                                        <p:tav tm="0">
                                          <p:val>
                                            <p:strVal val="#ppt_y"/>
                                          </p:val>
                                        </p:tav>
                                        <p:tav tm="100000">
                                          <p:val>
                                            <p:strVal val="#ppt_y"/>
                                          </p:val>
                                        </p:tav>
                                      </p:tavLst>
                                    </p:anim>
                                    <p:anim calcmode="lin" valueType="num">
                                      <p:cBhvr>
                                        <p:cTn id="16"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218</Words>
  <Application>Microsoft Office PowerPoint</Application>
  <PresentationFormat>Widescreen</PresentationFormat>
  <Paragraphs>13</Paragraphs>
  <Slides>12</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Amatic SC</vt:lpstr>
      <vt:lpstr>Arial</vt:lpstr>
      <vt:lpstr>Calibri</vt:lpstr>
      <vt:lpstr>Calibri Light</vt:lpstr>
      <vt:lpstr>Cambria</vt:lpstr>
      <vt:lpstr>HP001 4 hàng</vt:lpstr>
      <vt:lpstr>Roboto</vt:lpstr>
      <vt:lpstr>Mini Theme With Doodle Gifs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18</cp:revision>
  <dcterms:created xsi:type="dcterms:W3CDTF">2023-12-07T05:52:58Z</dcterms:created>
  <dcterms:modified xsi:type="dcterms:W3CDTF">2025-02-10T05:36:54Z</dcterms:modified>
</cp:coreProperties>
</file>