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72" r:id="rId3"/>
  </p:sldMasterIdLst>
  <p:sldIdLst>
    <p:sldId id="265" r:id="rId4"/>
    <p:sldId id="261" r:id="rId5"/>
    <p:sldId id="272" r:id="rId6"/>
    <p:sldId id="561" r:id="rId7"/>
    <p:sldId id="546" r:id="rId8"/>
    <p:sldId id="547" r:id="rId9"/>
    <p:sldId id="544" r:id="rId10"/>
    <p:sldId id="552" r:id="rId11"/>
    <p:sldId id="548" r:id="rId12"/>
    <p:sldId id="549" r:id="rId13"/>
    <p:sldId id="562" r:id="rId14"/>
    <p:sldId id="550" r:id="rId15"/>
    <p:sldId id="553" r:id="rId16"/>
    <p:sldId id="554" r:id="rId17"/>
    <p:sldId id="5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8DBD-08AE-46CE-858E-31A503F45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F5E27-7E3A-4583-8893-EA1C29EE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5DF-CBE5-47E1-99D4-E760FC47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758D-5E36-4062-8AA7-9F0DC7BD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6D0C8-AF9C-4FB5-A77A-62E971A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965-B3B9-42C3-A651-28251C0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A4B00-4171-4A99-830D-34629F805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AD14-839A-4810-AF60-C7BCFB5F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9124-CF64-4A31-AF6B-E025A8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55AB-6A7D-4068-9164-61677EA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98ADE-F242-4A63-9124-A18A1B5A9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4BA6D-2AE8-436D-9A47-E0179D45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6A-BC2D-4C17-B73B-1AC72FC6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F475-8CDB-4D42-AF57-59F51751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420-9322-43DD-85CA-41DD757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1CED-321B-3DDE-2906-56533725B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63F9E-4BF0-853B-172F-DFC250389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7335E-29FB-BB76-76EC-C99CB637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D976-97DE-5136-862B-641B0ECF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41A3E-DB05-77AB-DB35-72CB3D71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9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3CF8-CF84-86DC-D4BC-CB53A330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A2B90-FAED-C961-054A-4A12F7D67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76CF6-50D8-EF33-1F91-CD1C1E9C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131FF-5C73-5750-3FC6-41D08A6E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F635-DA6A-51C9-50AC-4D139487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8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7CF03-C238-BF17-B0E9-D21FDD75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83DCA-27A1-E59B-820B-B2F5D2D1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51B8-4E3B-7096-7C88-840A54EE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3A2BE-F681-5FD3-11BB-418585F7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AF31E-285C-EE6D-7574-51DEEF6A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2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5F4F-DD28-46FC-409F-BE9FDD66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35F60-0D47-5702-8DC9-655B4CE37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19210-1248-2F2B-9890-86B9658F6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7DC7-4F52-0F63-F1C1-4E989FA33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3B32A-B1D1-B4A5-9E63-D09E8AE1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72C48-53D8-DBEF-9035-63E68214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77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7D1D5-41E2-2151-BE24-F34CB1BD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D0CC4-90F6-38A9-9EB4-863C333B0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D2A0-A5C3-C77D-C43D-A9D404C6E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06A16-C545-59E6-A3A8-F5E51CFDD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B6B46-67D0-4678-4176-0C98BBCB9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41BD8-4902-88A9-C292-B68257A9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74848-74AA-5153-063E-921AB9A7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18B91-EE54-EB79-1D06-C7B54286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E20A-FA86-0149-BBCF-E6707F1A3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7B0AC-B720-7B96-C4D0-E768A4E1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85652-A68D-C390-EA2F-DA06E7BE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AD6DF-F868-CC24-72A4-6C130E12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CD4E6-AB53-3C99-0528-7D218DA0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15C2D-292F-5494-0F43-D3A6EFD1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993CF-45BA-F700-5623-EB44A063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0E5F-037A-36CE-37CE-96CF9D16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37552-6693-7E9B-E121-78EE1A5F0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B70BA-9E5A-CBF4-CC72-F475E8377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58511-D2B5-BC49-7CD9-1F9B662B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4D180-259F-CBAE-4492-73E794E6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AF31C-80D7-AF86-A7E5-014FF6A2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D8D-8938-4180-836F-C92C6F9F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8E3-4399-456B-B2C1-415F9225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E76A-63F1-4F9C-8299-49C8A78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147A-8B0A-46A8-A7B5-134E0D38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9495-50BB-4D12-9662-A7E80C4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18FF-92C1-A2A2-796A-35AF4015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A51A2A-CD14-B24D-EB47-DD6BC0B1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1B19-0182-20D2-8AC6-12F029C00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DBEEF-8566-3449-2EFF-2BFE3EE33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49ED9-35E6-6FA5-5AC8-EA5576E4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8F784-916C-0884-4015-97769735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0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756F-ACA7-1384-FC98-F8ACA1E3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374B1-2ECA-4A20-0F01-691C2C7DF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D5676-2B86-3509-052C-21FD72CA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C52B5-A8BA-A5D3-C564-7AEFEDFA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09C0D-ACDE-2F6E-A454-89E9865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5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172D8-D901-58B2-45F2-353A1E97F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51466-860D-5E7C-5F49-209518B37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6ED19-4052-AE16-65AB-F7D8107C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1F2B7-06B5-BFEA-4E5C-9CA350A6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B0BB7-E7A3-99D9-8FE1-5273DFC8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57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596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223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66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747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421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82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32F-3245-4ED8-B23E-5442EB4F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28AF-E86F-499F-B601-4E8DBBE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7F3C-399F-4021-B834-884258FA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3CE6-AFD3-47D6-962C-99FA1EC4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0486-F521-40B7-B998-E64907E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1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573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33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00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02/02/2025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85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AF-151C-450F-AD4D-4217EDE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D588-A338-4FC3-904C-1ECBB225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78E3-9ABE-466C-9E1C-358C4B6D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6648A-E42B-47EC-9BB5-9F503E7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33D6D-1086-436C-B280-86AA3F2E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8E65-BAAA-4108-9FC3-B70DDDE0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785-EA05-423D-9806-9E7C620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76F8-7E90-451F-B64F-34FE6402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3B4F-A0ED-48CF-A66D-E825389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BD3F1-B19B-4664-A7D2-E14D9B63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1D6D4-505D-4EC9-B39A-40F8593E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45507-506C-4091-A711-2D81DD02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B984D-5BE1-4849-82D3-8998395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FEE9-D86C-49EA-A2B8-A7535898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ADF8-326F-4CB5-81E5-54468097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627F5-AC96-4F6C-B143-7378E42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4D2D-096A-4983-82F3-9483659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0363D-3AB7-4DA3-8F4C-CF54756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0A1DB-2D9B-4F12-A417-B6376D13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3976E-2C02-4A20-AC09-AEC471A3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5178-76BD-45CF-B474-95B5224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1AB-F1B6-4DD2-92F9-011B77F1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D817-859F-41A3-AC56-B9095BA8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C0D1-D803-4B70-A73D-3E3D090BB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C690-9C38-44AF-895E-C7A50E5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9018E-F5B7-4387-9B12-4DFC923F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DBA-EFA1-4A93-8743-ACB64E9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916-65BF-468B-BE05-468B22D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D5FF-9450-435C-A6F0-581ABE96D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1FC1-0314-43A0-8C70-3FE2C35F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EB3D8-E73C-4081-9095-F79921C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84AAC-DA13-4090-9180-1BFCEAE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5CD-663B-4031-8A72-489B910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6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6B613-DFE7-5FC2-6B09-DF421E39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2FAE5-56A2-0ABD-6F10-233E3AB87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7593-1832-B586-C0D4-3645E9069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7768-54D8-4770-8672-233476E52F0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0142F-7F8E-385B-BE26-C2ADE726A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3DC-DACF-4C99-E759-3D0656B9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638A0-FEF9-41B7-9A43-DF07E179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0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157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LNTH-LuoLuoNotangYuanTi 1</vt:lpstr>
      <vt:lpstr>1_Custom Design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11</cp:revision>
  <dcterms:created xsi:type="dcterms:W3CDTF">2023-11-30T11:59:56Z</dcterms:created>
  <dcterms:modified xsi:type="dcterms:W3CDTF">2025-02-01T17:02:21Z</dcterms:modified>
</cp:coreProperties>
</file>