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735" r:id="rId5"/>
    <p:sldMasterId id="2147483697" r:id="rId6"/>
    <p:sldMasterId id="2147483724" r:id="rId7"/>
  </p:sldMasterIdLst>
  <p:notesMasterIdLst>
    <p:notesMasterId r:id="rId34"/>
  </p:notesMasterIdLst>
  <p:sldIdLst>
    <p:sldId id="310" r:id="rId8"/>
    <p:sldId id="306" r:id="rId9"/>
    <p:sldId id="257" r:id="rId10"/>
    <p:sldId id="256" r:id="rId11"/>
    <p:sldId id="261" r:id="rId12"/>
    <p:sldId id="2007577189" r:id="rId13"/>
    <p:sldId id="343" r:id="rId14"/>
    <p:sldId id="327" r:id="rId15"/>
    <p:sldId id="344" r:id="rId16"/>
    <p:sldId id="345" r:id="rId17"/>
    <p:sldId id="346" r:id="rId18"/>
    <p:sldId id="2007577190" r:id="rId19"/>
    <p:sldId id="294" r:id="rId20"/>
    <p:sldId id="333" r:id="rId21"/>
    <p:sldId id="334" r:id="rId22"/>
    <p:sldId id="2007577192" r:id="rId23"/>
    <p:sldId id="335" r:id="rId24"/>
    <p:sldId id="336" r:id="rId25"/>
    <p:sldId id="349" r:id="rId26"/>
    <p:sldId id="2007577193" r:id="rId27"/>
    <p:sldId id="299" r:id="rId28"/>
    <p:sldId id="350" r:id="rId29"/>
    <p:sldId id="295" r:id="rId30"/>
    <p:sldId id="354" r:id="rId31"/>
    <p:sldId id="2007577194"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26</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85B9-AB10-7DEC-628B-6FD05E3D6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C7ECFB-002F-F74C-FDDA-DAB25AF107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5C1F2-9FFF-D704-9CE1-6CCB99F5214A}"/>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D54A2761-67FA-0807-BDE6-5AAEB2B0E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C768-9EBB-ED19-25AE-BE44F881F27C}"/>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449927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4221-0DBB-6E1E-88ED-1D145E9BF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A9904C-A77E-7C15-5DAE-4067C200EF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20AC9-FEF0-1C74-60C8-31CBA326319C}"/>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139A7E79-1837-F901-C1B9-B802711A5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0EC3-3C9F-91C0-B44A-299AAF2A2EAC}"/>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3275351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8C56-7FDC-92C6-8DE8-924FD0914D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9B097-62CA-A6CC-7DF8-24542C669A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5A3020-413F-38FC-97DD-7AD05A4CA52A}"/>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8E7CB570-5B22-D289-5428-1D511DFE0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AEB2-E0E6-9797-5C17-06F69C1D4FBE}"/>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1925542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44D4-A3FC-30FF-3412-DBFE304B5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630E9-D869-34B6-8B07-B76F06809F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C18EC-D681-A7CA-3B66-0CA2B64186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E9E8-CB3D-DE0D-3FEC-78EF2C90902B}"/>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6" name="Footer Placeholder 5">
            <a:extLst>
              <a:ext uri="{FF2B5EF4-FFF2-40B4-BE49-F238E27FC236}">
                <a16:creationId xmlns:a16="http://schemas.microsoft.com/office/drawing/2014/main" id="{DC096216-E58C-2D1F-28B4-50F7090A9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3C30D-F8A8-934D-5959-F27329ABA3C7}"/>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1476544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8955-CDAC-971D-1B72-495C3F24DE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FBDCFB-077D-862E-96AC-AD3D2EDB1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819891-9B28-2FB4-B304-71EEEFD5E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4B98B-AC92-7298-666A-94A214BC5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C63D5-AA8C-53C2-948C-12E73788C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8C4248-3378-29BE-EF29-2AC166365D4A}"/>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8" name="Footer Placeholder 7">
            <a:extLst>
              <a:ext uri="{FF2B5EF4-FFF2-40B4-BE49-F238E27FC236}">
                <a16:creationId xmlns:a16="http://schemas.microsoft.com/office/drawing/2014/main" id="{5B231C70-4787-8C5E-11D0-FAE4D4F5E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FF6F12-9506-D7DD-8965-72168D91E958}"/>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3095203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012E2-E60B-CB5A-7D84-7236AAF637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903BC5-18CB-C1D6-1951-0F530A9889ED}"/>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4" name="Footer Placeholder 3">
            <a:extLst>
              <a:ext uri="{FF2B5EF4-FFF2-40B4-BE49-F238E27FC236}">
                <a16:creationId xmlns:a16="http://schemas.microsoft.com/office/drawing/2014/main" id="{DCD158A4-F672-C7BA-2193-83F5807FC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31502-9D47-F872-3426-644F7222BA66}"/>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3727715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66991-94CF-79F8-6201-9C7A0C89CC80}"/>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3" name="Footer Placeholder 2">
            <a:extLst>
              <a:ext uri="{FF2B5EF4-FFF2-40B4-BE49-F238E27FC236}">
                <a16:creationId xmlns:a16="http://schemas.microsoft.com/office/drawing/2014/main" id="{7E69F00F-872A-5758-7A66-C77978F841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F03B97-5886-A756-BDF8-C1994A1791CE}"/>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1254179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0941C-2033-55D5-6156-8EABA7DA6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1D4F24-CE58-582F-059C-8291DA7FB8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D302B0-C7E8-9139-7C46-3259699B7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B02D54-7478-B62A-C15A-79A79DD86EF1}"/>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6" name="Footer Placeholder 5">
            <a:extLst>
              <a:ext uri="{FF2B5EF4-FFF2-40B4-BE49-F238E27FC236}">
                <a16:creationId xmlns:a16="http://schemas.microsoft.com/office/drawing/2014/main" id="{6D7EB42B-EBAF-3B14-E899-08E1260FD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A1ED4-86E8-36B6-C18B-CD7C7B2A4ACB}"/>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1632016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588A-3F9B-34FB-8C63-FC4909496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307C55-B664-1AFE-D548-8936FCD20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2D60A-C4ED-2057-5B7C-1698CE566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A764F-6792-E5A6-3712-2A2A84BEC431}"/>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6" name="Footer Placeholder 5">
            <a:extLst>
              <a:ext uri="{FF2B5EF4-FFF2-40B4-BE49-F238E27FC236}">
                <a16:creationId xmlns:a16="http://schemas.microsoft.com/office/drawing/2014/main" id="{AD8F65C1-8740-201A-686C-8ACF0B804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E5196-7900-9471-67C0-2A01BBAFE4E9}"/>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305509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37A9-E895-7903-8DAF-37BA474E1E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016C9C-E764-4FA3-A327-4987FD89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D1FCC-1629-F861-E9AB-652E83AD813E}"/>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A6804AE0-F1EA-9D82-87CF-BF14EFD80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211D9-F43A-29E8-257B-C439A41DC435}"/>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3947218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FD2A2-CCC1-99DD-F6FA-DFB955632E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E1A1D-4BB2-9360-E394-D939386FFD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26C63-774F-EF57-4BE1-E44D6AA82CA9}"/>
              </a:ext>
            </a:extLst>
          </p:cNvPr>
          <p:cNvSpPr>
            <a:spLocks noGrp="1"/>
          </p:cNvSpPr>
          <p:nvPr>
            <p:ph type="dt" sz="half" idx="10"/>
          </p:nvPr>
        </p:nvSpPr>
        <p:spPr/>
        <p:txBody>
          <a:body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9CA1452B-4EF4-43E1-EA4A-BCFE5D26A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D2A5D-2F95-1E4F-1B41-9414CB123AB8}"/>
              </a:ext>
            </a:extLst>
          </p:cNvPr>
          <p:cNvSpPr>
            <a:spLocks noGrp="1"/>
          </p:cNvSpPr>
          <p:nvPr>
            <p:ph type="sldNum" sz="quarter" idx="12"/>
          </p:nvPr>
        </p:nvSpPr>
        <p:spPr/>
        <p:txBody>
          <a:bodyPr/>
          <a:lstStyle/>
          <a:p>
            <a:fld id="{7247DD4D-611B-4B9A-8FB0-0B4BD1D92A97}" type="slidenum">
              <a:rPr lang="en-US" smtClean="0"/>
              <a:t>‹#›</a:t>
            </a:fld>
            <a:endParaRPr lang="en-US"/>
          </a:p>
        </p:txBody>
      </p:sp>
    </p:spTree>
    <p:extLst>
      <p:ext uri="{BB962C8B-B14F-4D97-AF65-F5344CB8AC3E}">
        <p14:creationId xmlns:p14="http://schemas.microsoft.com/office/powerpoint/2010/main" val="1563100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2/2/2025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6.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7.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2/2/2025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D1E7B7-4E66-3833-D0D7-11CA66B34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765B0-4110-E60B-B5EC-F48D95AA24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85998-B950-CF67-E72E-3D3FBE533B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6E087-21F3-4C4C-A1BA-806EF4FA9F46}" type="datetimeFigureOut">
              <a:rPr lang="en-US" smtClean="0"/>
              <a:t>2/2/2025</a:t>
            </a:fld>
            <a:endParaRPr lang="en-US"/>
          </a:p>
        </p:txBody>
      </p:sp>
      <p:sp>
        <p:nvSpPr>
          <p:cNvPr id="5" name="Footer Placeholder 4">
            <a:extLst>
              <a:ext uri="{FF2B5EF4-FFF2-40B4-BE49-F238E27FC236}">
                <a16:creationId xmlns:a16="http://schemas.microsoft.com/office/drawing/2014/main" id="{D0F7EC09-E6DE-AC41-093F-67D7833C35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EF7B7E-5CD1-39AA-5028-ED8E7350B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7DD4D-611B-4B9A-8FB0-0B4BD1D92A97}" type="slidenum">
              <a:rPr lang="en-US" smtClean="0"/>
              <a:t>‹#›</a:t>
            </a:fld>
            <a:endParaRPr lang="en-US"/>
          </a:p>
        </p:txBody>
      </p:sp>
    </p:spTree>
    <p:extLst>
      <p:ext uri="{BB962C8B-B14F-4D97-AF65-F5344CB8AC3E}">
        <p14:creationId xmlns:p14="http://schemas.microsoft.com/office/powerpoint/2010/main" val="12461831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13.xml"/><Relationship Id="rId1" Type="http://schemas.openxmlformats.org/officeDocument/2006/relationships/control" Target="../activeX/activeX2.xml"/></Relationships>
</file>

<file path=ppt/slides/_rels/slide1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13.xml"/><Relationship Id="rId1" Type="http://schemas.openxmlformats.org/officeDocument/2006/relationships/control" Target="../activeX/activeX3.xml"/></Relationships>
</file>

<file path=ppt/slides/_rels/slide1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slideLayout" Target="../slideLayouts/slideLayout13.xml"/><Relationship Id="rId1" Type="http://schemas.openxmlformats.org/officeDocument/2006/relationships/control" Target="../activeX/activeX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gif"/><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slideLayout" Target="../slideLayouts/slideLayout13.xml"/><Relationship Id="rId1" Type="http://schemas.openxmlformats.org/officeDocument/2006/relationships/control" Target="../activeX/activeX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1714</Words>
  <Application>Microsoft Office PowerPoint</Application>
  <PresentationFormat>Widescreen</PresentationFormat>
  <Paragraphs>84</Paragraphs>
  <Slides>26</Slides>
  <Notes>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26</vt:i4>
      </vt:variant>
    </vt:vector>
  </HeadingPairs>
  <TitlesOfParts>
    <vt:vector size="41" baseType="lpstr">
      <vt:lpstr>等线</vt:lpstr>
      <vt:lpstr>Amatic SC</vt:lpstr>
      <vt:lpstr>Arial</vt:lpstr>
      <vt:lpstr>Calibri</vt:lpstr>
      <vt:lpstr>Calibri Light</vt:lpstr>
      <vt:lpstr>Cambria</vt:lpstr>
      <vt:lpstr>Montserrat</vt:lpstr>
      <vt:lpstr>Roboto</vt:lpstr>
      <vt:lpstr>Office Theme</vt:lpstr>
      <vt:lpstr>1_Office 主题​​</vt:lpstr>
      <vt:lpstr>Mini Theme With Doodle Gifs by Slidesgo</vt:lpstr>
      <vt:lpstr>1_Mini Theme With Doodle Gifs by Slidesgo</vt:lpstr>
      <vt:lpstr>Custom Design</vt:lpstr>
      <vt:lpstr>2_Mini Theme With Doodle Gifs by Slidesgo</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2023-11-30T06:38:33Z</dcterms:created>
  <dcterms:modified xsi:type="dcterms:W3CDTF">2025-02-01T17:11:12Z</dcterms:modified>
</cp:coreProperties>
</file>