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72" r:id="rId3"/>
  </p:sldMasterIdLst>
  <p:notesMasterIdLst>
    <p:notesMasterId r:id="rId21"/>
  </p:notesMasterIdLst>
  <p:sldIdLst>
    <p:sldId id="257" r:id="rId4"/>
    <p:sldId id="258" r:id="rId5"/>
    <p:sldId id="292" r:id="rId6"/>
    <p:sldId id="319" r:id="rId7"/>
    <p:sldId id="320" r:id="rId8"/>
    <p:sldId id="321" r:id="rId9"/>
    <p:sldId id="279" r:id="rId10"/>
    <p:sldId id="322" r:id="rId11"/>
    <p:sldId id="260" r:id="rId12"/>
    <p:sldId id="323" r:id="rId13"/>
    <p:sldId id="324" r:id="rId14"/>
    <p:sldId id="325" r:id="rId15"/>
    <p:sldId id="280" r:id="rId16"/>
    <p:sldId id="271" r:id="rId17"/>
    <p:sldId id="326" r:id="rId18"/>
    <p:sldId id="327"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4" d="100"/>
          <a:sy n="84" d="100"/>
        </p:scale>
        <p:origin x="65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101A1-7191-4201-AC25-5B6DA1DED192}" type="datetimeFigureOut">
              <a:rPr lang="en-US" smtClean="0"/>
              <a:t>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EBBA5-F482-42C8-8F03-B730E4501F03}" type="slidenum">
              <a:rPr lang="en-US" smtClean="0"/>
              <a:t>‹#›</a:t>
            </a:fld>
            <a:endParaRPr lang="en-US"/>
          </a:p>
        </p:txBody>
      </p:sp>
    </p:spTree>
    <p:extLst>
      <p:ext uri="{BB962C8B-B14F-4D97-AF65-F5344CB8AC3E}">
        <p14:creationId xmlns:p14="http://schemas.microsoft.com/office/powerpoint/2010/main" val="140905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AB8EBBA5-F482-42C8-8F03-B730E4501F03}" type="slidenum">
              <a:rPr lang="en-US" smtClean="0"/>
              <a:t>4</a:t>
            </a:fld>
            <a:endParaRPr lang="en-US"/>
          </a:p>
        </p:txBody>
      </p:sp>
    </p:spTree>
    <p:extLst>
      <p:ext uri="{BB962C8B-B14F-4D97-AF65-F5344CB8AC3E}">
        <p14:creationId xmlns:p14="http://schemas.microsoft.com/office/powerpoint/2010/main" val="233301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85866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60688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796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06E4-5D72-8197-C6C2-E3B1194EC2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C0B8A3-BF7A-C663-4B79-A1F3967EC2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B81A24-91E4-9007-A6BE-7106C4AF2056}"/>
              </a:ext>
            </a:extLst>
          </p:cNvPr>
          <p:cNvSpPr>
            <a:spLocks noGrp="1"/>
          </p:cNvSpPr>
          <p:nvPr>
            <p:ph type="dt" sz="half" idx="10"/>
          </p:nvPr>
        </p:nvSpPr>
        <p:spPr/>
        <p:txBody>
          <a:bodyPr/>
          <a:lstStyle/>
          <a:p>
            <a:fld id="{741EB440-1378-499D-BAD2-7023FF2D5205}" type="datetimeFigureOut">
              <a:rPr lang="en-US" smtClean="0"/>
              <a:t>2/1/2025</a:t>
            </a:fld>
            <a:endParaRPr lang="en-US"/>
          </a:p>
        </p:txBody>
      </p:sp>
      <p:sp>
        <p:nvSpPr>
          <p:cNvPr id="5" name="Footer Placeholder 4">
            <a:extLst>
              <a:ext uri="{FF2B5EF4-FFF2-40B4-BE49-F238E27FC236}">
                <a16:creationId xmlns:a16="http://schemas.microsoft.com/office/drawing/2014/main" id="{3688F8A4-889B-7FF0-6FD2-C320C1974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BC7A1-F268-E4ED-1482-47E98DE9AB8B}"/>
              </a:ext>
            </a:extLst>
          </p:cNvPr>
          <p:cNvSpPr>
            <a:spLocks noGrp="1"/>
          </p:cNvSpPr>
          <p:nvPr>
            <p:ph type="sldNum" sz="quarter" idx="12"/>
          </p:nvPr>
        </p:nvSpPr>
        <p:spPr/>
        <p:txBody>
          <a:bodyPr/>
          <a:lstStyle/>
          <a:p>
            <a:fld id="{5254121E-B0DA-4078-9477-62D60C444225}" type="slidenum">
              <a:rPr lang="en-US" smtClean="0"/>
              <a:t>‹#›</a:t>
            </a:fld>
            <a:endParaRPr lang="en-US"/>
          </a:p>
        </p:txBody>
      </p:sp>
    </p:spTree>
    <p:extLst>
      <p:ext uri="{BB962C8B-B14F-4D97-AF65-F5344CB8AC3E}">
        <p14:creationId xmlns:p14="http://schemas.microsoft.com/office/powerpoint/2010/main" val="3265127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CA4F9-8AB5-6EE7-CBCD-0D1AC77700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5040F-92D5-FB27-F8A2-35BF189D33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6B22A-250A-8BA5-9C85-8FDF4C22FD52}"/>
              </a:ext>
            </a:extLst>
          </p:cNvPr>
          <p:cNvSpPr>
            <a:spLocks noGrp="1"/>
          </p:cNvSpPr>
          <p:nvPr>
            <p:ph type="dt" sz="half" idx="10"/>
          </p:nvPr>
        </p:nvSpPr>
        <p:spPr/>
        <p:txBody>
          <a:bodyPr/>
          <a:lstStyle/>
          <a:p>
            <a:fld id="{741EB440-1378-499D-BAD2-7023FF2D5205}" type="datetimeFigureOut">
              <a:rPr lang="en-US" smtClean="0"/>
              <a:t>2/1/2025</a:t>
            </a:fld>
            <a:endParaRPr lang="en-US"/>
          </a:p>
        </p:txBody>
      </p:sp>
      <p:sp>
        <p:nvSpPr>
          <p:cNvPr id="5" name="Footer Placeholder 4">
            <a:extLst>
              <a:ext uri="{FF2B5EF4-FFF2-40B4-BE49-F238E27FC236}">
                <a16:creationId xmlns:a16="http://schemas.microsoft.com/office/drawing/2014/main" id="{CDE69A71-F64F-8E8F-662D-9B4E3C332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44CEF-CFC4-BF11-462B-05F519C60FED}"/>
              </a:ext>
            </a:extLst>
          </p:cNvPr>
          <p:cNvSpPr>
            <a:spLocks noGrp="1"/>
          </p:cNvSpPr>
          <p:nvPr>
            <p:ph type="sldNum" sz="quarter" idx="12"/>
          </p:nvPr>
        </p:nvSpPr>
        <p:spPr/>
        <p:txBody>
          <a:bodyPr/>
          <a:lstStyle/>
          <a:p>
            <a:fld id="{5254121E-B0DA-4078-9477-62D60C444225}" type="slidenum">
              <a:rPr lang="en-US" smtClean="0"/>
              <a:t>‹#›</a:t>
            </a:fld>
            <a:endParaRPr lang="en-US"/>
          </a:p>
        </p:txBody>
      </p:sp>
    </p:spTree>
    <p:extLst>
      <p:ext uri="{BB962C8B-B14F-4D97-AF65-F5344CB8AC3E}">
        <p14:creationId xmlns:p14="http://schemas.microsoft.com/office/powerpoint/2010/main" val="2061244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6F350-BCB9-23AC-C8AE-FDE20F9F05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65E547-E535-86AE-60EA-9B28E978B1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412ADA-6404-AF30-723D-BB2F34C188CE}"/>
              </a:ext>
            </a:extLst>
          </p:cNvPr>
          <p:cNvSpPr>
            <a:spLocks noGrp="1"/>
          </p:cNvSpPr>
          <p:nvPr>
            <p:ph type="dt" sz="half" idx="10"/>
          </p:nvPr>
        </p:nvSpPr>
        <p:spPr/>
        <p:txBody>
          <a:bodyPr/>
          <a:lstStyle/>
          <a:p>
            <a:fld id="{741EB440-1378-499D-BAD2-7023FF2D5205}" type="datetimeFigureOut">
              <a:rPr lang="en-US" smtClean="0"/>
              <a:t>2/1/2025</a:t>
            </a:fld>
            <a:endParaRPr lang="en-US"/>
          </a:p>
        </p:txBody>
      </p:sp>
      <p:sp>
        <p:nvSpPr>
          <p:cNvPr id="5" name="Footer Placeholder 4">
            <a:extLst>
              <a:ext uri="{FF2B5EF4-FFF2-40B4-BE49-F238E27FC236}">
                <a16:creationId xmlns:a16="http://schemas.microsoft.com/office/drawing/2014/main" id="{05237374-1729-8409-B368-4945BFDEC1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EF2DE-990D-7DF5-763B-6F26EAA338C2}"/>
              </a:ext>
            </a:extLst>
          </p:cNvPr>
          <p:cNvSpPr>
            <a:spLocks noGrp="1"/>
          </p:cNvSpPr>
          <p:nvPr>
            <p:ph type="sldNum" sz="quarter" idx="12"/>
          </p:nvPr>
        </p:nvSpPr>
        <p:spPr/>
        <p:txBody>
          <a:bodyPr/>
          <a:lstStyle/>
          <a:p>
            <a:fld id="{5254121E-B0DA-4078-9477-62D60C444225}" type="slidenum">
              <a:rPr lang="en-US" smtClean="0"/>
              <a:t>‹#›</a:t>
            </a:fld>
            <a:endParaRPr lang="en-US"/>
          </a:p>
        </p:txBody>
      </p:sp>
    </p:spTree>
    <p:extLst>
      <p:ext uri="{BB962C8B-B14F-4D97-AF65-F5344CB8AC3E}">
        <p14:creationId xmlns:p14="http://schemas.microsoft.com/office/powerpoint/2010/main" val="1561003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8BF6-0664-9234-54B3-C765AB27B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86DA25-F500-439D-61ED-1AF2490D75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6D1D65-9E9F-14BA-3BC8-5E09B28625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3F017-52AC-FB2E-0AF6-1BB718E7D84A}"/>
              </a:ext>
            </a:extLst>
          </p:cNvPr>
          <p:cNvSpPr>
            <a:spLocks noGrp="1"/>
          </p:cNvSpPr>
          <p:nvPr>
            <p:ph type="dt" sz="half" idx="10"/>
          </p:nvPr>
        </p:nvSpPr>
        <p:spPr/>
        <p:txBody>
          <a:bodyPr/>
          <a:lstStyle/>
          <a:p>
            <a:fld id="{741EB440-1378-499D-BAD2-7023FF2D5205}" type="datetimeFigureOut">
              <a:rPr lang="en-US" smtClean="0"/>
              <a:t>2/1/2025</a:t>
            </a:fld>
            <a:endParaRPr lang="en-US"/>
          </a:p>
        </p:txBody>
      </p:sp>
      <p:sp>
        <p:nvSpPr>
          <p:cNvPr id="6" name="Footer Placeholder 5">
            <a:extLst>
              <a:ext uri="{FF2B5EF4-FFF2-40B4-BE49-F238E27FC236}">
                <a16:creationId xmlns:a16="http://schemas.microsoft.com/office/drawing/2014/main" id="{025CCDA8-04F8-703A-2920-1A9CF72A52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8E7DA-DD5D-91BC-F937-25BF86407499}"/>
              </a:ext>
            </a:extLst>
          </p:cNvPr>
          <p:cNvSpPr>
            <a:spLocks noGrp="1"/>
          </p:cNvSpPr>
          <p:nvPr>
            <p:ph type="sldNum" sz="quarter" idx="12"/>
          </p:nvPr>
        </p:nvSpPr>
        <p:spPr/>
        <p:txBody>
          <a:bodyPr/>
          <a:lstStyle/>
          <a:p>
            <a:fld id="{5254121E-B0DA-4078-9477-62D60C444225}" type="slidenum">
              <a:rPr lang="en-US" smtClean="0"/>
              <a:t>‹#›</a:t>
            </a:fld>
            <a:endParaRPr lang="en-US"/>
          </a:p>
        </p:txBody>
      </p:sp>
    </p:spTree>
    <p:extLst>
      <p:ext uri="{BB962C8B-B14F-4D97-AF65-F5344CB8AC3E}">
        <p14:creationId xmlns:p14="http://schemas.microsoft.com/office/powerpoint/2010/main" val="3551187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23C9-82D3-31D0-3389-43125D2005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E3E97-21B2-F27D-3DCB-846F4B71F4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961A2C-65E8-A1B2-2CB3-DC807E6DFC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DDBD3A-7C6E-CCD1-7E3C-7AAAEB7C3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682692-9690-1702-505F-F300DB0D6E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DCF047-B584-1363-9814-60E6865C4746}"/>
              </a:ext>
            </a:extLst>
          </p:cNvPr>
          <p:cNvSpPr>
            <a:spLocks noGrp="1"/>
          </p:cNvSpPr>
          <p:nvPr>
            <p:ph type="dt" sz="half" idx="10"/>
          </p:nvPr>
        </p:nvSpPr>
        <p:spPr/>
        <p:txBody>
          <a:bodyPr/>
          <a:lstStyle/>
          <a:p>
            <a:fld id="{741EB440-1378-499D-BAD2-7023FF2D5205}" type="datetimeFigureOut">
              <a:rPr lang="en-US" smtClean="0"/>
              <a:t>2/1/2025</a:t>
            </a:fld>
            <a:endParaRPr lang="en-US"/>
          </a:p>
        </p:txBody>
      </p:sp>
      <p:sp>
        <p:nvSpPr>
          <p:cNvPr id="8" name="Footer Placeholder 7">
            <a:extLst>
              <a:ext uri="{FF2B5EF4-FFF2-40B4-BE49-F238E27FC236}">
                <a16:creationId xmlns:a16="http://schemas.microsoft.com/office/drawing/2014/main" id="{1DC176C6-B1F1-FA4B-F2B1-DC7BC9694D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A10FB2-DB57-277D-3AD4-B37834606D9C}"/>
              </a:ext>
            </a:extLst>
          </p:cNvPr>
          <p:cNvSpPr>
            <a:spLocks noGrp="1"/>
          </p:cNvSpPr>
          <p:nvPr>
            <p:ph type="sldNum" sz="quarter" idx="12"/>
          </p:nvPr>
        </p:nvSpPr>
        <p:spPr/>
        <p:txBody>
          <a:bodyPr/>
          <a:lstStyle/>
          <a:p>
            <a:fld id="{5254121E-B0DA-4078-9477-62D60C444225}" type="slidenum">
              <a:rPr lang="en-US" smtClean="0"/>
              <a:t>‹#›</a:t>
            </a:fld>
            <a:endParaRPr lang="en-US"/>
          </a:p>
        </p:txBody>
      </p:sp>
    </p:spTree>
    <p:extLst>
      <p:ext uri="{BB962C8B-B14F-4D97-AF65-F5344CB8AC3E}">
        <p14:creationId xmlns:p14="http://schemas.microsoft.com/office/powerpoint/2010/main" val="4147433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AC8B5-56FE-11F3-5E10-41FC254D2C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7C53DD-5473-78D0-CDCB-EC55DA58DA58}"/>
              </a:ext>
            </a:extLst>
          </p:cNvPr>
          <p:cNvSpPr>
            <a:spLocks noGrp="1"/>
          </p:cNvSpPr>
          <p:nvPr>
            <p:ph type="dt" sz="half" idx="10"/>
          </p:nvPr>
        </p:nvSpPr>
        <p:spPr/>
        <p:txBody>
          <a:bodyPr/>
          <a:lstStyle/>
          <a:p>
            <a:fld id="{741EB440-1378-499D-BAD2-7023FF2D5205}" type="datetimeFigureOut">
              <a:rPr lang="en-US" smtClean="0"/>
              <a:t>2/1/2025</a:t>
            </a:fld>
            <a:endParaRPr lang="en-US"/>
          </a:p>
        </p:txBody>
      </p:sp>
      <p:sp>
        <p:nvSpPr>
          <p:cNvPr id="4" name="Footer Placeholder 3">
            <a:extLst>
              <a:ext uri="{FF2B5EF4-FFF2-40B4-BE49-F238E27FC236}">
                <a16:creationId xmlns:a16="http://schemas.microsoft.com/office/drawing/2014/main" id="{0F1D88CF-20C9-EB7D-7B4F-155DB71FBD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1BB22C-5D4A-1264-58ED-BA7E2118A447}"/>
              </a:ext>
            </a:extLst>
          </p:cNvPr>
          <p:cNvSpPr>
            <a:spLocks noGrp="1"/>
          </p:cNvSpPr>
          <p:nvPr>
            <p:ph type="sldNum" sz="quarter" idx="12"/>
          </p:nvPr>
        </p:nvSpPr>
        <p:spPr/>
        <p:txBody>
          <a:bodyPr/>
          <a:lstStyle/>
          <a:p>
            <a:fld id="{5254121E-B0DA-4078-9477-62D60C444225}" type="slidenum">
              <a:rPr lang="en-US" smtClean="0"/>
              <a:t>‹#›</a:t>
            </a:fld>
            <a:endParaRPr lang="en-US"/>
          </a:p>
        </p:txBody>
      </p:sp>
    </p:spTree>
    <p:extLst>
      <p:ext uri="{BB962C8B-B14F-4D97-AF65-F5344CB8AC3E}">
        <p14:creationId xmlns:p14="http://schemas.microsoft.com/office/powerpoint/2010/main" val="1445006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ECE62D-ED0E-0B76-957E-A2E94BCA11EC}"/>
              </a:ext>
            </a:extLst>
          </p:cNvPr>
          <p:cNvSpPr>
            <a:spLocks noGrp="1"/>
          </p:cNvSpPr>
          <p:nvPr>
            <p:ph type="dt" sz="half" idx="10"/>
          </p:nvPr>
        </p:nvSpPr>
        <p:spPr/>
        <p:txBody>
          <a:bodyPr/>
          <a:lstStyle/>
          <a:p>
            <a:fld id="{741EB440-1378-499D-BAD2-7023FF2D5205}" type="datetimeFigureOut">
              <a:rPr lang="en-US" smtClean="0"/>
              <a:t>2/1/2025</a:t>
            </a:fld>
            <a:endParaRPr lang="en-US"/>
          </a:p>
        </p:txBody>
      </p:sp>
      <p:sp>
        <p:nvSpPr>
          <p:cNvPr id="3" name="Footer Placeholder 2">
            <a:extLst>
              <a:ext uri="{FF2B5EF4-FFF2-40B4-BE49-F238E27FC236}">
                <a16:creationId xmlns:a16="http://schemas.microsoft.com/office/drawing/2014/main" id="{C2E70B6F-9912-7C07-CC70-AB1B60F298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4FF834-7B9B-88E2-E065-32A421875192}"/>
              </a:ext>
            </a:extLst>
          </p:cNvPr>
          <p:cNvSpPr>
            <a:spLocks noGrp="1"/>
          </p:cNvSpPr>
          <p:nvPr>
            <p:ph type="sldNum" sz="quarter" idx="12"/>
          </p:nvPr>
        </p:nvSpPr>
        <p:spPr/>
        <p:txBody>
          <a:bodyPr/>
          <a:lstStyle/>
          <a:p>
            <a:fld id="{5254121E-B0DA-4078-9477-62D60C444225}" type="slidenum">
              <a:rPr lang="en-US" smtClean="0"/>
              <a:t>‹#›</a:t>
            </a:fld>
            <a:endParaRPr lang="en-US"/>
          </a:p>
        </p:txBody>
      </p:sp>
    </p:spTree>
    <p:extLst>
      <p:ext uri="{BB962C8B-B14F-4D97-AF65-F5344CB8AC3E}">
        <p14:creationId xmlns:p14="http://schemas.microsoft.com/office/powerpoint/2010/main" val="2644368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93B8-7999-68A0-52FB-860B891663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0BE6BB-E9C3-AB26-8317-A258E0D117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91519F-4F9D-8EE3-2705-33FFFF827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38289C-7D21-5E98-F612-CCD1B52C276C}"/>
              </a:ext>
            </a:extLst>
          </p:cNvPr>
          <p:cNvSpPr>
            <a:spLocks noGrp="1"/>
          </p:cNvSpPr>
          <p:nvPr>
            <p:ph type="dt" sz="half" idx="10"/>
          </p:nvPr>
        </p:nvSpPr>
        <p:spPr/>
        <p:txBody>
          <a:bodyPr/>
          <a:lstStyle/>
          <a:p>
            <a:fld id="{741EB440-1378-499D-BAD2-7023FF2D5205}" type="datetimeFigureOut">
              <a:rPr lang="en-US" smtClean="0"/>
              <a:t>2/1/2025</a:t>
            </a:fld>
            <a:endParaRPr lang="en-US"/>
          </a:p>
        </p:txBody>
      </p:sp>
      <p:sp>
        <p:nvSpPr>
          <p:cNvPr id="6" name="Footer Placeholder 5">
            <a:extLst>
              <a:ext uri="{FF2B5EF4-FFF2-40B4-BE49-F238E27FC236}">
                <a16:creationId xmlns:a16="http://schemas.microsoft.com/office/drawing/2014/main" id="{540605F5-46CB-B804-397F-88F9C11B6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2FAAB-F658-9A74-2649-F385945C9B03}"/>
              </a:ext>
            </a:extLst>
          </p:cNvPr>
          <p:cNvSpPr>
            <a:spLocks noGrp="1"/>
          </p:cNvSpPr>
          <p:nvPr>
            <p:ph type="sldNum" sz="quarter" idx="12"/>
          </p:nvPr>
        </p:nvSpPr>
        <p:spPr/>
        <p:txBody>
          <a:bodyPr/>
          <a:lstStyle/>
          <a:p>
            <a:fld id="{5254121E-B0DA-4078-9477-62D60C444225}" type="slidenum">
              <a:rPr lang="en-US" smtClean="0"/>
              <a:t>‹#›</a:t>
            </a:fld>
            <a:endParaRPr lang="en-US"/>
          </a:p>
        </p:txBody>
      </p:sp>
    </p:spTree>
    <p:extLst>
      <p:ext uri="{BB962C8B-B14F-4D97-AF65-F5344CB8AC3E}">
        <p14:creationId xmlns:p14="http://schemas.microsoft.com/office/powerpoint/2010/main" val="4105451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3450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5581-CDB6-EB87-D667-690446F0BD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946008-1A0B-B4F9-20A5-5C08998E83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9A640A-9D7F-8982-2772-3467416B5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8F4649-38F4-6BE6-A6AF-177B3E3D63AD}"/>
              </a:ext>
            </a:extLst>
          </p:cNvPr>
          <p:cNvSpPr>
            <a:spLocks noGrp="1"/>
          </p:cNvSpPr>
          <p:nvPr>
            <p:ph type="dt" sz="half" idx="10"/>
          </p:nvPr>
        </p:nvSpPr>
        <p:spPr/>
        <p:txBody>
          <a:bodyPr/>
          <a:lstStyle/>
          <a:p>
            <a:fld id="{741EB440-1378-499D-BAD2-7023FF2D5205}" type="datetimeFigureOut">
              <a:rPr lang="en-US" smtClean="0"/>
              <a:t>2/1/2025</a:t>
            </a:fld>
            <a:endParaRPr lang="en-US"/>
          </a:p>
        </p:txBody>
      </p:sp>
      <p:sp>
        <p:nvSpPr>
          <p:cNvPr id="6" name="Footer Placeholder 5">
            <a:extLst>
              <a:ext uri="{FF2B5EF4-FFF2-40B4-BE49-F238E27FC236}">
                <a16:creationId xmlns:a16="http://schemas.microsoft.com/office/drawing/2014/main" id="{9A9EEB79-05F0-3648-B760-D0A6094B80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4033E-EDF6-FEE3-1E6A-69F832756439}"/>
              </a:ext>
            </a:extLst>
          </p:cNvPr>
          <p:cNvSpPr>
            <a:spLocks noGrp="1"/>
          </p:cNvSpPr>
          <p:nvPr>
            <p:ph type="sldNum" sz="quarter" idx="12"/>
          </p:nvPr>
        </p:nvSpPr>
        <p:spPr/>
        <p:txBody>
          <a:bodyPr/>
          <a:lstStyle/>
          <a:p>
            <a:fld id="{5254121E-B0DA-4078-9477-62D60C444225}" type="slidenum">
              <a:rPr lang="en-US" smtClean="0"/>
              <a:t>‹#›</a:t>
            </a:fld>
            <a:endParaRPr lang="en-US"/>
          </a:p>
        </p:txBody>
      </p:sp>
    </p:spTree>
    <p:extLst>
      <p:ext uri="{BB962C8B-B14F-4D97-AF65-F5344CB8AC3E}">
        <p14:creationId xmlns:p14="http://schemas.microsoft.com/office/powerpoint/2010/main" val="652824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692A-159D-63F8-9C75-BC12EACCA1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1C316B-76C8-9773-E2C2-9DDD4460BA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3E588-EE25-BB7E-BEF4-40EA47B64AE9}"/>
              </a:ext>
            </a:extLst>
          </p:cNvPr>
          <p:cNvSpPr>
            <a:spLocks noGrp="1"/>
          </p:cNvSpPr>
          <p:nvPr>
            <p:ph type="dt" sz="half" idx="10"/>
          </p:nvPr>
        </p:nvSpPr>
        <p:spPr/>
        <p:txBody>
          <a:bodyPr/>
          <a:lstStyle/>
          <a:p>
            <a:fld id="{741EB440-1378-499D-BAD2-7023FF2D5205}" type="datetimeFigureOut">
              <a:rPr lang="en-US" smtClean="0"/>
              <a:t>2/1/2025</a:t>
            </a:fld>
            <a:endParaRPr lang="en-US"/>
          </a:p>
        </p:txBody>
      </p:sp>
      <p:sp>
        <p:nvSpPr>
          <p:cNvPr id="5" name="Footer Placeholder 4">
            <a:extLst>
              <a:ext uri="{FF2B5EF4-FFF2-40B4-BE49-F238E27FC236}">
                <a16:creationId xmlns:a16="http://schemas.microsoft.com/office/drawing/2014/main" id="{40660E72-C498-D1C3-5B43-DABFFC0E2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A4F2B-9EF9-F9C6-F099-2809F78E4748}"/>
              </a:ext>
            </a:extLst>
          </p:cNvPr>
          <p:cNvSpPr>
            <a:spLocks noGrp="1"/>
          </p:cNvSpPr>
          <p:nvPr>
            <p:ph type="sldNum" sz="quarter" idx="12"/>
          </p:nvPr>
        </p:nvSpPr>
        <p:spPr/>
        <p:txBody>
          <a:bodyPr/>
          <a:lstStyle/>
          <a:p>
            <a:fld id="{5254121E-B0DA-4078-9477-62D60C444225}" type="slidenum">
              <a:rPr lang="en-US" smtClean="0"/>
              <a:t>‹#›</a:t>
            </a:fld>
            <a:endParaRPr lang="en-US"/>
          </a:p>
        </p:txBody>
      </p:sp>
    </p:spTree>
    <p:extLst>
      <p:ext uri="{BB962C8B-B14F-4D97-AF65-F5344CB8AC3E}">
        <p14:creationId xmlns:p14="http://schemas.microsoft.com/office/powerpoint/2010/main" val="2659202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3F855-E54D-3798-99FE-7A4C5AF29F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F9B89-FC57-931F-23F3-4C26D7B201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43D5C-0269-5E19-41DD-B9CB047AC34E}"/>
              </a:ext>
            </a:extLst>
          </p:cNvPr>
          <p:cNvSpPr>
            <a:spLocks noGrp="1"/>
          </p:cNvSpPr>
          <p:nvPr>
            <p:ph type="dt" sz="half" idx="10"/>
          </p:nvPr>
        </p:nvSpPr>
        <p:spPr/>
        <p:txBody>
          <a:bodyPr/>
          <a:lstStyle/>
          <a:p>
            <a:fld id="{741EB440-1378-499D-BAD2-7023FF2D5205}" type="datetimeFigureOut">
              <a:rPr lang="en-US" smtClean="0"/>
              <a:t>2/1/2025</a:t>
            </a:fld>
            <a:endParaRPr lang="en-US"/>
          </a:p>
        </p:txBody>
      </p:sp>
      <p:sp>
        <p:nvSpPr>
          <p:cNvPr id="5" name="Footer Placeholder 4">
            <a:extLst>
              <a:ext uri="{FF2B5EF4-FFF2-40B4-BE49-F238E27FC236}">
                <a16:creationId xmlns:a16="http://schemas.microsoft.com/office/drawing/2014/main" id="{50204CE4-9E94-FCF3-F767-997CF962B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B2225-2209-4E48-527C-0037AC56929A}"/>
              </a:ext>
            </a:extLst>
          </p:cNvPr>
          <p:cNvSpPr>
            <a:spLocks noGrp="1"/>
          </p:cNvSpPr>
          <p:nvPr>
            <p:ph type="sldNum" sz="quarter" idx="12"/>
          </p:nvPr>
        </p:nvSpPr>
        <p:spPr/>
        <p:txBody>
          <a:bodyPr/>
          <a:lstStyle/>
          <a:p>
            <a:fld id="{5254121E-B0DA-4078-9477-62D60C444225}" type="slidenum">
              <a:rPr lang="en-US" smtClean="0"/>
              <a:t>‹#›</a:t>
            </a:fld>
            <a:endParaRPr lang="en-US"/>
          </a:p>
        </p:txBody>
      </p:sp>
    </p:spTree>
    <p:extLst>
      <p:ext uri="{BB962C8B-B14F-4D97-AF65-F5344CB8AC3E}">
        <p14:creationId xmlns:p14="http://schemas.microsoft.com/office/powerpoint/2010/main" val="926582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989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84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211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62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71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80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777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8925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328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460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08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06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733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2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51441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147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31236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259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73034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83156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B917B-10A5-CCC9-EB6A-4C584952875C}"/>
              </a:ext>
            </a:extLst>
          </p:cNvPr>
          <p:cNvPicPr>
            <a:picLocks noChangeAspect="1"/>
          </p:cNvPicPr>
          <p:nvPr userDrawn="1"/>
        </p:nvPicPr>
        <p:blipFill>
          <a:blip r:embed="rId14"/>
          <a:stretch>
            <a:fillRect/>
          </a:stretch>
        </p:blipFill>
        <p:spPr>
          <a:xfrm>
            <a:off x="0" y="0"/>
            <a:ext cx="1285875" cy="371475"/>
          </a:xfrm>
          <a:prstGeom prst="rect">
            <a:avLst/>
          </a:prstGeom>
        </p:spPr>
      </p:pic>
    </p:spTree>
    <p:extLst>
      <p:ext uri="{BB962C8B-B14F-4D97-AF65-F5344CB8AC3E}">
        <p14:creationId xmlns:p14="http://schemas.microsoft.com/office/powerpoint/2010/main" val="2780033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6298E-006D-1D88-0632-89BA9189C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82D5A2-D5F2-2820-2C15-00194D586C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44ECA-5067-18B4-668A-8629063BE7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EB440-1378-499D-BAD2-7023FF2D5205}" type="datetimeFigureOut">
              <a:rPr lang="en-US" smtClean="0"/>
              <a:t>2/1/2025</a:t>
            </a:fld>
            <a:endParaRPr lang="en-US"/>
          </a:p>
        </p:txBody>
      </p:sp>
      <p:sp>
        <p:nvSpPr>
          <p:cNvPr id="5" name="Footer Placeholder 4">
            <a:extLst>
              <a:ext uri="{FF2B5EF4-FFF2-40B4-BE49-F238E27FC236}">
                <a16:creationId xmlns:a16="http://schemas.microsoft.com/office/drawing/2014/main" id="{521AF39F-61F3-F37A-5EB0-8CB58EC835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B7F8FC-DAAF-B4C9-1370-CE05AF28D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4121E-B0DA-4078-9477-62D60C444225}" type="slidenum">
              <a:rPr lang="en-US" smtClean="0"/>
              <a:t>‹#›</a:t>
            </a:fld>
            <a:endParaRPr lang="en-US"/>
          </a:p>
        </p:txBody>
      </p:sp>
    </p:spTree>
    <p:extLst>
      <p:ext uri="{BB962C8B-B14F-4D97-AF65-F5344CB8AC3E}">
        <p14:creationId xmlns:p14="http://schemas.microsoft.com/office/powerpoint/2010/main" val="42358286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grpSp>
    </p:spTree>
    <p:extLst>
      <p:ext uri="{BB962C8B-B14F-4D97-AF65-F5344CB8AC3E}">
        <p14:creationId xmlns:p14="http://schemas.microsoft.com/office/powerpoint/2010/main" val="2009772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slide" Target="slide5.xml"/><Relationship Id="rId1" Type="http://schemas.openxmlformats.org/officeDocument/2006/relationships/slideLayout" Target="../slideLayouts/slideLayout33.xml"/><Relationship Id="rId6" Type="http://schemas.openxmlformats.org/officeDocument/2006/relationships/image" Target="../media/image21.png"/><Relationship Id="rId5" Type="http://schemas.openxmlformats.org/officeDocument/2006/relationships/slide" Target="slide6.xml"/><Relationship Id="rId4" Type="http://schemas.openxmlformats.org/officeDocument/2006/relationships/image" Target="../media/image20.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5.png"/><Relationship Id="rId11" Type="http://schemas.openxmlformats.org/officeDocument/2006/relationships/slide" Target="slide3.xml"/><Relationship Id="rId5" Type="http://schemas.openxmlformats.org/officeDocument/2006/relationships/image" Target="../media/image4.png"/><Relationship Id="rId10" Type="http://schemas.openxmlformats.org/officeDocument/2006/relationships/image" Target="../media/image27.gif"/><Relationship Id="rId4" Type="http://schemas.openxmlformats.org/officeDocument/2006/relationships/image" Target="../media/image3.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34882"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31016"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833"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34919"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50027" y="5164471"/>
            <a:ext cx="1524132" cy="1121761"/>
          </a:xfrm>
          <a:prstGeom prst="rect">
            <a:avLst/>
          </a:prstGeom>
        </p:spPr>
      </p:pic>
      <p:pic>
        <p:nvPicPr>
          <p:cNvPr id="7" name="Picture 6">
            <a:extLst>
              <a:ext uri="{FF2B5EF4-FFF2-40B4-BE49-F238E27FC236}">
                <a16:creationId xmlns:a16="http://schemas.microsoft.com/office/drawing/2014/main" id="{8B7F2E3A-89FD-EAA1-B4A6-6B0428937574}"/>
              </a:ext>
            </a:extLst>
          </p:cNvPr>
          <p:cNvPicPr>
            <a:picLocks noChangeAspect="1"/>
          </p:cNvPicPr>
          <p:nvPr/>
        </p:nvPicPr>
        <p:blipFill>
          <a:blip r:embed="rId7"/>
          <a:stretch>
            <a:fillRect/>
          </a:stretch>
        </p:blipFill>
        <p:spPr>
          <a:xfrm>
            <a:off x="5112918" y="911305"/>
            <a:ext cx="2347163" cy="1072989"/>
          </a:xfrm>
          <a:prstGeom prst="rect">
            <a:avLst/>
          </a:prstGeom>
        </p:spPr>
      </p:pic>
      <p:pic>
        <p:nvPicPr>
          <p:cNvPr id="11" name="Picture 10">
            <a:extLst>
              <a:ext uri="{FF2B5EF4-FFF2-40B4-BE49-F238E27FC236}">
                <a16:creationId xmlns:a16="http://schemas.microsoft.com/office/drawing/2014/main" id="{C9F12FF3-A889-9130-BC6A-E910A4B08B13}"/>
              </a:ext>
            </a:extLst>
          </p:cNvPr>
          <p:cNvPicPr>
            <a:picLocks noChangeAspect="1"/>
          </p:cNvPicPr>
          <p:nvPr/>
        </p:nvPicPr>
        <p:blipFill>
          <a:blip r:embed="rId8"/>
          <a:stretch>
            <a:fillRect/>
          </a:stretch>
        </p:blipFill>
        <p:spPr>
          <a:xfrm>
            <a:off x="1514793" y="1730062"/>
            <a:ext cx="10248264" cy="1359526"/>
          </a:xfrm>
          <a:prstGeom prst="rect">
            <a:avLst/>
          </a:prstGeom>
        </p:spPr>
      </p:pic>
      <p:sp>
        <p:nvSpPr>
          <p:cNvPr id="12" name="TextBox 11">
            <a:extLst>
              <a:ext uri="{FF2B5EF4-FFF2-40B4-BE49-F238E27FC236}">
                <a16:creationId xmlns:a16="http://schemas.microsoft.com/office/drawing/2014/main" id="{7F18FC1B-8C16-B5D4-92DE-9EA4E937A8CD}"/>
              </a:ext>
            </a:extLst>
          </p:cNvPr>
          <p:cNvSpPr txBox="1"/>
          <p:nvPr/>
        </p:nvSpPr>
        <p:spPr>
          <a:xfrm>
            <a:off x="5591175" y="3162300"/>
            <a:ext cx="2486025" cy="646331"/>
          </a:xfrm>
          <a:prstGeom prst="rect">
            <a:avLst/>
          </a:prstGeom>
          <a:noFill/>
        </p:spPr>
        <p:txBody>
          <a:bodyPr wrap="square" rtlCol="0">
            <a:spAutoFit/>
          </a:bodyPr>
          <a:lstStyle/>
          <a:p>
            <a:r>
              <a:rPr lang="en-US" sz="3600" b="1" dirty="0">
                <a:solidFill>
                  <a:srgbClr val="FFFF00"/>
                </a:solidFill>
                <a:latin typeface="Cambria" panose="02040503050406030204" pitchFamily="18" charset="0"/>
                <a:ea typeface="Cambria" panose="02040503050406030204" pitchFamily="18" charset="0"/>
              </a:rPr>
              <a:t>(</a:t>
            </a:r>
            <a:r>
              <a:rPr lang="en-US" sz="3600" b="1" dirty="0" err="1">
                <a:solidFill>
                  <a:srgbClr val="FFFF00"/>
                </a:solidFill>
                <a:latin typeface="Cambria" panose="02040503050406030204" pitchFamily="18" charset="0"/>
                <a:ea typeface="Cambria" panose="02040503050406030204" pitchFamily="18" charset="0"/>
              </a:rPr>
              <a:t>Tiết</a:t>
            </a:r>
            <a:r>
              <a:rPr lang="en-US" sz="3600" b="1" dirty="0">
                <a:solidFill>
                  <a:srgbClr val="FFFF00"/>
                </a:solidFill>
                <a:latin typeface="Cambria" panose="02040503050406030204" pitchFamily="18" charset="0"/>
                <a:ea typeface="Cambria" panose="02040503050406030204" pitchFamily="18" charset="0"/>
              </a:rPr>
              <a:t> 3)</a:t>
            </a:r>
          </a:p>
        </p:txBody>
      </p:sp>
    </p:spTree>
    <p:extLst>
      <p:ext uri="{BB962C8B-B14F-4D97-AF65-F5344CB8AC3E}">
        <p14:creationId xmlns:p14="http://schemas.microsoft.com/office/powerpoint/2010/main" val="3716116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barn(inVertical)">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hai bạn và bảo hai bạn không được làm vậy vì đây là vườn hoa chung của mọi người, không ai được tự ý hái.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0C7CF494-2A01-606B-3F0D-4E646929A897}"/>
              </a:ext>
            </a:extLst>
          </p:cNvPr>
          <p:cNvPicPr>
            <a:picLocks noChangeAspect="1"/>
          </p:cNvPicPr>
          <p:nvPr/>
        </p:nvPicPr>
        <p:blipFill>
          <a:blip r:embed="rId3"/>
          <a:stretch>
            <a:fillRect/>
          </a:stretch>
        </p:blipFill>
        <p:spPr>
          <a:xfrm>
            <a:off x="730374" y="2479871"/>
            <a:ext cx="5710468" cy="1650340"/>
          </a:xfrm>
          <a:prstGeom prst="rect">
            <a:avLst/>
          </a:prstGeom>
        </p:spPr>
      </p:pic>
    </p:spTree>
    <p:extLst>
      <p:ext uri="{BB962C8B-B14F-4D97-AF65-F5344CB8AC3E}">
        <p14:creationId xmlns:p14="http://schemas.microsoft.com/office/powerpoint/2010/main" val="1423115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bảo em nhỏ là trèo lên như vậy là rất nguy hiểm và em làm như thế sẽ hỏng bức tượng đẹp này.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D6244BE-32DE-20C0-F62D-C6262A084C20}"/>
              </a:ext>
            </a:extLst>
          </p:cNvPr>
          <p:cNvPicPr>
            <a:picLocks noChangeAspect="1"/>
          </p:cNvPicPr>
          <p:nvPr/>
        </p:nvPicPr>
        <p:blipFill>
          <a:blip r:embed="rId3"/>
          <a:stretch>
            <a:fillRect/>
          </a:stretch>
        </p:blipFill>
        <p:spPr>
          <a:xfrm>
            <a:off x="495834" y="2342507"/>
            <a:ext cx="5946063" cy="1729643"/>
          </a:xfrm>
          <a:prstGeom prst="rect">
            <a:avLst/>
          </a:prstGeom>
        </p:spPr>
      </p:pic>
    </p:spTree>
    <p:extLst>
      <p:ext uri="{BB962C8B-B14F-4D97-AF65-F5344CB8AC3E}">
        <p14:creationId xmlns:p14="http://schemas.microsoft.com/office/powerpoint/2010/main" val="4037838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1962364"/>
            <a:ext cx="4520630" cy="3184989"/>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mbria" panose="02040503050406030204" pitchFamily="18" charset="0"/>
                <a:ea typeface="Cambria" panose="02040503050406030204" pitchFamily="18" charset="0"/>
              </a:rPr>
              <a:t>Em sẽ nhắc nhở các bạn nam và bảo các bạn để lại chỗ cũ vì làm thế sẽ hỏng chậu hoa.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CDFA09B-F77D-B5F4-6B4A-CEC3B8F084C9}"/>
              </a:ext>
            </a:extLst>
          </p:cNvPr>
          <p:cNvPicPr>
            <a:picLocks noChangeAspect="1"/>
          </p:cNvPicPr>
          <p:nvPr/>
        </p:nvPicPr>
        <p:blipFill>
          <a:blip r:embed="rId3"/>
          <a:stretch>
            <a:fillRect/>
          </a:stretch>
        </p:blipFill>
        <p:spPr>
          <a:xfrm>
            <a:off x="856929" y="2280863"/>
            <a:ext cx="5638906" cy="1840679"/>
          </a:xfrm>
          <a:prstGeom prst="rect">
            <a:avLst/>
          </a:prstGeom>
        </p:spPr>
      </p:pic>
    </p:spTree>
    <p:extLst>
      <p:ext uri="{BB962C8B-B14F-4D97-AF65-F5344CB8AC3E}">
        <p14:creationId xmlns:p14="http://schemas.microsoft.com/office/powerpoint/2010/main" val="3525777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D000AD40-026B-AA5D-1AA8-5BD73B09A1D9}"/>
              </a:ext>
            </a:extLst>
          </p:cNvPr>
          <p:cNvPicPr>
            <a:picLocks noChangeAspect="1"/>
          </p:cNvPicPr>
          <p:nvPr/>
        </p:nvPicPr>
        <p:blipFill>
          <a:blip r:embed="rId8"/>
          <a:stretch>
            <a:fillRect/>
          </a:stretch>
        </p:blipFill>
        <p:spPr>
          <a:xfrm>
            <a:off x="796087" y="893383"/>
            <a:ext cx="10784759" cy="3694496"/>
          </a:xfrm>
          <a:prstGeom prst="rect">
            <a:avLst/>
          </a:prstGeom>
        </p:spPr>
      </p:pic>
    </p:spTree>
    <p:extLst>
      <p:ext uri="{BB962C8B-B14F-4D97-AF65-F5344CB8AC3E}">
        <p14:creationId xmlns:p14="http://schemas.microsoft.com/office/powerpoint/2010/main" val="115907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7C52C685-004A-4BB6-ABF0-22CE7A066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grpSp>
        <p:nvGrpSpPr>
          <p:cNvPr id="2" name="Group 1">
            <a:extLst>
              <a:ext uri="{FF2B5EF4-FFF2-40B4-BE49-F238E27FC236}">
                <a16:creationId xmlns:a16="http://schemas.microsoft.com/office/drawing/2014/main" id="{B411E8C5-B0E2-19BA-EC42-1FB2D2D0454A}"/>
              </a:ext>
            </a:extLst>
          </p:cNvPr>
          <p:cNvGrpSpPr/>
          <p:nvPr/>
        </p:nvGrpSpPr>
        <p:grpSpPr>
          <a:xfrm>
            <a:off x="3497139" y="1139241"/>
            <a:ext cx="7640047" cy="4040849"/>
            <a:chOff x="5865741" y="1648911"/>
            <a:chExt cx="5371918" cy="4040849"/>
          </a:xfrm>
        </p:grpSpPr>
        <p:grpSp>
          <p:nvGrpSpPr>
            <p:cNvPr id="5" name="Group 23">
              <a:extLst>
                <a:ext uri="{FF2B5EF4-FFF2-40B4-BE49-F238E27FC236}">
                  <a16:creationId xmlns:a16="http://schemas.microsoft.com/office/drawing/2014/main" id="{FCCD5C37-5B5F-3555-4CB9-AD482B53E6F9}"/>
                </a:ext>
              </a:extLst>
            </p:cNvPr>
            <p:cNvGrpSpPr/>
            <p:nvPr/>
          </p:nvGrpSpPr>
          <p:grpSpPr>
            <a:xfrm>
              <a:off x="5865741" y="1648911"/>
              <a:ext cx="5371918" cy="4040849"/>
              <a:chOff x="0" y="0"/>
              <a:chExt cx="2146400" cy="2414341"/>
            </a:xfrm>
          </p:grpSpPr>
          <p:sp>
            <p:nvSpPr>
              <p:cNvPr id="14" name="Freeform 24">
                <a:extLst>
                  <a:ext uri="{FF2B5EF4-FFF2-40B4-BE49-F238E27FC236}">
                    <a16:creationId xmlns:a16="http://schemas.microsoft.com/office/drawing/2014/main" id="{CBE0ECDD-471F-1B67-3913-29C17D21FD14}"/>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5" name="Freeform 25">
                <a:extLst>
                  <a:ext uri="{FF2B5EF4-FFF2-40B4-BE49-F238E27FC236}">
                    <a16:creationId xmlns:a16="http://schemas.microsoft.com/office/drawing/2014/main" id="{79FF1513-8374-B8C4-4EF9-32502C3FB97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2" name="Rectangle 11">
              <a:extLst>
                <a:ext uri="{FF2B5EF4-FFF2-40B4-BE49-F238E27FC236}">
                  <a16:creationId xmlns:a16="http://schemas.microsoft.com/office/drawing/2014/main" id="{AA0B5629-7B66-CD75-F4E5-2573D0C34DF2}"/>
                </a:ext>
              </a:extLst>
            </p:cNvPr>
            <p:cNvSpPr/>
            <p:nvPr/>
          </p:nvSpPr>
          <p:spPr>
            <a:xfrm>
              <a:off x="6033198" y="1787723"/>
              <a:ext cx="5033824" cy="3693319"/>
            </a:xfrm>
            <a:prstGeom prst="rect">
              <a:avLst/>
            </a:prstGeom>
          </p:spPr>
          <p:txBody>
            <a:bodyPr wrap="square">
              <a:spAutoFit/>
            </a:bodyPr>
            <a:lstStyle/>
            <a:p>
              <a:r>
                <a:rPr lang="en-US" sz="3600" b="1" dirty="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Em hãy:</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Tìm hiểu và nhận xét về ý thức bảo vệ tài sản trường, lớp của các bạn học sinh trong trường và đề xuất các biện pháp để bảo vệ các tài sản đó.</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Ghi lại kết qu</a:t>
              </a:r>
              <a:r>
                <a:rPr lang="en-US" sz="3300" dirty="0">
                  <a:solidFill>
                    <a:srgbClr val="002060"/>
                  </a:solidFill>
                  <a:latin typeface="Cambria" panose="02040503050406030204" pitchFamily="18" charset="0"/>
                  <a:ea typeface="Cambria" panose="02040503050406030204" pitchFamily="18" charset="0"/>
                </a:rPr>
                <a:t>ả</a:t>
              </a:r>
              <a:r>
                <a:rPr lang="vi-VN" sz="3300" dirty="0">
                  <a:solidFill>
                    <a:srgbClr val="002060"/>
                  </a:solidFill>
                  <a:latin typeface="Cambria" panose="02040503050406030204" pitchFamily="18" charset="0"/>
                  <a:ea typeface="Cambria" panose="02040503050406030204" pitchFamily="18" charset="0"/>
                </a:rPr>
                <a:t> làm việc theo mẫu gợi ý.</a:t>
              </a:r>
              <a:endParaRPr lang="en-US" sz="33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0515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15914E2B-2672-5440-3A13-2FA27178B961}"/>
              </a:ext>
            </a:extLst>
          </p:cNvPr>
          <p:cNvPicPr>
            <a:picLocks noChangeAspect="1"/>
          </p:cNvPicPr>
          <p:nvPr/>
        </p:nvPicPr>
        <p:blipFill>
          <a:blip r:embed="rId3"/>
          <a:stretch>
            <a:fillRect/>
          </a:stretch>
        </p:blipFill>
        <p:spPr>
          <a:xfrm>
            <a:off x="3424399" y="464690"/>
            <a:ext cx="5742292" cy="5925835"/>
          </a:xfrm>
          <a:prstGeom prst="rect">
            <a:avLst/>
          </a:prstGeom>
        </p:spPr>
      </p:pic>
    </p:spTree>
    <p:extLst>
      <p:ext uri="{BB962C8B-B14F-4D97-AF65-F5344CB8AC3E}">
        <p14:creationId xmlns:p14="http://schemas.microsoft.com/office/powerpoint/2010/main" val="306323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4900353A-3D91-851D-FB7E-E5A95E1E4014}"/>
              </a:ext>
            </a:extLst>
          </p:cNvPr>
          <p:cNvPicPr>
            <a:picLocks noChangeAspect="1"/>
          </p:cNvPicPr>
          <p:nvPr/>
        </p:nvPicPr>
        <p:blipFill>
          <a:blip r:embed="rId3"/>
          <a:stretch>
            <a:fillRect/>
          </a:stretch>
        </p:blipFill>
        <p:spPr>
          <a:xfrm>
            <a:off x="1149367" y="2367497"/>
            <a:ext cx="9608038" cy="2461357"/>
          </a:xfrm>
          <a:prstGeom prst="rect">
            <a:avLst/>
          </a:prstGeom>
        </p:spPr>
      </p:pic>
    </p:spTree>
    <p:extLst>
      <p:ext uri="{BB962C8B-B14F-4D97-AF65-F5344CB8AC3E}">
        <p14:creationId xmlns:p14="http://schemas.microsoft.com/office/powerpoint/2010/main" val="215066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pic>
        <p:nvPicPr>
          <p:cNvPr id="2" name="Picture 1">
            <a:extLst>
              <a:ext uri="{FF2B5EF4-FFF2-40B4-BE49-F238E27FC236}">
                <a16:creationId xmlns:a16="http://schemas.microsoft.com/office/drawing/2014/main" id="{9E89AA91-7E2F-6C6F-C74F-CE0EC08071C9}"/>
              </a:ext>
            </a:extLst>
          </p:cNvPr>
          <p:cNvPicPr>
            <a:picLocks noChangeAspect="1"/>
          </p:cNvPicPr>
          <p:nvPr/>
        </p:nvPicPr>
        <p:blipFill>
          <a:blip r:embed="rId7"/>
          <a:stretch>
            <a:fillRect/>
          </a:stretch>
        </p:blipFill>
        <p:spPr>
          <a:xfrm>
            <a:off x="593654" y="1110129"/>
            <a:ext cx="10778662" cy="2213040"/>
          </a:xfrm>
          <a:prstGeom prst="rect">
            <a:avLst/>
          </a:prstGeom>
        </p:spPr>
      </p:pic>
    </p:spTree>
    <p:extLst>
      <p:ext uri="{BB962C8B-B14F-4D97-AF65-F5344CB8AC3E}">
        <p14:creationId xmlns:p14="http://schemas.microsoft.com/office/powerpoint/2010/main" val="6669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57C17AD1-AAE6-8136-C0B2-4FF3DF05611E}"/>
              </a:ext>
            </a:extLst>
          </p:cNvPr>
          <p:cNvPicPr>
            <a:picLocks noChangeAspect="1"/>
          </p:cNvPicPr>
          <p:nvPr/>
        </p:nvPicPr>
        <p:blipFill>
          <a:blip r:embed="rId8"/>
          <a:stretch>
            <a:fillRect/>
          </a:stretch>
        </p:blipFill>
        <p:spPr>
          <a:xfrm>
            <a:off x="671997" y="915002"/>
            <a:ext cx="10790855" cy="3694496"/>
          </a:xfrm>
          <a:prstGeom prst="rect">
            <a:avLst/>
          </a:prstGeom>
        </p:spPr>
      </p:pic>
    </p:spTree>
    <p:extLst>
      <p:ext uri="{BB962C8B-B14F-4D97-AF65-F5344CB8AC3E}">
        <p14:creationId xmlns:p14="http://schemas.microsoft.com/office/powerpoint/2010/main" val="342263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黑暗里有星球&#10;&#10;中度可信度描述已自动生成">
            <a:hlinkClick r:id="rId2" action="ppaction://hlinksldjump"/>
            <a:extLst>
              <a:ext uri="{FF2B5EF4-FFF2-40B4-BE49-F238E27FC236}">
                <a16:creationId xmlns:a16="http://schemas.microsoft.com/office/drawing/2014/main" id="{5B364583-B3B4-402B-959B-FED98D00E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940" y="2605579"/>
            <a:ext cx="3785802" cy="3785802"/>
          </a:xfrm>
          <a:prstGeom prst="rect">
            <a:avLst/>
          </a:prstGeom>
        </p:spPr>
      </p:pic>
      <p:pic>
        <p:nvPicPr>
          <p:cNvPr id="21" name="图片 20" descr="形状, 圆圈&#10;&#10;描述已自动生成">
            <a:hlinkClick r:id="" action="ppaction://hlinkshowjump?jump=nextslide"/>
            <a:extLst>
              <a:ext uri="{FF2B5EF4-FFF2-40B4-BE49-F238E27FC236}">
                <a16:creationId xmlns:a16="http://schemas.microsoft.com/office/drawing/2014/main" id="{C7BDAE91-46A0-4D6F-A245-4E681495CF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10525" y="2283016"/>
            <a:ext cx="2997820" cy="2997820"/>
          </a:xfrm>
          <a:prstGeom prst="rect">
            <a:avLst/>
          </a:prstGeom>
        </p:spPr>
      </p:pic>
      <p:pic>
        <p:nvPicPr>
          <p:cNvPr id="23" name="图片 22" descr="图标&#10;&#10;中度可信度描述已自动生成">
            <a:hlinkClick r:id="rId5" action="ppaction://hlinksldjump"/>
            <a:extLst>
              <a:ext uri="{FF2B5EF4-FFF2-40B4-BE49-F238E27FC236}">
                <a16:creationId xmlns:a16="http://schemas.microsoft.com/office/drawing/2014/main" id="{91A89094-D1AB-46D5-A7D4-2BE03E505B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20751" y="1945000"/>
            <a:ext cx="3372540" cy="3372540"/>
          </a:xfrm>
          <a:prstGeom prst="rect">
            <a:avLst/>
          </a:prstGeom>
        </p:spPr>
      </p:pic>
      <p:pic>
        <p:nvPicPr>
          <p:cNvPr id="6" name="图片 25" descr="卡通人物&#10;&#10;中度可信度描述已自动生成">
            <a:extLst>
              <a:ext uri="{FF2B5EF4-FFF2-40B4-BE49-F238E27FC236}">
                <a16:creationId xmlns:a16="http://schemas.microsoft.com/office/drawing/2014/main" id="{6764E46F-3367-FD42-81E1-6729161857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8775" y="3254012"/>
            <a:ext cx="4372429" cy="4372429"/>
          </a:xfrm>
          <a:prstGeom prst="rect">
            <a:avLst/>
          </a:prstGeom>
        </p:spPr>
      </p:pic>
      <p:sp>
        <p:nvSpPr>
          <p:cNvPr id="7" name="矩形: 圆角 16">
            <a:extLst>
              <a:ext uri="{FF2B5EF4-FFF2-40B4-BE49-F238E27FC236}">
                <a16:creationId xmlns:a16="http://schemas.microsoft.com/office/drawing/2014/main" id="{6F8E90FD-E6D1-7149-9952-1A28E338CD54}"/>
              </a:ext>
            </a:extLst>
          </p:cNvPr>
          <p:cNvSpPr/>
          <p:nvPr/>
        </p:nvSpPr>
        <p:spPr>
          <a:xfrm>
            <a:off x="358845" y="4184971"/>
            <a:ext cx="2137188" cy="627018"/>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pitchFamily="34" charset="0"/>
              </a:rPr>
              <a:t>TRÒ CHƠI</a:t>
            </a:r>
            <a:endParaRPr kumimoji="0" lang="zh-CN" altLang="en-US" sz="24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a:cs typeface="+mn-cs"/>
              <a:sym typeface="Arial" panose="020B0604020202020204" pitchFamily="34" charset="0"/>
            </a:endParaRPr>
          </a:p>
        </p:txBody>
      </p:sp>
      <p:pic>
        <p:nvPicPr>
          <p:cNvPr id="2" name="Picture 1">
            <a:extLst>
              <a:ext uri="{FF2B5EF4-FFF2-40B4-BE49-F238E27FC236}">
                <a16:creationId xmlns:a16="http://schemas.microsoft.com/office/drawing/2014/main" id="{37AF9740-8931-5032-4F2D-CAA9876F7B2C}"/>
              </a:ext>
            </a:extLst>
          </p:cNvPr>
          <p:cNvPicPr>
            <a:picLocks noChangeAspect="1"/>
          </p:cNvPicPr>
          <p:nvPr/>
        </p:nvPicPr>
        <p:blipFill>
          <a:blip r:embed="rId8"/>
          <a:stretch>
            <a:fillRect/>
          </a:stretch>
        </p:blipFill>
        <p:spPr>
          <a:xfrm>
            <a:off x="2960136" y="455521"/>
            <a:ext cx="6785436" cy="2371550"/>
          </a:xfrm>
          <a:prstGeom prst="rect">
            <a:avLst/>
          </a:prstGeom>
        </p:spPr>
      </p:pic>
      <p:sp>
        <p:nvSpPr>
          <p:cNvPr id="3" name="Rectangle: Rounded Corners 2">
            <a:hlinkClick r:id="rId9" action="ppaction://hlinksldjump"/>
            <a:extLst>
              <a:ext uri="{FF2B5EF4-FFF2-40B4-BE49-F238E27FC236}">
                <a16:creationId xmlns:a16="http://schemas.microsoft.com/office/drawing/2014/main" id="{63F9BC8B-16B2-98DE-CF32-01653CDF4FF8}"/>
              </a:ext>
            </a:extLst>
          </p:cNvPr>
          <p:cNvSpPr/>
          <p:nvPr/>
        </p:nvSpPr>
        <p:spPr>
          <a:xfrm>
            <a:off x="10531011" y="174661"/>
            <a:ext cx="1366463" cy="503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636528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21240" y="205483"/>
            <a:ext cx="11424863" cy="642134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955756"/>
            <a:ext cx="8484963" cy="1200329"/>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góp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bảo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vệ</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65984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Kiểm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đèn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quạt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tắt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trước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Vẽ</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tường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học</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Hái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hoa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8">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6542" y="3138532"/>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7214" y="397929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10" name="Right Arrow 9">
            <a:hlinkClick r:id="rId11" action="ppaction://hlinksldjump"/>
            <a:extLst>
              <a:ext uri="{FF2B5EF4-FFF2-40B4-BE49-F238E27FC236}">
                <a16:creationId xmlns:a16="http://schemas.microsoft.com/office/drawing/2014/main" id="{4E15495D-DB99-7B46-A609-9BA729F5ACB4}"/>
              </a:ext>
            </a:extLst>
          </p:cNvPr>
          <p:cNvSpPr/>
          <p:nvPr/>
        </p:nvSpPr>
        <p:spPr>
          <a:xfrm>
            <a:off x="10181689" y="218242"/>
            <a:ext cx="1180697" cy="65506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748B248B-68A3-C221-6E5E-C0476360A1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9583" y="1971040"/>
            <a:ext cx="1187982" cy="1005840"/>
          </a:xfrm>
          <a:prstGeom prst="rect">
            <a:avLst/>
          </a:prstGeom>
        </p:spPr>
      </p:pic>
    </p:spTree>
    <p:extLst>
      <p:ext uri="{BB962C8B-B14F-4D97-AF65-F5344CB8AC3E}">
        <p14:creationId xmlns:p14="http://schemas.microsoft.com/office/powerpoint/2010/main" val="864832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93160" y="513708"/>
            <a:ext cx="11383766" cy="615422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1099594"/>
            <a:ext cx="8484963" cy="584775"/>
          </a:xfrm>
          <a:prstGeom prst="rect">
            <a:avLst/>
          </a:prstGeom>
        </p:spPr>
        <p:txBody>
          <a:bodyPr vert="horz" wrap="square">
            <a:spAutoFit/>
          </a:bodyPr>
          <a:lstStyle/>
          <a:p>
            <a:pPr lvl="0" algn="ctr">
              <a:defRPr/>
            </a:pP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Đâu</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việc</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làm</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phá</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hoại</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của</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công</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a:t>
            </a: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Khắc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sân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trường</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Giẫm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cỏ</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2948" y="238435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334E4851-28F4-8E4B-ADAB-FCD11E3795D1}"/>
              </a:ext>
            </a:extLst>
          </p:cNvPr>
          <p:cNvSpPr/>
          <p:nvPr/>
        </p:nvSpPr>
        <p:spPr>
          <a:xfrm>
            <a:off x="10099497" y="169308"/>
            <a:ext cx="933724" cy="60125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FC54FCE-6534-70AF-28E5-1E6345CF96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063" y="3657600"/>
            <a:ext cx="1187982" cy="1005840"/>
          </a:xfrm>
          <a:prstGeom prst="rect">
            <a:avLst/>
          </a:prstGeom>
        </p:spPr>
      </p:pic>
    </p:spTree>
    <p:extLst>
      <p:ext uri="{BB962C8B-B14F-4D97-AF65-F5344CB8AC3E}">
        <p14:creationId xmlns:p14="http://schemas.microsoft.com/office/powerpoint/2010/main" val="386065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339047" y="236306"/>
            <a:ext cx="11589250" cy="639052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614748" y="1073287"/>
            <a:ext cx="8484963" cy="820609"/>
          </a:xfrm>
          <a:prstGeom prst="rect">
            <a:avLst/>
          </a:prstGeom>
        </p:spPr>
        <p:txBody>
          <a:bodyPr vert="horz"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nào</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đúng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trong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các</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686233" y="2133659"/>
            <a:ext cx="8249369" cy="954107"/>
          </a:xfrm>
          <a:prstGeom prst="rect">
            <a:avLst/>
          </a:prstGeom>
        </p:spPr>
        <p:txBody>
          <a:bodyPr wrap="square">
            <a:spAutoFit/>
          </a:bodyPr>
          <a:lstStyle/>
          <a:p>
            <a:pPr lvl="0">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thể hiện ý thức trách nhiệm và nếp sống văn minh của mỗi người</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kiệm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tài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đình</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mình</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là</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trách</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nhiệm</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2154" y="4037590"/>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C41066CD-141F-B445-AB92-E9EEF5A6867C}"/>
              </a:ext>
            </a:extLst>
          </p:cNvPr>
          <p:cNvSpPr/>
          <p:nvPr/>
        </p:nvSpPr>
        <p:spPr>
          <a:xfrm>
            <a:off x="10078948" y="105227"/>
            <a:ext cx="1098504" cy="49067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8F04808-7446-11C0-6D73-6EACB921DB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703" y="1788160"/>
            <a:ext cx="1187982" cy="1005840"/>
          </a:xfrm>
          <a:prstGeom prst="rect">
            <a:avLst/>
          </a:prstGeom>
        </p:spPr>
      </p:pic>
    </p:spTree>
    <p:extLst>
      <p:ext uri="{BB962C8B-B14F-4D97-AF65-F5344CB8AC3E}">
        <p14:creationId xmlns:p14="http://schemas.microsoft.com/office/powerpoint/2010/main" val="356195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6F351688-AFDA-12D0-E9DD-AB1FB8048ACE}"/>
              </a:ext>
            </a:extLst>
          </p:cNvPr>
          <p:cNvPicPr>
            <a:picLocks noChangeAspect="1"/>
          </p:cNvPicPr>
          <p:nvPr/>
        </p:nvPicPr>
        <p:blipFill>
          <a:blip r:embed="rId8"/>
          <a:stretch>
            <a:fillRect/>
          </a:stretch>
        </p:blipFill>
        <p:spPr>
          <a:xfrm>
            <a:off x="686121" y="1139964"/>
            <a:ext cx="10778662" cy="3694496"/>
          </a:xfrm>
          <a:prstGeom prst="rect">
            <a:avLst/>
          </a:prstGeom>
        </p:spPr>
      </p:pic>
    </p:spTree>
    <p:extLst>
      <p:ext uri="{BB962C8B-B14F-4D97-AF65-F5344CB8AC3E}">
        <p14:creationId xmlns:p14="http://schemas.microsoft.com/office/powerpoint/2010/main" val="3914236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82885" y="722086"/>
            <a:ext cx="11188558" cy="581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21">
            <a:extLst>
              <a:ext uri="{FF2B5EF4-FFF2-40B4-BE49-F238E27FC236}">
                <a16:creationId xmlns:a16="http://schemas.microsoft.com/office/drawing/2014/main" id="{DA3F0C45-622E-41B7-8F88-4AFDB49FD1C9}"/>
              </a:ext>
            </a:extLst>
          </p:cNvPr>
          <p:cNvSpPr txBox="1"/>
          <p:nvPr/>
        </p:nvSpPr>
        <p:spPr>
          <a:xfrm>
            <a:off x="732456" y="329676"/>
            <a:ext cx="10651309" cy="1200329"/>
          </a:xfrm>
          <a:prstGeom prst="rect">
            <a:avLst/>
          </a:prstGeom>
          <a:solidFill>
            <a:srgbClr val="FFFF00"/>
          </a:solidFill>
          <a:ln>
            <a:solidFill>
              <a:srgbClr val="3D424A"/>
            </a:solidFill>
          </a:ln>
        </p:spPr>
        <p:txBody>
          <a:bodyPr wrap="square" rtlCol="0">
            <a:spAutoFit/>
          </a:bodyPr>
          <a:lstStyle/>
          <a:p>
            <a:pPr lvl="0" algn="ctr">
              <a:defRPr/>
            </a:pPr>
            <a:r>
              <a:rPr lang="en-US" sz="3600" b="1" dirty="0">
                <a:solidFill>
                  <a:prstClr val="black"/>
                </a:solidFill>
                <a:latin typeface="Cambria" panose="02040503050406030204" pitchFamily="18" charset="0"/>
                <a:ea typeface="Cambria" panose="02040503050406030204" pitchFamily="18" charset="0"/>
              </a:rPr>
              <a:t>4. </a:t>
            </a:r>
            <a:r>
              <a:rPr lang="vi-VN" sz="3600" b="1" dirty="0">
                <a:solidFill>
                  <a:prstClr val="black"/>
                </a:solidFill>
                <a:latin typeface="Cambria" panose="02040503050406030204" pitchFamily="18" charset="0"/>
                <a:ea typeface="Cambria" panose="02040503050406030204" pitchFamily="18" charset="0"/>
              </a:rPr>
              <a:t>Em sẽ làm gì nếu chứng kiến những hành vi dưới đây, vì sao?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5238BE-F805-1BBE-2BA9-912E78D78002}"/>
              </a:ext>
            </a:extLst>
          </p:cNvPr>
          <p:cNvPicPr>
            <a:picLocks noChangeAspect="1"/>
          </p:cNvPicPr>
          <p:nvPr/>
        </p:nvPicPr>
        <p:blipFill>
          <a:blip r:embed="rId2"/>
          <a:stretch>
            <a:fillRect/>
          </a:stretch>
        </p:blipFill>
        <p:spPr>
          <a:xfrm>
            <a:off x="1143053" y="2272729"/>
            <a:ext cx="10070703" cy="2895171"/>
          </a:xfrm>
          <a:prstGeom prst="rect">
            <a:avLst/>
          </a:prstGeom>
        </p:spPr>
      </p:pic>
      <p:grpSp>
        <p:nvGrpSpPr>
          <p:cNvPr id="5" name="Group 4">
            <a:extLst>
              <a:ext uri="{FF2B5EF4-FFF2-40B4-BE49-F238E27FC236}">
                <a16:creationId xmlns:a16="http://schemas.microsoft.com/office/drawing/2014/main" id="{89F0B44C-8880-7C9B-DEA9-16B314454371}"/>
              </a:ext>
            </a:extLst>
          </p:cNvPr>
          <p:cNvGrpSpPr/>
          <p:nvPr/>
        </p:nvGrpSpPr>
        <p:grpSpPr>
          <a:xfrm>
            <a:off x="4377219" y="4113110"/>
            <a:ext cx="3314700" cy="2405704"/>
            <a:chOff x="8604068" y="6331731"/>
            <a:chExt cx="3235139" cy="2347960"/>
          </a:xfrm>
        </p:grpSpPr>
        <p:pic>
          <p:nvPicPr>
            <p:cNvPr id="6" name="Picture 5">
              <a:extLst>
                <a:ext uri="{FF2B5EF4-FFF2-40B4-BE49-F238E27FC236}">
                  <a16:creationId xmlns:a16="http://schemas.microsoft.com/office/drawing/2014/main" id="{92B091D8-319A-AB67-9DEF-A20AECB37FE1}"/>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7" name="TextBox 6">
              <a:extLst>
                <a:ext uri="{FF2B5EF4-FFF2-40B4-BE49-F238E27FC236}">
                  <a16:creationId xmlns:a16="http://schemas.microsoft.com/office/drawing/2014/main" id="{511FB1B5-2A14-9BDF-8588-898CC6A12DD4}"/>
                </a:ext>
              </a:extLst>
            </p:cNvPr>
            <p:cNvSpPr txBox="1"/>
            <p:nvPr/>
          </p:nvSpPr>
          <p:spPr>
            <a:xfrm>
              <a:off x="8715082" y="8289186"/>
              <a:ext cx="3013109" cy="3905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THẢO LUẬN NHÓM ĐÔI </a:t>
              </a:r>
            </a:p>
          </p:txBody>
        </p:sp>
      </p:grpSp>
    </p:spTree>
    <p:extLst>
      <p:ext uri="{BB962C8B-B14F-4D97-AF65-F5344CB8AC3E}">
        <p14:creationId xmlns:p14="http://schemas.microsoft.com/office/powerpoint/2010/main" val="48121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0CD48E85-FCED-7188-0AAB-CD1F3F124A81}"/>
              </a:ext>
            </a:extLst>
          </p:cNvPr>
          <p:cNvPicPr>
            <a:picLocks noChangeAspect="1"/>
          </p:cNvPicPr>
          <p:nvPr/>
        </p:nvPicPr>
        <p:blipFill>
          <a:blip r:embed="rId2"/>
          <a:stretch>
            <a:fillRect/>
          </a:stretch>
        </p:blipFill>
        <p:spPr>
          <a:xfrm>
            <a:off x="601306" y="2396179"/>
            <a:ext cx="6069272" cy="1641565"/>
          </a:xfrm>
          <a:prstGeom prst="rect">
            <a:avLst/>
          </a:prstGeom>
        </p:spPr>
      </p:pic>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3"/>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69529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Em sẽ nhắc nhở bạn và bảo bạn dọn dẹp chỗ của mình vì ghế là tài sản chung của mọi người, ai cũng có thể ngồi lên nên bạn không được để như vậy.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7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345</Words>
  <Application>Microsoft Office PowerPoint</Application>
  <PresentationFormat>Widescreen</PresentationFormat>
  <Paragraphs>26</Paragraphs>
  <Slides>17</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Arial</vt:lpstr>
      <vt:lpstr>Calibri</vt:lpstr>
      <vt:lpstr>Calibri Light</vt:lpstr>
      <vt:lpstr>Cambria</vt:lpstr>
      <vt:lpstr>iCiel Cadena</vt:lpstr>
      <vt:lpstr>思源黑体</vt:lpstr>
      <vt:lpstr>Office 主题</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28</cp:revision>
  <dcterms:created xsi:type="dcterms:W3CDTF">2023-10-19T01:29:31Z</dcterms:created>
  <dcterms:modified xsi:type="dcterms:W3CDTF">2025-02-01T16:36:19Z</dcterms:modified>
</cp:coreProperties>
</file>