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671" r:id="rId3"/>
    <p:sldMasterId id="2147483683" r:id="rId4"/>
    <p:sldMasterId id="2147483697" r:id="rId5"/>
  </p:sldMasterIdLst>
  <p:notesMasterIdLst>
    <p:notesMasterId r:id="rId23"/>
  </p:notesMasterIdLst>
  <p:sldIdLst>
    <p:sldId id="300" r:id="rId6"/>
    <p:sldId id="291" r:id="rId7"/>
    <p:sldId id="293" r:id="rId8"/>
    <p:sldId id="302" r:id="rId9"/>
    <p:sldId id="3259" r:id="rId10"/>
    <p:sldId id="3262" r:id="rId11"/>
    <p:sldId id="304" r:id="rId12"/>
    <p:sldId id="305" r:id="rId13"/>
    <p:sldId id="332" r:id="rId14"/>
    <p:sldId id="3254" r:id="rId15"/>
    <p:sldId id="3260" r:id="rId16"/>
    <p:sldId id="3261" r:id="rId17"/>
    <p:sldId id="3253" r:id="rId18"/>
    <p:sldId id="3263" r:id="rId19"/>
    <p:sldId id="3264" r:id="rId20"/>
    <p:sldId id="266" r:id="rId21"/>
    <p:sldId id="3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7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31D3C-DAB1-447A-963D-EE9E51C9E9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6E115-4C7E-47F9-9E93-DA3E523F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7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208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40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7375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7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3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B2AE7-8444-0436-5EC1-C52F731EBE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D7EE74-DB77-CA50-4662-6557DFE4B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66BDF-AAC6-AFFE-BE53-9C71FBD9B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D256-AA5B-4104-BDB6-EE015A7D451F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FB78-9DBA-22A3-C188-266D71167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42082-8137-D389-3A80-A257BB756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F705-00A1-4DD3-B997-888B22FF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17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A3D19-215A-6AD5-8AF2-B64EAAAC4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CC2B8-358F-6EE7-5A80-EE05466E9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5F951-31CA-5132-E41F-036F90AEA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D256-AA5B-4104-BDB6-EE015A7D451F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0A9A0-C44F-BF8D-73DA-2E0B0C344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9F053-B15B-69AD-31A7-886380DD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F705-00A1-4DD3-B997-888B22FF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58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D7D62-3802-D7FA-E89E-3D2C6EAB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23DBD-9A18-DD2C-260E-6BC0FF9F7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F5FF9-AB68-524B-ED58-01325CE54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D256-AA5B-4104-BDB6-EE015A7D451F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16C7C-AC86-446C-053A-42FC9444E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001E8-E922-3D7B-B84E-4C695933C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F705-00A1-4DD3-B997-888B22FF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17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FFE96-374E-774B-50FC-138871F65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5413-1CF4-E8AF-43F0-5AC71CE106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D3811-5585-8DD1-4F68-094EE971E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7E2C17-E810-132B-4895-94A7FE39F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D256-AA5B-4104-BDB6-EE015A7D451F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74611-E3EB-77C3-50CB-B269020D4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2B4997-08EE-4EF3-9189-A9A4FA00A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F705-00A1-4DD3-B997-888B22FF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8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A38DE-F479-3460-3D19-03E465D05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050F1-E40A-7A46-7CDF-260BBFE46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0477F-6D22-9BC3-B962-C57446211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F77FC4-A2C7-8D1B-07F7-A83614F3FB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399922-82FF-28E9-9C70-31755740F3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12ED8F-82D8-520B-EF64-B9150B718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D256-AA5B-4104-BDB6-EE015A7D451F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161D8-2E2A-F38E-6D5D-DAFC7F512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039081-4DF6-E166-9EC8-CF5A72702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F705-00A1-4DD3-B997-888B22FF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03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6126C-E749-4710-F552-9B452A1A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52F0F-B369-9DB6-DA1D-EF4E827AA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D256-AA5B-4104-BDB6-EE015A7D451F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E133B0-4A98-70F4-41D4-882CB56F4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DC1B3-1527-99AC-2A66-F00089745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F705-00A1-4DD3-B997-888B22FF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53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2C7BB4-1F11-ABE2-AB37-7957FE9A7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D256-AA5B-4104-BDB6-EE015A7D451F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FB7B0B-88D2-9D6B-FE12-9EDFA70B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BF167-40AB-A82F-310F-540EE7408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F705-00A1-4DD3-B997-888B22FF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83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80414-B353-46FF-03DC-8711E6EB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F6627-5143-2990-37D9-83D25B3F6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2EDAF2-E61A-1D03-CB9B-FE287BD1F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9D164-6653-28B3-80F0-2AB9B52A1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D256-AA5B-4104-BDB6-EE015A7D451F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D6D8B-90E0-28EE-CD38-A891756EA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FB05F7-35F4-895E-966C-E50651D4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F705-00A1-4DD3-B997-888B22FF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31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DB243-88C2-B9B0-EE89-C2EAD1B63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A4CE3E-B33A-A0D1-CDE3-B6213C4EDC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DF2357-EBA6-E6F4-0CAC-3CA9BACA0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5F12F-38BD-2478-F684-0197F0EED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D256-AA5B-4104-BDB6-EE015A7D451F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C4FAF8-318F-95D9-7596-CD58DBCC3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DF54A-5096-F2E1-0FC8-8D5FE13FA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F705-00A1-4DD3-B997-888B22FF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96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66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7E128-2BD8-5AC0-6C3A-1C41A5E26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31D5A-5338-E416-2B81-BCEBCDD0B4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4DA8A-ED38-1077-5D42-57E7FCFA0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D256-AA5B-4104-BDB6-EE015A7D451F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B9E7D-35AE-9A0A-6A5E-B15E53492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D6039-2E9E-0909-CEA8-09D3BAABF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F705-00A1-4DD3-B997-888B22FF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29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2FD1BF-6EFE-FDD4-A4B9-1DE8A1B0F0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A65065-293C-C680-2D8B-5F773A779E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70B21-DB48-6CCA-AD77-D860F7E30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D256-AA5B-4104-BDB6-EE015A7D451F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DDC9C-8138-3E95-5DFA-AA030470B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C8292-F77C-CBA8-E040-6FE40D06B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F705-00A1-4DD3-B997-888B22FF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35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690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56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358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01/02/2025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94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01/02/2025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795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01/02/2025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59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01/02/2025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174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01/02/2025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8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28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01/02/2025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05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9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45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355312"/>
            <a:ext cx="2368985" cy="215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571"/>
            <a:ext cx="12193625" cy="68591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3020" y="355312"/>
            <a:ext cx="2368980" cy="2159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070" y="3900793"/>
            <a:ext cx="7917938" cy="29572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09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31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8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265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145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3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04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495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46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62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433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325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905B69-0437-40B8-BC96-335AFF9BA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43423C-9F8F-45F7-A265-B2AE51BC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D73B7C-138D-4058-921B-FCF68483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5" cy="3721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E7FEC80-A326-4DBF-8BE6-4CF54E262F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E7F19A-753D-4176-8253-8491B93E15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9" y="3717195"/>
            <a:ext cx="2206171" cy="31408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0B65B6F-70E0-4E33-82E7-A723DF0D7C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98151"/>
            <a:ext cx="5800232" cy="54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0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D398AC2-8484-430A-A062-FDA2E1F19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AC6484-601B-4857-ABB1-10BFF6962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36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E2D17B-673A-409B-8CFD-E6D0C79A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B7B3CB-1C19-4739-86F7-A22354911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C63E43-DD71-4957-9067-1CB907258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9BDDB6-A964-4BC7-AF79-BAD26274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72E81C-8C5E-4F65-9FE5-DEA9DF42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431322-A2D3-49DF-B3D7-3D864DA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06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49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1B3F9E-B30E-4392-97C1-AEE3F2C4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C36669-D95C-44CF-A747-CC3264C45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3630F2-6569-468A-95A5-E84E01634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A50E32-7C9D-4A25-9FA6-3F8BADCCE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43FE589-A205-4ABB-A7E9-61537E882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1C77A6-ABDA-44E1-9312-FB7AABBB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F1A9BA2-1B79-4BED-9933-22B8D4CC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2F957A-F641-4065-8265-9FD7F47D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75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7629A9-74C0-4E15-B697-6508F44D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1308B8-9157-4642-BEDB-20C4A1A0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774B0E-F334-46BE-ADE3-0F148B812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40A8E3-5D6A-460F-BAE5-76EA8AFE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6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7845A8D-01C7-4EEB-86A7-C9E03CBB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9A4B5-F29F-4388-96AB-56936DF5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D4CB85-492D-45C3-BD02-C3F46F65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40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59FC87-A05B-424D-8AD7-3DC2F6E6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68DF81-1065-432B-B983-8609C7D97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06849D-D5D9-4A27-B993-231E7E795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A4B85E-0F0D-4CE1-8E12-70FA82BC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3787A9-6535-4A84-B995-5594FD3A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26EE9F-3592-45ED-83E6-3EC80793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17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E6007-9D94-4DF6-BDBA-DD22A1D0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B2A9C31-008D-4CC3-B563-157550EF0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41E6F2-30E9-4588-86BF-E5303AD92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5EBD9C-E297-48A0-9BB0-8696B2C8B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FD3A54-C438-4CE5-A02C-5C62F1CC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3F1BA8-58C6-42CF-9C5C-739A866F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50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2745E1-1B66-43AB-A73B-118B308C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9133C4-D109-4EDF-B5D7-098EF070E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CBC90-2D11-4221-9136-061B135B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F6039-CD74-4555-88DC-9B59F5DA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B0CB7-FCD5-444C-9AA3-737BE27C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74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A5B206-71CA-47CC-8792-D1010CDC9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026DC9-4E4E-4BE3-8BF1-25755AA2D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DBA93B-6AED-4EB9-B0F0-90FE72DF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602173-818D-4FE2-B3E7-7987EA52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DB9BCD-D06F-412C-B33C-58558DDC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24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2427218-8F7D-48EC-A39D-563D9619E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7"/>
          <a:stretch/>
        </p:blipFill>
        <p:spPr>
          <a:xfrm>
            <a:off x="-38101" y="5171469"/>
            <a:ext cx="12192000" cy="16980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14B2231-F0D7-434F-8F3E-25B8867FB2A7}"/>
              </a:ext>
            </a:extLst>
          </p:cNvPr>
          <p:cNvSpPr txBox="1"/>
          <p:nvPr userDrawn="1"/>
        </p:nvSpPr>
        <p:spPr>
          <a:xfrm rot="16200000" flipH="1" flipV="1">
            <a:off x="2676562" y="-2676561"/>
            <a:ext cx="6838879" cy="12192000"/>
          </a:xfrm>
          <a:custGeom>
            <a:avLst/>
            <a:gdLst/>
            <a:ahLst/>
            <a:cxnLst/>
            <a:rect l="l" t="t" r="r" b="b"/>
            <a:pathLst>
              <a:path w="6838879" h="12192000">
                <a:moveTo>
                  <a:pt x="6198701" y="6036069"/>
                </a:moveTo>
                <a:cubicBezTo>
                  <a:pt x="6198701" y="3378796"/>
                  <a:pt x="6201583" y="1425175"/>
                  <a:pt x="6207675" y="175208"/>
                </a:cubicBezTo>
                <a:lnTo>
                  <a:pt x="6208599" y="0"/>
                </a:lnTo>
                <a:lnTo>
                  <a:pt x="6828449" y="0"/>
                </a:lnTo>
                <a:lnTo>
                  <a:pt x="6829252" y="165842"/>
                </a:lnTo>
                <a:cubicBezTo>
                  <a:pt x="6831871" y="742750"/>
                  <a:pt x="6833935" y="1420805"/>
                  <a:pt x="6835605" y="2200006"/>
                </a:cubicBezTo>
                <a:cubicBezTo>
                  <a:pt x="6837833" y="3238940"/>
                  <a:pt x="6838879" y="4517627"/>
                  <a:pt x="6838879" y="6036069"/>
                </a:cubicBezTo>
                <a:cubicBezTo>
                  <a:pt x="6838879" y="8763271"/>
                  <a:pt x="6835998" y="10756226"/>
                  <a:pt x="6829905" y="12014934"/>
                </a:cubicBezTo>
                <a:lnTo>
                  <a:pt x="6828977" y="12192000"/>
                </a:lnTo>
                <a:lnTo>
                  <a:pt x="6208955" y="12192000"/>
                </a:lnTo>
                <a:lnTo>
                  <a:pt x="6207675" y="11942821"/>
                </a:lnTo>
                <a:cubicBezTo>
                  <a:pt x="6201583" y="10662260"/>
                  <a:pt x="6198701" y="8693343"/>
                  <a:pt x="6198701" y="6036069"/>
                </a:cubicBezTo>
                <a:close/>
                <a:moveTo>
                  <a:pt x="5388769" y="6036069"/>
                </a:moveTo>
                <a:cubicBezTo>
                  <a:pt x="5388769" y="3378796"/>
                  <a:pt x="5391650" y="1425175"/>
                  <a:pt x="5397743" y="175208"/>
                </a:cubicBezTo>
                <a:lnTo>
                  <a:pt x="5398665" y="0"/>
                </a:lnTo>
                <a:lnTo>
                  <a:pt x="6018517" y="0"/>
                </a:lnTo>
                <a:lnTo>
                  <a:pt x="6019321" y="165842"/>
                </a:lnTo>
                <a:cubicBezTo>
                  <a:pt x="6021939" y="742750"/>
                  <a:pt x="6024004" y="1420805"/>
                  <a:pt x="6025675" y="2200006"/>
                </a:cubicBezTo>
                <a:cubicBezTo>
                  <a:pt x="6027901" y="3238940"/>
                  <a:pt x="6028948" y="4517627"/>
                  <a:pt x="6028948" y="6036069"/>
                </a:cubicBezTo>
                <a:cubicBezTo>
                  <a:pt x="6028948" y="8763270"/>
                  <a:pt x="6026066" y="10756226"/>
                  <a:pt x="6019973" y="12014934"/>
                </a:cubicBezTo>
                <a:lnTo>
                  <a:pt x="6019045" y="12192000"/>
                </a:lnTo>
                <a:lnTo>
                  <a:pt x="5399021" y="12192000"/>
                </a:lnTo>
                <a:lnTo>
                  <a:pt x="5397743" y="11942821"/>
                </a:lnTo>
                <a:cubicBezTo>
                  <a:pt x="5391650" y="10662260"/>
                  <a:pt x="5388769" y="8693343"/>
                  <a:pt x="5388769" y="6036069"/>
                </a:cubicBezTo>
                <a:close/>
                <a:moveTo>
                  <a:pt x="4578835" y="6036069"/>
                </a:moveTo>
                <a:cubicBezTo>
                  <a:pt x="4578835" y="3378796"/>
                  <a:pt x="4581717" y="1425175"/>
                  <a:pt x="4587809" y="175208"/>
                </a:cubicBezTo>
                <a:lnTo>
                  <a:pt x="4588732" y="0"/>
                </a:lnTo>
                <a:lnTo>
                  <a:pt x="5208583" y="0"/>
                </a:lnTo>
                <a:lnTo>
                  <a:pt x="5209387" y="165842"/>
                </a:lnTo>
                <a:cubicBezTo>
                  <a:pt x="5212007" y="742750"/>
                  <a:pt x="5214071" y="1420805"/>
                  <a:pt x="5215742" y="2200006"/>
                </a:cubicBezTo>
                <a:cubicBezTo>
                  <a:pt x="5217968" y="3238940"/>
                  <a:pt x="5219013" y="4517627"/>
                  <a:pt x="5219013" y="6036069"/>
                </a:cubicBezTo>
                <a:cubicBezTo>
                  <a:pt x="5219013" y="8763270"/>
                  <a:pt x="5216133" y="10756226"/>
                  <a:pt x="5210041" y="12014934"/>
                </a:cubicBezTo>
                <a:lnTo>
                  <a:pt x="5209113" y="12192000"/>
                </a:lnTo>
                <a:lnTo>
                  <a:pt x="4589088" y="12192000"/>
                </a:lnTo>
                <a:lnTo>
                  <a:pt x="4587809" y="11942821"/>
                </a:lnTo>
                <a:cubicBezTo>
                  <a:pt x="4581717" y="10662260"/>
                  <a:pt x="4578835" y="8693343"/>
                  <a:pt x="4578835" y="6036069"/>
                </a:cubicBezTo>
                <a:close/>
                <a:moveTo>
                  <a:pt x="3768902" y="6036069"/>
                </a:moveTo>
                <a:cubicBezTo>
                  <a:pt x="3768902" y="3378796"/>
                  <a:pt x="3771783" y="1425175"/>
                  <a:pt x="3777876" y="175208"/>
                </a:cubicBezTo>
                <a:lnTo>
                  <a:pt x="3778799" y="0"/>
                </a:lnTo>
                <a:lnTo>
                  <a:pt x="4398651" y="0"/>
                </a:lnTo>
                <a:lnTo>
                  <a:pt x="4399454" y="165842"/>
                </a:lnTo>
                <a:cubicBezTo>
                  <a:pt x="4402073" y="742750"/>
                  <a:pt x="4404138" y="1420805"/>
                  <a:pt x="4405808" y="2200006"/>
                </a:cubicBezTo>
                <a:cubicBezTo>
                  <a:pt x="4408035" y="3238940"/>
                  <a:pt x="4409081" y="4517627"/>
                  <a:pt x="4409081" y="6036069"/>
                </a:cubicBezTo>
                <a:cubicBezTo>
                  <a:pt x="4409081" y="8763270"/>
                  <a:pt x="4406199" y="10756226"/>
                  <a:pt x="4400107" y="12014934"/>
                </a:cubicBezTo>
                <a:lnTo>
                  <a:pt x="4399179" y="12192000"/>
                </a:lnTo>
                <a:lnTo>
                  <a:pt x="3779155" y="12192000"/>
                </a:lnTo>
                <a:lnTo>
                  <a:pt x="3777875" y="11942821"/>
                </a:lnTo>
                <a:cubicBezTo>
                  <a:pt x="3771783" y="10662260"/>
                  <a:pt x="3768902" y="8693343"/>
                  <a:pt x="3768902" y="6036069"/>
                </a:cubicBezTo>
                <a:close/>
                <a:moveTo>
                  <a:pt x="2958968" y="6036069"/>
                </a:moveTo>
                <a:cubicBezTo>
                  <a:pt x="2958968" y="3378796"/>
                  <a:pt x="2961851" y="1425175"/>
                  <a:pt x="2967943" y="175208"/>
                </a:cubicBezTo>
                <a:lnTo>
                  <a:pt x="2968866" y="0"/>
                </a:lnTo>
                <a:lnTo>
                  <a:pt x="3588717" y="0"/>
                </a:lnTo>
                <a:lnTo>
                  <a:pt x="3589521" y="165842"/>
                </a:lnTo>
                <a:cubicBezTo>
                  <a:pt x="3592140" y="742750"/>
                  <a:pt x="3594204" y="1420805"/>
                  <a:pt x="3595875" y="2200006"/>
                </a:cubicBezTo>
                <a:cubicBezTo>
                  <a:pt x="3598102" y="3238940"/>
                  <a:pt x="3599148" y="4517627"/>
                  <a:pt x="3599148" y="6036069"/>
                </a:cubicBezTo>
                <a:cubicBezTo>
                  <a:pt x="3599148" y="8763270"/>
                  <a:pt x="3596265" y="10756226"/>
                  <a:pt x="3590173" y="12014934"/>
                </a:cubicBezTo>
                <a:lnTo>
                  <a:pt x="3589245" y="12192000"/>
                </a:lnTo>
                <a:lnTo>
                  <a:pt x="2969222" y="12192000"/>
                </a:lnTo>
                <a:lnTo>
                  <a:pt x="2967943" y="11942821"/>
                </a:lnTo>
                <a:cubicBezTo>
                  <a:pt x="2961851" y="10662260"/>
                  <a:pt x="2958968" y="8693343"/>
                  <a:pt x="2958968" y="6036069"/>
                </a:cubicBezTo>
                <a:close/>
                <a:moveTo>
                  <a:pt x="2149035" y="6036069"/>
                </a:moveTo>
                <a:cubicBezTo>
                  <a:pt x="2149035" y="3378796"/>
                  <a:pt x="2151917" y="1425175"/>
                  <a:pt x="2158009" y="175208"/>
                </a:cubicBezTo>
                <a:lnTo>
                  <a:pt x="2158933" y="0"/>
                </a:lnTo>
                <a:lnTo>
                  <a:pt x="2778783" y="0"/>
                </a:lnTo>
                <a:lnTo>
                  <a:pt x="2779587" y="165842"/>
                </a:lnTo>
                <a:cubicBezTo>
                  <a:pt x="2782206" y="742750"/>
                  <a:pt x="2784270" y="1420805"/>
                  <a:pt x="2785941" y="2200006"/>
                </a:cubicBezTo>
                <a:cubicBezTo>
                  <a:pt x="2788168" y="3238940"/>
                  <a:pt x="2789214" y="4517627"/>
                  <a:pt x="2789214" y="6036069"/>
                </a:cubicBezTo>
                <a:cubicBezTo>
                  <a:pt x="2789214" y="8763270"/>
                  <a:pt x="2786332" y="10756226"/>
                  <a:pt x="2780239" y="12014934"/>
                </a:cubicBezTo>
                <a:lnTo>
                  <a:pt x="2779311" y="12192000"/>
                </a:lnTo>
                <a:lnTo>
                  <a:pt x="2159289" y="12192000"/>
                </a:lnTo>
                <a:lnTo>
                  <a:pt x="2158009" y="11942821"/>
                </a:lnTo>
                <a:cubicBezTo>
                  <a:pt x="2151917" y="10662260"/>
                  <a:pt x="2149035" y="8693343"/>
                  <a:pt x="2149035" y="6036069"/>
                </a:cubicBezTo>
                <a:close/>
                <a:moveTo>
                  <a:pt x="1339102" y="6036069"/>
                </a:moveTo>
                <a:cubicBezTo>
                  <a:pt x="1339102" y="3378796"/>
                  <a:pt x="1341984" y="1425175"/>
                  <a:pt x="1348076" y="175208"/>
                </a:cubicBezTo>
                <a:lnTo>
                  <a:pt x="1348999" y="0"/>
                </a:lnTo>
                <a:lnTo>
                  <a:pt x="1968851" y="0"/>
                </a:lnTo>
                <a:lnTo>
                  <a:pt x="1969654" y="165842"/>
                </a:lnTo>
                <a:cubicBezTo>
                  <a:pt x="1972273" y="742750"/>
                  <a:pt x="1974338" y="1420805"/>
                  <a:pt x="1976008" y="2200006"/>
                </a:cubicBezTo>
                <a:cubicBezTo>
                  <a:pt x="1978236" y="3238940"/>
                  <a:pt x="1979281" y="4517627"/>
                  <a:pt x="1979281" y="6036069"/>
                </a:cubicBezTo>
                <a:cubicBezTo>
                  <a:pt x="1979281" y="8763270"/>
                  <a:pt x="1976399" y="10756226"/>
                  <a:pt x="1970307" y="12014934"/>
                </a:cubicBezTo>
                <a:lnTo>
                  <a:pt x="1969379" y="12192000"/>
                </a:lnTo>
                <a:lnTo>
                  <a:pt x="1349355" y="12192000"/>
                </a:lnTo>
                <a:lnTo>
                  <a:pt x="1348076" y="11942821"/>
                </a:lnTo>
                <a:cubicBezTo>
                  <a:pt x="1341983" y="10662260"/>
                  <a:pt x="1339102" y="8693343"/>
                  <a:pt x="1339102" y="6036069"/>
                </a:cubicBezTo>
                <a:close/>
                <a:moveTo>
                  <a:pt x="529168" y="6036069"/>
                </a:moveTo>
                <a:cubicBezTo>
                  <a:pt x="529168" y="3378796"/>
                  <a:pt x="532050" y="1425175"/>
                  <a:pt x="538143" y="175208"/>
                </a:cubicBezTo>
                <a:lnTo>
                  <a:pt x="539066" y="0"/>
                </a:lnTo>
                <a:lnTo>
                  <a:pt x="1158917" y="0"/>
                </a:lnTo>
                <a:lnTo>
                  <a:pt x="1159721" y="165842"/>
                </a:lnTo>
                <a:cubicBezTo>
                  <a:pt x="1162340" y="742750"/>
                  <a:pt x="1164404" y="1420805"/>
                  <a:pt x="1166074" y="2200006"/>
                </a:cubicBezTo>
                <a:cubicBezTo>
                  <a:pt x="1168303" y="3238940"/>
                  <a:pt x="1169347" y="4517627"/>
                  <a:pt x="1169347" y="6036069"/>
                </a:cubicBezTo>
                <a:cubicBezTo>
                  <a:pt x="1169347" y="8763270"/>
                  <a:pt x="1166466" y="10756226"/>
                  <a:pt x="1160374" y="12014934"/>
                </a:cubicBezTo>
                <a:lnTo>
                  <a:pt x="1159446" y="12192000"/>
                </a:lnTo>
                <a:lnTo>
                  <a:pt x="539422" y="12192000"/>
                </a:lnTo>
                <a:lnTo>
                  <a:pt x="538143" y="11942821"/>
                </a:lnTo>
                <a:cubicBezTo>
                  <a:pt x="532050" y="10662260"/>
                  <a:pt x="529168" y="8693343"/>
                  <a:pt x="529168" y="6036069"/>
                </a:cubicBezTo>
                <a:close/>
                <a:moveTo>
                  <a:pt x="0" y="12192000"/>
                </a:moveTo>
                <a:lnTo>
                  <a:pt x="0" y="0"/>
                </a:lnTo>
                <a:lnTo>
                  <a:pt x="348984" y="0"/>
                </a:lnTo>
                <a:lnTo>
                  <a:pt x="349787" y="165842"/>
                </a:lnTo>
                <a:cubicBezTo>
                  <a:pt x="352407" y="742750"/>
                  <a:pt x="354471" y="1420805"/>
                  <a:pt x="356141" y="2200006"/>
                </a:cubicBezTo>
                <a:cubicBezTo>
                  <a:pt x="358369" y="3238940"/>
                  <a:pt x="359415" y="4517627"/>
                  <a:pt x="359415" y="6036069"/>
                </a:cubicBezTo>
                <a:cubicBezTo>
                  <a:pt x="359415" y="8763270"/>
                  <a:pt x="356533" y="10756226"/>
                  <a:pt x="350441" y="12014934"/>
                </a:cubicBezTo>
                <a:lnTo>
                  <a:pt x="349512" y="12192000"/>
                </a:lnTo>
                <a:close/>
              </a:path>
            </a:pathLst>
          </a:custGeom>
          <a:solidFill>
            <a:srgbClr val="54BBAB">
              <a:alpha val="1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7200">
                <a:solidFill>
                  <a:srgbClr val="54BBAB">
                    <a:alpha val="10000"/>
                  </a:srgbClr>
                </a:solidFill>
              </a:defRPr>
            </a:lvl1pPr>
          </a:lstStyle>
          <a:p>
            <a:endParaRPr lang="zh-CN" altLang="en-US" sz="72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D9B4543-E8B4-4417-A8B7-6FF98309D431}"/>
              </a:ext>
            </a:extLst>
          </p:cNvPr>
          <p:cNvGrpSpPr/>
          <p:nvPr userDrawn="1"/>
        </p:nvGrpSpPr>
        <p:grpSpPr>
          <a:xfrm flipH="1" flipV="1">
            <a:off x="-150124" y="6021040"/>
            <a:ext cx="12472915" cy="951605"/>
            <a:chOff x="-130792" y="-200025"/>
            <a:chExt cx="12472914" cy="95160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699ECE-B7D8-43AB-AFAC-03A69AB84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9"/>
            <a:stretch/>
          </p:blipFill>
          <p:spPr>
            <a:xfrm flipV="1">
              <a:off x="-76200" y="-199680"/>
              <a:ext cx="7981950" cy="8854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FF98B0-4124-409C-94EF-2BB44141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-130792" y="-200025"/>
              <a:ext cx="12472914" cy="951605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533E2FA-51F7-4E31-BDB9-B05F8B24563F}"/>
              </a:ext>
            </a:extLst>
          </p:cNvPr>
          <p:cNvGrpSpPr/>
          <p:nvPr userDrawn="1"/>
        </p:nvGrpSpPr>
        <p:grpSpPr>
          <a:xfrm>
            <a:off x="370204" y="5646158"/>
            <a:ext cx="11298643" cy="1355063"/>
            <a:chOff x="370204" y="5646158"/>
            <a:chExt cx="11298642" cy="135506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9213BAF-1DB9-4F80-B5B1-F51847FB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402" y="5646158"/>
              <a:ext cx="957444" cy="13550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98C6871-61FD-4F34-A3C0-FFAC04B9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9918482" y="6093155"/>
              <a:ext cx="633407" cy="8964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0388E5E-CB4B-4F25-A102-0121DFAC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370204" y="5812861"/>
              <a:ext cx="754935" cy="1068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CF01B24-8359-4C90-B8CE-58DE7D97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77" y="6244550"/>
              <a:ext cx="433444" cy="613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AD71D62-0CE6-4A48-8CD0-773C9DCBB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/>
          <a:stretch/>
        </p:blipFill>
        <p:spPr>
          <a:xfrm flipH="1">
            <a:off x="9533244" y="180385"/>
            <a:ext cx="2658757" cy="1041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299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9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27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53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8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74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A66D56-8FB7-70D6-3BD5-8E5A89F73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75656-39D8-B808-E22A-E8710CAB4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0191F-C09F-652B-49AD-D07E916F5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9D256-AA5B-4104-BDB6-EE015A7D451F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1B433-0350-BC7B-C81F-38DA25B36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83DB8-D142-6951-AC26-15D778B7C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7F705-00A1-4DD3-B997-888B22FF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7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60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8AB9E77-8337-485D-9C03-3CC6AC9C5D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3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0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jpe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jpe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jpe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F970ED-9498-4630-A92D-8C9D2E53D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71751" y="-599027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A2FF71-24DA-63BA-60D3-8246ED6C1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74" y="2829973"/>
            <a:ext cx="10973751" cy="21886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32A6FE-7F6C-7946-E5D1-7E293A623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217" y="1066800"/>
            <a:ext cx="6681795" cy="1487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2F8414-29B4-3F9E-C5B5-EBAB9EDC5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635" y="316927"/>
            <a:ext cx="7937680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7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141055" y="1457326"/>
            <a:ext cx="366046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815009" y="2247902"/>
            <a:ext cx="2652091" cy="36062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Cambria" panose="02040503050406030204" pitchFamily="18" charset="0"/>
                <a:ea typeface="Cambria" panose="02040503050406030204" pitchFamily="18" charset="0"/>
              </a:rPr>
              <a:t>Phát triển các ngành kinh tế biển như: đánh bắt và nuôi trồng hải sản; giao thông đường biển, du lịch biển, sản xuất muối…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4353718" y="2295528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Phát triển trồng lúa và cây công nghiệp hàng năm ở ô đồng bằng ven biển, trồng cây công nghiệp lâu năm và chăn nuôi gia súc ở vùng đồi núi phía Tây.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4C3EB8-4E9F-5F0A-7B35-2E8359F3F94D}"/>
              </a:ext>
            </a:extLst>
          </p:cNvPr>
          <p:cNvCxnSpPr>
            <a:cxnSpLocks/>
          </p:cNvCxnSpPr>
          <p:nvPr/>
        </p:nvCxnSpPr>
        <p:spPr>
          <a:xfrm>
            <a:off x="6515893" y="148590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50517C-A83B-46B5-FD43-F4FF340E2D5A}"/>
              </a:ext>
            </a:extLst>
          </p:cNvPr>
          <p:cNvSpPr/>
          <p:nvPr/>
        </p:nvSpPr>
        <p:spPr>
          <a:xfrm>
            <a:off x="8648700" y="2286002"/>
            <a:ext cx="2791619" cy="30098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Có tiềm năng phát triển thủy điện điện gió, điện mặt trời.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88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871788" y="1457326"/>
            <a:ext cx="2929730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504826" y="2247902"/>
            <a:ext cx="4733924" cy="3829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 xuyên xảy ra các thiên tai. Mùa mưa có mưa lớn, bão, lũ lụt, lũ quét, sạt lở đất,… gây thiệt hại về người và tài sản; mùa khô có hiện tượng hạn hán, gây thiếu nước cho sinh hoạt và sản xuất.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7420768" y="2381253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ven biển có hiện tượng cát bay, ảnh hưởng đến sinh hoạt và sản xuất của người dân.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3499644" cy="94297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cực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40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141055" y="1457326"/>
            <a:ext cx="366046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815009" y="2247902"/>
            <a:ext cx="2652091" cy="23907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Đẩy mạnh việc trồng và bảo vệ rừng.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4353718" y="2295528"/>
            <a:ext cx="3409157" cy="23621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 báo kịp thời diễn biến của các thiên tai.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4C3EB8-4E9F-5F0A-7B35-2E8359F3F94D}"/>
              </a:ext>
            </a:extLst>
          </p:cNvPr>
          <p:cNvCxnSpPr>
            <a:cxnSpLocks/>
          </p:cNvCxnSpPr>
          <p:nvPr/>
        </p:nvCxnSpPr>
        <p:spPr>
          <a:xfrm>
            <a:off x="6515893" y="148590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50517C-A83B-46B5-FD43-F4FF340E2D5A}"/>
              </a:ext>
            </a:extLst>
          </p:cNvPr>
          <p:cNvSpPr/>
          <p:nvPr/>
        </p:nvSpPr>
        <p:spPr>
          <a:xfrm>
            <a:off x="8496300" y="2286002"/>
            <a:ext cx="3228975" cy="242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 dựng và hoàn thiện hệ thống thủy lợi.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3952876" y="419100"/>
            <a:ext cx="4486274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biện pháp phòng chống thiên tai: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1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F79EAB-F3F4-BF6D-D7F2-FE9BA8D7C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123" y="1541463"/>
            <a:ext cx="719390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2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400050" y="280691"/>
            <a:ext cx="11547111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546EC-432A-4388-838C-AFFFA1CCA3F3}"/>
              </a:ext>
            </a:extLst>
          </p:cNvPr>
          <p:cNvSpPr txBox="1"/>
          <p:nvPr/>
        </p:nvSpPr>
        <p:spPr>
          <a:xfrm>
            <a:off x="447675" y="421659"/>
            <a:ext cx="114994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2FDEC6F-95D3-56F5-2883-EA4C71907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227824"/>
              </p:ext>
            </p:extLst>
          </p:nvPr>
        </p:nvGraphicFramePr>
        <p:xfrm>
          <a:off x="1171574" y="1300691"/>
          <a:ext cx="10144126" cy="45571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4126">
                  <a:extLst>
                    <a:ext uri="{9D8B030D-6E8A-4147-A177-3AD203B41FA5}">
                      <a16:colId xmlns:a16="http://schemas.microsoft.com/office/drawing/2014/main" val="3449571265"/>
                    </a:ext>
                  </a:extLst>
                </a:gridCol>
                <a:gridCol w="7620000">
                  <a:extLst>
                    <a:ext uri="{9D8B030D-6E8A-4147-A177-3AD203B41FA5}">
                      <a16:colId xmlns:a16="http://schemas.microsoft.com/office/drawing/2014/main" val="1043392774"/>
                    </a:ext>
                  </a:extLst>
                </a:gridCol>
              </a:tblGrid>
              <a:tr h="91143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2326946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1. </a:t>
                      </a:r>
                      <a:r>
                        <a:rPr lang="en-US" sz="2800" dirty="0" err="1"/>
                        <a:t>Địa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hình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821139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2. </a:t>
                      </a:r>
                      <a:r>
                        <a:rPr lang="en-US" sz="2800" dirty="0" err="1"/>
                        <a:t>Khí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hậu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119853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3. </a:t>
                      </a:r>
                      <a:r>
                        <a:rPr lang="en-US" sz="2800" dirty="0" err="1"/>
                        <a:t>Sông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ngòi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420222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4. </a:t>
                      </a:r>
                      <a:r>
                        <a:rPr lang="en-US" sz="2800" dirty="0" err="1"/>
                        <a:t>Biển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94949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0E99FBF-E3CE-1AD2-ADE1-14769C6A3F19}"/>
              </a:ext>
            </a:extLst>
          </p:cNvPr>
          <p:cNvSpPr txBox="1"/>
          <p:nvPr/>
        </p:nvSpPr>
        <p:spPr>
          <a:xfrm>
            <a:off x="3857625" y="23050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Đường bờ biển dài và vùng biển rộng mang lại nhiều giá trị kinh tế.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2E4B8E-4A8C-FF71-D225-F930B36381FA}"/>
              </a:ext>
            </a:extLst>
          </p:cNvPr>
          <p:cNvSpPr txBox="1"/>
          <p:nvPr/>
        </p:nvSpPr>
        <p:spPr>
          <a:xfrm>
            <a:off x="3895725" y="31813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Phía tây là vùng đồi núi, phía đông là dải đồng bằng nhỏ, hẹp bị chia cắt bởi các dãy núi lan ra sát biển.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7F6A3B-C9BF-4810-E4FB-2B3FE842065B}"/>
              </a:ext>
            </a:extLst>
          </p:cNvPr>
          <p:cNvSpPr txBox="1"/>
          <p:nvPr/>
        </p:nvSpPr>
        <p:spPr>
          <a:xfrm>
            <a:off x="3876675" y="40576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Có sự khác biệt giữa khu vực phía bắc và phía nam dãy Bạch Mã.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907BF-CBAE-E369-E29F-AD98D66CE881}"/>
              </a:ext>
            </a:extLst>
          </p:cNvPr>
          <p:cNvSpPr txBox="1"/>
          <p:nvPr/>
        </p:nvSpPr>
        <p:spPr>
          <a:xfrm>
            <a:off x="3848100" y="50863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Có khá nhiều sông ngòi, chủ yếu là sông nhỏ, ngắn và dốc.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3227FB-C530-D9EA-C9A0-C20DD1AE8564}"/>
              </a:ext>
            </a:extLst>
          </p:cNvPr>
          <p:cNvCxnSpPr>
            <a:cxnSpLocks/>
          </p:cNvCxnSpPr>
          <p:nvPr/>
        </p:nvCxnSpPr>
        <p:spPr>
          <a:xfrm>
            <a:off x="2847975" y="2628900"/>
            <a:ext cx="11430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606157-D00D-C438-7921-8521A9E7BC39}"/>
              </a:ext>
            </a:extLst>
          </p:cNvPr>
          <p:cNvCxnSpPr>
            <a:cxnSpLocks/>
          </p:cNvCxnSpPr>
          <p:nvPr/>
        </p:nvCxnSpPr>
        <p:spPr>
          <a:xfrm>
            <a:off x="2667000" y="3476625"/>
            <a:ext cx="1343025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EEF7DA-542B-BF77-1EEA-4B19FCD9F134}"/>
              </a:ext>
            </a:extLst>
          </p:cNvPr>
          <p:cNvCxnSpPr>
            <a:cxnSpLocks/>
          </p:cNvCxnSpPr>
          <p:nvPr/>
        </p:nvCxnSpPr>
        <p:spPr>
          <a:xfrm>
            <a:off x="3048000" y="4324350"/>
            <a:ext cx="942975" cy="981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876D85-894F-67E3-F0A5-58828CFC2AE4}"/>
              </a:ext>
            </a:extLst>
          </p:cNvPr>
          <p:cNvCxnSpPr>
            <a:cxnSpLocks/>
          </p:cNvCxnSpPr>
          <p:nvPr/>
        </p:nvCxnSpPr>
        <p:spPr>
          <a:xfrm flipV="1">
            <a:off x="2514600" y="2768174"/>
            <a:ext cx="1543050" cy="25182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2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F2B6EB-0518-3849-1817-AF4242E81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548" y="1474788"/>
            <a:ext cx="719390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41E5C7-B69E-4764-B5B9-E24B2AC1B7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180108" y="2893338"/>
            <a:ext cx="3408219" cy="39646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17D5F6-5A0E-41F5-A4A1-1BFBDC1FD60C}"/>
              </a:ext>
            </a:extLst>
          </p:cNvPr>
          <p:cNvGrpSpPr/>
          <p:nvPr/>
        </p:nvGrpSpPr>
        <p:grpSpPr>
          <a:xfrm>
            <a:off x="2506437" y="433294"/>
            <a:ext cx="8761638" cy="2548031"/>
            <a:chOff x="2179865" y="601077"/>
            <a:chExt cx="4784270" cy="2778937"/>
          </a:xfrm>
        </p:grpSpPr>
        <p:sp>
          <p:nvSpPr>
            <p:cNvPr id="9" name="圆角矩形 29">
              <a:extLst>
                <a:ext uri="{FF2B5EF4-FFF2-40B4-BE49-F238E27FC236}">
                  <a16:creationId xmlns:a16="http://schemas.microsoft.com/office/drawing/2014/main" id="{9A46A495-9B75-4AEC-8D6C-0F3D267BB77D}"/>
                </a:ext>
              </a:extLst>
            </p:cNvPr>
            <p:cNvSpPr/>
            <p:nvPr/>
          </p:nvSpPr>
          <p:spPr>
            <a:xfrm>
              <a:off x="2179865" y="666066"/>
              <a:ext cx="4784270" cy="2713948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018263-27F6-44CE-91FE-2F7AB1219D1C}"/>
                </a:ext>
              </a:extLst>
            </p:cNvPr>
            <p:cNvSpPr txBox="1"/>
            <p:nvPr/>
          </p:nvSpPr>
          <p:spPr>
            <a:xfrm>
              <a:off x="2184322" y="601077"/>
              <a:ext cx="4712198" cy="2605053"/>
            </a:xfrm>
            <a:prstGeom prst="roundRect">
              <a:avLst>
                <a:gd name="adj" fmla="val 17994"/>
              </a:avLst>
            </a:prstGeom>
            <a:noFill/>
            <a:ln w="38100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Hãy nêu những việc em có thể làm để chia sẻ khó khăn với các bạn ở vùng Duyên hải miền Trung khi có thiên tai xảy ra.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058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3317392" y="1495425"/>
            <a:ext cx="2264258" cy="86677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1757984" y="2362202"/>
            <a:ext cx="3118816" cy="32670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Quyên góp sách, vở, đồ dùng học tập,… để tặng các bạn.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6820693" y="2314578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động người thân, bạn bè cùng tham gia phong trào quyên góp gây quỹ từ thiện để giúp đỡ đồng bào miền Trung.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715125" y="1533525"/>
            <a:ext cx="1972469" cy="78105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việc em có thể làm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7" y="-553596"/>
            <a:ext cx="7515464" cy="5555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9" y="1242466"/>
            <a:ext cx="4352921" cy="327383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9" y="3954533"/>
            <a:ext cx="4338384" cy="29034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99" y="1636893"/>
            <a:ext cx="4498955" cy="418421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1C63C3-7287-B63F-863C-46DACA92E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9770" y="2290837"/>
            <a:ext cx="7797460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8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36843" y="1084730"/>
            <a:ext cx="9631158" cy="447113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036842" y="1482397"/>
            <a:ext cx="94948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01" y="3281985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5600" y="3281985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ùng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Trung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dốc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4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13F854-6632-A026-57FB-F31C363D8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959" y="1512888"/>
            <a:ext cx="5389331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781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8B8C2B-C3C3-462C-A1FB-56D92DF6B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98" y="311470"/>
            <a:ext cx="10537347" cy="61274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F46D43-6FEF-484E-AF4B-49A7616BD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171"/>
            <a:ext cx="3224463" cy="47503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D0A66-572D-4024-B5B8-D4BAC855400D}"/>
              </a:ext>
            </a:extLst>
          </p:cNvPr>
          <p:cNvSpPr/>
          <p:nvPr/>
        </p:nvSpPr>
        <p:spPr>
          <a:xfrm>
            <a:off x="4317609" y="2287246"/>
            <a:ext cx="654089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3.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Tác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môi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trường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thiên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đối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sản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xuất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đời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sống</a:t>
            </a:r>
            <a:endParaRPr kumimoji="0" lang="en-US" sz="4400" b="1" i="0" u="none" strike="noStrike" kern="1200" cap="none" spc="0" normalizeH="0" baseline="0" noProof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26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599607" y="280691"/>
            <a:ext cx="11347554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546EC-432A-4388-838C-AFFFA1CCA3F3}"/>
              </a:ext>
            </a:extLst>
          </p:cNvPr>
          <p:cNvSpPr txBox="1"/>
          <p:nvPr/>
        </p:nvSpPr>
        <p:spPr>
          <a:xfrm>
            <a:off x="863169" y="335934"/>
            <a:ext cx="1108399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 thông tin và quan sát các hình từ 4 đến 7, em hãy: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Nêu tác động tích cực và tiêu cực của môi trường thiên nhiên đến đời sống và sản xuất của người dân vùng Duyên hải miền Trung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Đề xuất một số biện pháp phòng, chống thiên tai ở vùng Duyên hải miền Trung.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D874C-883F-BB01-D793-4B5209479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8" y="2024062"/>
            <a:ext cx="6434138" cy="2452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0FD667-2AC6-7BE7-8CE8-F30D3BC37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675" y="4500562"/>
            <a:ext cx="56007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11">
            <a:extLst>
              <a:ext uri="{FF2B5EF4-FFF2-40B4-BE49-F238E27FC236}">
                <a16:creationId xmlns:a16="http://schemas.microsoft.com/office/drawing/2014/main" id="{1BA6AAAB-E72A-6CFF-A91F-72B733A5309E}"/>
              </a:ext>
            </a:extLst>
          </p:cNvPr>
          <p:cNvSpPr txBox="1"/>
          <p:nvPr/>
        </p:nvSpPr>
        <p:spPr>
          <a:xfrm>
            <a:off x="3921882" y="987137"/>
            <a:ext cx="5014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CHIA SẺ CÁC CÂU HỎI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16276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">
  <a:themeElements>
    <a:clrScheme name="自定义 34">
      <a:dk1>
        <a:sysClr val="windowText" lastClr="000000"/>
      </a:dk1>
      <a:lt1>
        <a:sysClr val="window" lastClr="FFFFFF"/>
      </a:lt1>
      <a:dk2>
        <a:srgbClr val="E74E51"/>
      </a:dk2>
      <a:lt2>
        <a:srgbClr val="9596A4"/>
      </a:lt2>
      <a:accent1>
        <a:srgbClr val="EFAE55"/>
      </a:accent1>
      <a:accent2>
        <a:srgbClr val="5A4A33"/>
      </a:accent2>
      <a:accent3>
        <a:srgbClr val="38946F"/>
      </a:accent3>
      <a:accent4>
        <a:srgbClr val="A98D6C"/>
      </a:accent4>
      <a:accent5>
        <a:srgbClr val="F09496"/>
      </a:accent5>
      <a:accent6>
        <a:srgbClr val="F09496"/>
      </a:accent6>
      <a:hlink>
        <a:srgbClr val="0000FF"/>
      </a:hlink>
      <a:folHlink>
        <a:srgbClr val="800080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eaVert" wrap="square" lIns="91441" tIns="45720" rIns="91441" bIns="45720">
        <a:spAutoFit/>
      </a:bodyPr>
      <a:lstStyle>
        <a:defPPr algn="just">
          <a:lnSpc>
            <a:spcPct val="150000"/>
          </a:lnSpc>
          <a:defRPr sz="1200" dirty="0">
            <a:solidFill>
              <a:schemeClr val="bg1"/>
            </a:solidFill>
            <a:latin typeface="+mn-ea"/>
            <a:ea typeface="+mn-ea"/>
            <a:cs typeface="+mn-ea"/>
            <a:sym typeface="Calibri" panose="020F05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+mn-ea"/>
            <a:ea typeface="+mn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主题​​">
  <a:themeElements>
    <a:clrScheme name="自定义 3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A3"/>
      </a:accent1>
      <a:accent2>
        <a:srgbClr val="ED8F8B"/>
      </a:accent2>
      <a:accent3>
        <a:srgbClr val="00B0A3"/>
      </a:accent3>
      <a:accent4>
        <a:srgbClr val="ED8F8B"/>
      </a:accent4>
      <a:accent5>
        <a:srgbClr val="00B0A3"/>
      </a:accent5>
      <a:accent6>
        <a:srgbClr val="ED8F8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536</Words>
  <Application>Microsoft Office PowerPoint</Application>
  <PresentationFormat>Widescreen</PresentationFormat>
  <Paragraphs>37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等线</vt:lpstr>
      <vt:lpstr>Arial</vt:lpstr>
      <vt:lpstr>Calibri</vt:lpstr>
      <vt:lpstr>Calibri Light</vt:lpstr>
      <vt:lpstr>Cambria</vt:lpstr>
      <vt:lpstr>Times New Roman</vt:lpstr>
      <vt:lpstr>字魂115号-刀刀体</vt:lpstr>
      <vt:lpstr>Office 主题</vt:lpstr>
      <vt:lpstr>Custom Design</vt:lpstr>
      <vt:lpstr>1_Office Theme</vt:lpstr>
      <vt:lpstr>千图网海量PPT模板www.58pic.com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19</cp:revision>
  <dcterms:created xsi:type="dcterms:W3CDTF">2023-11-13T11:42:54Z</dcterms:created>
  <dcterms:modified xsi:type="dcterms:W3CDTF">2025-02-01T16:38:13Z</dcterms:modified>
</cp:coreProperties>
</file>