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71" r:id="rId2"/>
    <p:sldId id="324" r:id="rId3"/>
    <p:sldId id="331" r:id="rId4"/>
    <p:sldId id="325" r:id="rId5"/>
    <p:sldId id="344" r:id="rId6"/>
    <p:sldId id="332" r:id="rId7"/>
    <p:sldId id="290" r:id="rId8"/>
    <p:sldId id="345" r:id="rId9"/>
    <p:sldId id="346" r:id="rId10"/>
    <p:sldId id="334" r:id="rId11"/>
    <p:sldId id="350" r:id="rId12"/>
    <p:sldId id="295" r:id="rId13"/>
    <p:sldId id="348" r:id="rId14"/>
    <p:sldId id="349" r:id="rId15"/>
    <p:sldId id="333" r:id="rId16"/>
    <p:sldId id="351" r:id="rId17"/>
    <p:sldId id="354" r:id="rId18"/>
    <p:sldId id="355" r:id="rId19"/>
    <p:sldId id="335" r:id="rId20"/>
    <p:sldId id="356" r:id="rId21"/>
    <p:sldId id="357" r:id="rId22"/>
    <p:sldId id="358" r:id="rId23"/>
    <p:sldId id="509" r:id="rId24"/>
  </p:sldIdLst>
  <p:sldSz cx="18288000" cy="10287000"/>
  <p:notesSz cx="6858000" cy="9144000"/>
  <p:embeddedFontLst>
    <p:embeddedFont>
      <p:font typeface="Bahnschrift" panose="020B0502040204020203" pitchFamily="34" charset="0"/>
      <p:regular r:id="rId26"/>
      <p:bold r:id="rId27"/>
    </p:embeddedFont>
    <p:embeddedFont>
      <p:font typeface="Britannic Bold" panose="020B0903060703020204" pitchFamily="34" charset="0"/>
      <p:regular r:id="rId28"/>
    </p:embeddedFont>
    <p:embeddedFont>
      <p:font typeface="Broadway" panose="04040905080B02020502" pitchFamily="82" charset="0"/>
      <p:regular r:id="rId29"/>
    </p:embeddedFont>
    <p:embeddedFont>
      <p:font typeface="Calibri" panose="020F0502020204030204" pitchFamily="34" charset="0"/>
      <p:regular r:id="rId30"/>
      <p:bold r:id="rId31"/>
      <p:italic r:id="rId32"/>
      <p:boldItalic r:id="rId33"/>
    </p:embeddedFont>
    <p:embeddedFont>
      <p:font typeface="Comic Sans MS" panose="030F0702030302020204" pitchFamily="66" charset="0"/>
      <p:regular r:id="rId34"/>
      <p:bold r:id="rId35"/>
      <p:italic r:id="rId36"/>
      <p:boldItalic r:id="rId37"/>
    </p:embeddedFont>
    <p:embeddedFont>
      <p:font typeface="Cooper Black" panose="0208090404030B020404" pitchFamily="18" charset="0"/>
      <p:regular r:id="rId38"/>
    </p:embeddedFont>
    <p:embeddedFont>
      <p:font typeface="Elephant" panose="02020904090505020303" pitchFamily="18" charset="0"/>
      <p:regular r:id="rId39"/>
      <p:italic r:id="rId40"/>
    </p:embeddedFont>
    <p:embeddedFont>
      <p:font typeface="Eras Bold ITC" panose="020B0907030504020204" pitchFamily="34" charset="0"/>
      <p:regular r:id="rId41"/>
    </p:embeddedFont>
    <p:embeddedFont>
      <p:font typeface="Forte" panose="03060902040502070203" pitchFamily="66" charset="0"/>
      <p:regular r:id="rId42"/>
    </p:embeddedFont>
    <p:embeddedFont>
      <p:font typeface="Goudy Stout" panose="0202090407030B020401" pitchFamily="18" charset="0"/>
      <p:regular r:id="rId43"/>
    </p:embeddedFont>
    <p:embeddedFont>
      <p:font typeface="Monotype Corsiva" panose="03010101010201010101" pitchFamily="66" charset="0"/>
      <p:italic r:id="rId44"/>
    </p:embeddedFont>
    <p:embeddedFont>
      <p:font typeface="Rockwell Extra Bold" panose="02060903040505020403" pitchFamily="18" charset="0"/>
      <p:bold r:id="rId45"/>
    </p:embeddedFont>
    <p:embeddedFont>
      <p:font typeface="Segoe UI Black" panose="020B0A02040204020203" pitchFamily="34" charset="0"/>
      <p:bold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3333FF"/>
    <a:srgbClr val="FF33CC"/>
    <a:srgbClr val="009999"/>
    <a:srgbClr val="99FF66"/>
    <a:srgbClr val="FF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33" autoAdjust="0"/>
    <p:restoredTop sz="86567" autoAdjust="0"/>
  </p:normalViewPr>
  <p:slideViewPr>
    <p:cSldViewPr>
      <p:cViewPr varScale="1">
        <p:scale>
          <a:sx n="67" d="100"/>
          <a:sy n="67" d="100"/>
        </p:scale>
        <p:origin x="96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8/28/2024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the first question. Draw their attention to the stress on the words (e.g. eat, vegetables, every, day). Explain that they are the “content” (important) words in the question and need to be stressed. Check comprehension. </a:t>
            </a:r>
          </a:p>
          <a:p>
            <a:r>
              <a:rPr lang="en-US" dirty="0"/>
              <a:t>Step 2: Play the recording for pupils to listen to and repeat, in chorus and individually, until they feel confident. Correct their stress and pronunciation if necessary. Repeat Steps 1 and 2 with the second question.</a:t>
            </a:r>
          </a:p>
        </p:txBody>
      </p:sp>
      <p:sp>
        <p:nvSpPr>
          <p:cNvPr id="4" name="Slide Number Placeholder 3"/>
          <p:cNvSpPr>
            <a:spLocks noGrp="1"/>
          </p:cNvSpPr>
          <p:nvPr>
            <p:ph type="sldNum" sz="quarter" idx="5"/>
          </p:nvPr>
        </p:nvSpPr>
        <p:spPr/>
        <p:txBody>
          <a:bodyPr/>
          <a:lstStyle/>
          <a:p>
            <a:fld id="{AA2B819D-1A12-4B36-99A6-EA120532125E}" type="slidenum">
              <a:rPr lang="en-US" smtClean="0"/>
              <a:t>7</a:t>
            </a:fld>
            <a:endParaRPr lang="en-US"/>
          </a:p>
        </p:txBody>
      </p:sp>
    </p:spTree>
    <p:extLst>
      <p:ext uri="{BB962C8B-B14F-4D97-AF65-F5344CB8AC3E}">
        <p14:creationId xmlns:p14="http://schemas.microsoft.com/office/powerpoint/2010/main" val="1251960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Divide the class into two groups to take turns listening to and repeating the chant, while the rest of the class claps along.</a:t>
            </a:r>
          </a:p>
        </p:txBody>
      </p:sp>
      <p:sp>
        <p:nvSpPr>
          <p:cNvPr id="4" name="Slide Number Placeholder 3"/>
          <p:cNvSpPr>
            <a:spLocks noGrp="1"/>
          </p:cNvSpPr>
          <p:nvPr>
            <p:ph type="sldNum" sz="quarter" idx="5"/>
          </p:nvPr>
        </p:nvSpPr>
        <p:spPr/>
        <p:txBody>
          <a:bodyPr/>
          <a:lstStyle/>
          <a:p>
            <a:fld id="{AA2B819D-1A12-4B36-99A6-EA120532125E}" type="slidenum">
              <a:rPr lang="en-US" smtClean="0"/>
              <a:t>18</a:t>
            </a:fld>
            <a:endParaRPr lang="en-US"/>
          </a:p>
        </p:txBody>
      </p:sp>
    </p:spTree>
    <p:extLst>
      <p:ext uri="{BB962C8B-B14F-4D97-AF65-F5344CB8AC3E}">
        <p14:creationId xmlns:p14="http://schemas.microsoft.com/office/powerpoint/2010/main" val="1046973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look at the first question. Draw their attention to the stress on the words (e.g. eat, vegetables, every, day). Explain that they are the “content” (important) words in the question and need to be stressed. Check comprehension. </a:t>
            </a:r>
          </a:p>
          <a:p>
            <a:r>
              <a:rPr lang="en-US" dirty="0"/>
              <a:t>Step 2: Play the recording for pupils to listen to and repeat, in chorus and individually, until they feel confident. Correct their stress and pronunciation if necessary. Repeat Steps 1 and 2 with the second question.</a:t>
            </a:r>
          </a:p>
        </p:txBody>
      </p:sp>
      <p:sp>
        <p:nvSpPr>
          <p:cNvPr id="4" name="Slide Number Placeholder 3"/>
          <p:cNvSpPr>
            <a:spLocks noGrp="1"/>
          </p:cNvSpPr>
          <p:nvPr>
            <p:ph type="sldNum" sz="quarter" idx="5"/>
          </p:nvPr>
        </p:nvSpPr>
        <p:spPr/>
        <p:txBody>
          <a:bodyPr/>
          <a:lstStyle/>
          <a:p>
            <a:fld id="{AA2B819D-1A12-4B36-99A6-EA120532125E}" type="slidenum">
              <a:rPr lang="en-US" smtClean="0"/>
              <a:t>8</a:t>
            </a:fld>
            <a:endParaRPr lang="en-US"/>
          </a:p>
        </p:txBody>
      </p:sp>
    </p:spTree>
    <p:extLst>
      <p:ext uri="{BB962C8B-B14F-4D97-AF65-F5344CB8AC3E}">
        <p14:creationId xmlns:p14="http://schemas.microsoft.com/office/powerpoint/2010/main" val="1354823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Let pupils work in pairs or groups, saying questions with correct stressed words and pronunciation. Go around the classroom to offer help if necessary. </a:t>
            </a:r>
          </a:p>
          <a:p>
            <a:r>
              <a:rPr lang="en-US" dirty="0"/>
              <a:t>Step 4: Invite a few pupils to listen to and repeat the questions in front of the class. Praise them when their pronunciation is good. </a:t>
            </a:r>
          </a:p>
        </p:txBody>
      </p:sp>
      <p:sp>
        <p:nvSpPr>
          <p:cNvPr id="4" name="Slide Number Placeholder 3"/>
          <p:cNvSpPr>
            <a:spLocks noGrp="1"/>
          </p:cNvSpPr>
          <p:nvPr>
            <p:ph type="sldNum" sz="quarter" idx="5"/>
          </p:nvPr>
        </p:nvSpPr>
        <p:spPr/>
        <p:txBody>
          <a:bodyPr/>
          <a:lstStyle/>
          <a:p>
            <a:fld id="{AA2B819D-1A12-4B36-99A6-EA120532125E}" type="slidenum">
              <a:rPr lang="en-US" smtClean="0"/>
              <a:t>9</a:t>
            </a:fld>
            <a:endParaRPr lang="en-US"/>
          </a:p>
        </p:txBody>
      </p:sp>
    </p:spTree>
    <p:extLst>
      <p:ext uri="{BB962C8B-B14F-4D97-AF65-F5344CB8AC3E}">
        <p14:creationId xmlns:p14="http://schemas.microsoft.com/office/powerpoint/2010/main" val="3901089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Draw pupils’ attention to the four sentences. Explain what pupils have to do. Check comprehension. </a:t>
            </a:r>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430120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for pupils to listen and underline one more stressed word in each question. Play the recording again for pupils to listen and check.</a:t>
            </a:r>
          </a:p>
        </p:txBody>
      </p:sp>
      <p:sp>
        <p:nvSpPr>
          <p:cNvPr id="4" name="Slide Number Placeholder 3"/>
          <p:cNvSpPr>
            <a:spLocks noGrp="1"/>
          </p:cNvSpPr>
          <p:nvPr>
            <p:ph type="sldNum" sz="quarter" idx="5"/>
          </p:nvPr>
        </p:nvSpPr>
        <p:spPr/>
        <p:txBody>
          <a:bodyPr/>
          <a:lstStyle/>
          <a:p>
            <a:fld id="{AA2B819D-1A12-4B36-99A6-EA120532125E}" type="slidenum">
              <a:rPr lang="en-US" smtClean="0"/>
              <a:t>12</a:t>
            </a:fld>
            <a:endParaRPr lang="en-US"/>
          </a:p>
        </p:txBody>
      </p:sp>
    </p:spTree>
    <p:extLst>
      <p:ext uri="{BB962C8B-B14F-4D97-AF65-F5344CB8AC3E}">
        <p14:creationId xmlns:p14="http://schemas.microsoft.com/office/powerpoint/2010/main" val="638710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Tell pupils to swap books with a partner, then check the answers as a class. Write the correct answers on the board.</a:t>
            </a:r>
          </a:p>
        </p:txBody>
      </p:sp>
      <p:sp>
        <p:nvSpPr>
          <p:cNvPr id="4" name="Slide Number Placeholder 3"/>
          <p:cNvSpPr>
            <a:spLocks noGrp="1"/>
          </p:cNvSpPr>
          <p:nvPr>
            <p:ph type="sldNum" sz="quarter" idx="5"/>
          </p:nvPr>
        </p:nvSpPr>
        <p:spPr/>
        <p:txBody>
          <a:bodyPr/>
          <a:lstStyle/>
          <a:p>
            <a:fld id="{AA2B819D-1A12-4B36-99A6-EA120532125E}" type="slidenum">
              <a:rPr lang="en-US" smtClean="0"/>
              <a:t>13</a:t>
            </a:fld>
            <a:endParaRPr lang="en-US"/>
          </a:p>
        </p:txBody>
      </p:sp>
    </p:spTree>
    <p:extLst>
      <p:ext uri="{BB962C8B-B14F-4D97-AF65-F5344CB8AC3E}">
        <p14:creationId xmlns:p14="http://schemas.microsoft.com/office/powerpoint/2010/main" val="4034718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4: Get pupils to work in pairs or groups, reading the Yes / No questions aloud with correct word stress. Go around the classroom and correct their pronunciation if necessary. </a:t>
            </a:r>
          </a:p>
          <a:p>
            <a:r>
              <a:rPr lang="en-US" dirty="0"/>
              <a:t>Step 5: Invite a few pupils to read aloud the questions in front of the class. Praise when they read the sentences correctly.</a:t>
            </a:r>
          </a:p>
        </p:txBody>
      </p:sp>
      <p:sp>
        <p:nvSpPr>
          <p:cNvPr id="4" name="Slide Number Placeholder 3"/>
          <p:cNvSpPr>
            <a:spLocks noGrp="1"/>
          </p:cNvSpPr>
          <p:nvPr>
            <p:ph type="sldNum" sz="quarter" idx="5"/>
          </p:nvPr>
        </p:nvSpPr>
        <p:spPr/>
        <p:txBody>
          <a:bodyPr/>
          <a:lstStyle/>
          <a:p>
            <a:fld id="{AA2B819D-1A12-4B36-99A6-EA120532125E}" type="slidenum">
              <a:rPr lang="en-US" smtClean="0"/>
              <a:t>14</a:t>
            </a:fld>
            <a:endParaRPr lang="en-US"/>
          </a:p>
        </p:txBody>
      </p:sp>
    </p:spTree>
    <p:extLst>
      <p:ext uri="{BB962C8B-B14F-4D97-AF65-F5344CB8AC3E}">
        <p14:creationId xmlns:p14="http://schemas.microsoft.com/office/powerpoint/2010/main" val="3909503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read the lyrics of the chant. Then get them to look at the picture to reinforce their understanding. Check comprehension. </a:t>
            </a:r>
          </a:p>
        </p:txBody>
      </p:sp>
      <p:sp>
        <p:nvSpPr>
          <p:cNvPr id="4" name="Slide Number Placeholder 3"/>
          <p:cNvSpPr>
            <a:spLocks noGrp="1"/>
          </p:cNvSpPr>
          <p:nvPr>
            <p:ph type="sldNum" sz="quarter" idx="5"/>
          </p:nvPr>
        </p:nvSpPr>
        <p:spPr/>
        <p:txBody>
          <a:bodyPr/>
          <a:lstStyle/>
          <a:p>
            <a:fld id="{AA2B819D-1A12-4B36-99A6-EA120532125E}" type="slidenum">
              <a:rPr lang="en-US" smtClean="0"/>
              <a:t>16</a:t>
            </a:fld>
            <a:endParaRPr lang="en-US"/>
          </a:p>
        </p:txBody>
      </p:sp>
    </p:spTree>
    <p:extLst>
      <p:ext uri="{BB962C8B-B14F-4D97-AF65-F5344CB8AC3E}">
        <p14:creationId xmlns:p14="http://schemas.microsoft.com/office/powerpoint/2010/main" val="1264725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2: Play the recording all the way through for pupils to listen to the whole chant. Encourage them to listen carefully to the stressed words. Play it again line by line, for pupils to listen and repeat. Draw their attention to the pronunciation and rhythm. Encourage them to clap while chanting.</a:t>
            </a:r>
          </a:p>
        </p:txBody>
      </p:sp>
      <p:sp>
        <p:nvSpPr>
          <p:cNvPr id="4" name="Slide Number Placeholder 3"/>
          <p:cNvSpPr>
            <a:spLocks noGrp="1"/>
          </p:cNvSpPr>
          <p:nvPr>
            <p:ph type="sldNum" sz="quarter" idx="5"/>
          </p:nvPr>
        </p:nvSpPr>
        <p:spPr/>
        <p:txBody>
          <a:bodyPr/>
          <a:lstStyle/>
          <a:p>
            <a:fld id="{AA2B819D-1A12-4B36-99A6-EA120532125E}" type="slidenum">
              <a:rPr lang="en-US" smtClean="0"/>
              <a:t>17</a:t>
            </a:fld>
            <a:endParaRPr lang="en-US"/>
          </a:p>
        </p:txBody>
      </p:sp>
    </p:spTree>
    <p:extLst>
      <p:ext uri="{BB962C8B-B14F-4D97-AF65-F5344CB8AC3E}">
        <p14:creationId xmlns:p14="http://schemas.microsoft.com/office/powerpoint/2010/main" val="1521565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audio" Target="../media/audio1.wav"/><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slideLayout" Target="../slideLayouts/slideLayout7.xml"/><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audio" Target="../media/audio1.wav"/><Relationship Id="rId15" Type="http://schemas.openxmlformats.org/officeDocument/2006/relationships/image" Target="../media/image55.png"/><Relationship Id="rId10" Type="http://schemas.openxmlformats.org/officeDocument/2006/relationships/image" Target="../media/image51.svg"/><Relationship Id="rId4" Type="http://schemas.openxmlformats.org/officeDocument/2006/relationships/notesSlide" Target="../notesSlides/notesSlide5.xml"/><Relationship Id="rId9" Type="http://schemas.openxmlformats.org/officeDocument/2006/relationships/image" Target="../media/image50.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52.png"/><Relationship Id="rId3" Type="http://schemas.openxmlformats.org/officeDocument/2006/relationships/slideLayout" Target="../slideLayouts/slideLayout7.xml"/><Relationship Id="rId7" Type="http://schemas.openxmlformats.org/officeDocument/2006/relationships/image" Target="../media/image47.png"/><Relationship Id="rId12" Type="http://schemas.openxmlformats.org/officeDocument/2006/relationships/image" Target="../media/image51.svg"/><Relationship Id="rId2" Type="http://schemas.openxmlformats.org/officeDocument/2006/relationships/audio" Target="../media/media3.mp3"/><Relationship Id="rId16" Type="http://schemas.openxmlformats.org/officeDocument/2006/relationships/image" Target="../media/image34.png"/><Relationship Id="rId1" Type="http://schemas.microsoft.com/office/2007/relationships/media" Target="../media/media3.mp3"/><Relationship Id="rId6" Type="http://schemas.openxmlformats.org/officeDocument/2006/relationships/audio" Target="../media/audio2.wav"/><Relationship Id="rId11" Type="http://schemas.openxmlformats.org/officeDocument/2006/relationships/image" Target="../media/image50.png"/><Relationship Id="rId5" Type="http://schemas.openxmlformats.org/officeDocument/2006/relationships/audio" Target="../media/audio1.wav"/><Relationship Id="rId15" Type="http://schemas.openxmlformats.org/officeDocument/2006/relationships/image" Target="../media/image56.png"/><Relationship Id="rId10" Type="http://schemas.openxmlformats.org/officeDocument/2006/relationships/image" Target="../media/image49.svg"/><Relationship Id="rId4" Type="http://schemas.openxmlformats.org/officeDocument/2006/relationships/notesSlide" Target="../notesSlides/notesSlide6.xml"/><Relationship Id="rId9" Type="http://schemas.openxmlformats.org/officeDocument/2006/relationships/image" Target="../media/image48.png"/><Relationship Id="rId14" Type="http://schemas.openxmlformats.org/officeDocument/2006/relationships/image" Target="../media/image53.svg"/></Relationships>
</file>

<file path=ppt/slides/_rels/slide14.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audio" Target="../media/audio1.wav"/><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56.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png"/><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audio" Target="../media/audio1.wav"/><Relationship Id="rId7" Type="http://schemas.openxmlformats.org/officeDocument/2006/relationships/image" Target="../media/image60.png"/><Relationship Id="rId12" Type="http://schemas.openxmlformats.org/officeDocument/2006/relationships/image" Target="../media/image65.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slideLayout" Target="../slideLayouts/slideLayout7.xml"/><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audio" Target="../media/audio1.wav"/><Relationship Id="rId15" Type="http://schemas.openxmlformats.org/officeDocument/2006/relationships/image" Target="../media/image34.png"/><Relationship Id="rId10" Type="http://schemas.openxmlformats.org/officeDocument/2006/relationships/image" Target="../media/image61.svg"/><Relationship Id="rId4" Type="http://schemas.openxmlformats.org/officeDocument/2006/relationships/notesSlide" Target="../notesSlides/notesSlide9.xml"/><Relationship Id="rId9" Type="http://schemas.openxmlformats.org/officeDocument/2006/relationships/image" Target="../media/image60.png"/><Relationship Id="rId14" Type="http://schemas.openxmlformats.org/officeDocument/2006/relationships/image" Target="../media/image65.svg"/></Relationships>
</file>

<file path=ppt/slides/_rels/slide18.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slideLayout" Target="../slideLayouts/slideLayout7.xml"/><Relationship Id="rId7" Type="http://schemas.openxmlformats.org/officeDocument/2006/relationships/image" Target="../media/image58.png"/><Relationship Id="rId12" Type="http://schemas.openxmlformats.org/officeDocument/2006/relationships/image" Target="../media/image63.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audio" Target="../media/audio1.wav"/><Relationship Id="rId15" Type="http://schemas.openxmlformats.org/officeDocument/2006/relationships/image" Target="../media/image34.png"/><Relationship Id="rId10" Type="http://schemas.openxmlformats.org/officeDocument/2006/relationships/image" Target="../media/image61.svg"/><Relationship Id="rId4" Type="http://schemas.openxmlformats.org/officeDocument/2006/relationships/notesSlide" Target="../notesSlides/notesSlide10.xml"/><Relationship Id="rId9" Type="http://schemas.openxmlformats.org/officeDocument/2006/relationships/image" Target="../media/image60.png"/><Relationship Id="rId14" Type="http://schemas.openxmlformats.org/officeDocument/2006/relationships/image" Target="../media/image65.svg"/></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sv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audio" Target="../media/audio1.wav"/><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18" Type="http://schemas.openxmlformats.org/officeDocument/2006/relationships/image" Target="../media/image96.png"/><Relationship Id="rId26" Type="http://schemas.openxmlformats.org/officeDocument/2006/relationships/image" Target="../media/image104.png"/><Relationship Id="rId3" Type="http://schemas.openxmlformats.org/officeDocument/2006/relationships/image" Target="../media/image66.png"/><Relationship Id="rId21" Type="http://schemas.openxmlformats.org/officeDocument/2006/relationships/image" Target="../media/image99.sv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95.svg"/><Relationship Id="rId25" Type="http://schemas.openxmlformats.org/officeDocument/2006/relationships/image" Target="../media/image103.svg"/><Relationship Id="rId2" Type="http://schemas.openxmlformats.org/officeDocument/2006/relationships/audio" Target="../media/audio1.wav"/><Relationship Id="rId16" Type="http://schemas.openxmlformats.org/officeDocument/2006/relationships/image" Target="../media/image94.png"/><Relationship Id="rId20"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png"/><Relationship Id="rId24" Type="http://schemas.openxmlformats.org/officeDocument/2006/relationships/image" Target="../media/image102.png"/><Relationship Id="rId5" Type="http://schemas.openxmlformats.org/officeDocument/2006/relationships/image" Target="../media/image83.png"/><Relationship Id="rId15" Type="http://schemas.openxmlformats.org/officeDocument/2006/relationships/image" Target="../media/image93.svg"/><Relationship Id="rId23" Type="http://schemas.openxmlformats.org/officeDocument/2006/relationships/image" Target="../media/image101.svg"/><Relationship Id="rId28" Type="http://schemas.openxmlformats.org/officeDocument/2006/relationships/image" Target="../media/image106.png"/><Relationship Id="rId10" Type="http://schemas.openxmlformats.org/officeDocument/2006/relationships/image" Target="../media/image88.png"/><Relationship Id="rId19" Type="http://schemas.openxmlformats.org/officeDocument/2006/relationships/image" Target="../media/image97.sv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 Id="rId22" Type="http://schemas.openxmlformats.org/officeDocument/2006/relationships/image" Target="../media/image100.png"/><Relationship Id="rId27" Type="http://schemas.openxmlformats.org/officeDocument/2006/relationships/image" Target="../media/image105.png"/></Relationships>
</file>

<file path=ppt/slides/_rels/slide22.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6.png"/><Relationship Id="rId18" Type="http://schemas.openxmlformats.org/officeDocument/2006/relationships/image" Target="../media/image121.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5.png"/><Relationship Id="rId17" Type="http://schemas.openxmlformats.org/officeDocument/2006/relationships/image" Target="../media/image120.png"/><Relationship Id="rId2" Type="http://schemas.openxmlformats.org/officeDocument/2006/relationships/image" Target="../media/image66.png"/><Relationship Id="rId16"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10.png"/><Relationship Id="rId11" Type="http://schemas.openxmlformats.org/officeDocument/2006/relationships/image" Target="../media/image85.png"/><Relationship Id="rId5" Type="http://schemas.openxmlformats.org/officeDocument/2006/relationships/image" Target="../media/image109.png"/><Relationship Id="rId15" Type="http://schemas.openxmlformats.org/officeDocument/2006/relationships/image" Target="../media/image118.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7.png"/></Relationships>
</file>

<file path=ppt/slides/_rels/slide23.xml.rels><?xml version="1.0" encoding="UTF-8" standalone="yes"?>
<Relationships xmlns="http://schemas.openxmlformats.org/package/2006/relationships"><Relationship Id="rId2" Type="http://schemas.openxmlformats.org/officeDocument/2006/relationships/image" Target="../media/image12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sv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slideLayout" Target="../slideLayouts/slideLayout7.xml"/><Relationship Id="rId7" Type="http://schemas.openxmlformats.org/officeDocument/2006/relationships/image" Target="../media/image4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9.png"/><Relationship Id="rId11" Type="http://schemas.openxmlformats.org/officeDocument/2006/relationships/image" Target="../media/image34.png"/><Relationship Id="rId5" Type="http://schemas.openxmlformats.org/officeDocument/2006/relationships/audio" Target="../media/audio1.wav"/><Relationship Id="rId10" Type="http://schemas.openxmlformats.org/officeDocument/2006/relationships/image" Target="../media/image43.svg"/><Relationship Id="rId4" Type="http://schemas.openxmlformats.org/officeDocument/2006/relationships/notesSlide" Target="../notesSlides/notesSlide1.xml"/><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slideLayout" Target="../slideLayouts/slideLayout7.xml"/><Relationship Id="rId7" Type="http://schemas.openxmlformats.org/officeDocument/2006/relationships/image" Target="../media/image4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9.png"/><Relationship Id="rId11" Type="http://schemas.openxmlformats.org/officeDocument/2006/relationships/image" Target="../media/image34.png"/><Relationship Id="rId5" Type="http://schemas.openxmlformats.org/officeDocument/2006/relationships/audio" Target="../media/audio1.wav"/><Relationship Id="rId10" Type="http://schemas.openxmlformats.org/officeDocument/2006/relationships/image" Target="../media/image43.svg"/><Relationship Id="rId4" Type="http://schemas.openxmlformats.org/officeDocument/2006/relationships/notesSlide" Target="../notesSlides/notesSlide2.xml"/><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svg"/><Relationship Id="rId3" Type="http://schemas.openxmlformats.org/officeDocument/2006/relationships/slideLayout" Target="../slideLayouts/slideLayout7.xml"/><Relationship Id="rId7" Type="http://schemas.openxmlformats.org/officeDocument/2006/relationships/image" Target="../media/image40.png"/><Relationship Id="rId12" Type="http://schemas.openxmlformats.org/officeDocument/2006/relationships/image" Target="../media/image45.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audio" Target="../media/audio1.wav"/><Relationship Id="rId10" Type="http://schemas.openxmlformats.org/officeDocument/2006/relationships/image" Target="../media/image43.svg"/><Relationship Id="rId4" Type="http://schemas.openxmlformats.org/officeDocument/2006/relationships/notesSlide" Target="../notesSlides/notesSlide3.xml"/><Relationship Id="rId9" Type="http://schemas.openxmlformats.org/officeDocument/2006/relationships/image" Target="../media/image42.png"/><Relationship Id="rId1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28"/>
            <a:ext cx="18288000" cy="10287000"/>
          </a:xfrm>
          <a:prstGeom prst="rect">
            <a:avLst/>
          </a:prstGeom>
        </p:spPr>
      </p:pic>
    </p:spTree>
    <p:extLst>
      <p:ext uri="{BB962C8B-B14F-4D97-AF65-F5344CB8AC3E}">
        <p14:creationId xmlns:p14="http://schemas.microsoft.com/office/powerpoint/2010/main" val="342645131"/>
      </p:ext>
    </p:extLst>
  </p:cSld>
  <p:clrMapOvr>
    <a:masterClrMapping/>
  </p:clrMapOvr>
  <mc:AlternateContent xmlns:mc="http://schemas.openxmlformats.org/markup-compatibility/2006" xmlns:p14="http://schemas.microsoft.com/office/powerpoint/2010/main">
    <mc:Choice Requires="p14">
      <p:transition spd="slow" p14:dur="1500">
        <p:random/>
        <p:sndAc>
          <p:stSnd>
            <p:snd r:embed="rId2" name="chimes.wav"/>
          </p:stSnd>
        </p:sndAc>
      </p:transition>
    </mc:Choice>
    <mc:Fallback xmlns="">
      <p:transition spd="slow">
        <p:random/>
        <p:sndAc>
          <p:stSnd>
            <p:snd r:embed="rId4" name="chimes.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03</a:t>
            </a:r>
          </a:p>
        </p:txBody>
      </p:sp>
      <p:sp>
        <p:nvSpPr>
          <p:cNvPr id="13" name="TextBox 8"/>
          <p:cNvSpPr txBox="1"/>
          <p:nvPr/>
        </p:nvSpPr>
        <p:spPr>
          <a:xfrm>
            <a:off x="3020221" y="5676900"/>
            <a:ext cx="12247558" cy="1846659"/>
          </a:xfrm>
          <a:prstGeom prst="rect">
            <a:avLst/>
          </a:prstGeom>
        </p:spPr>
        <p:txBody>
          <a:bodyPr lIns="0" tIns="0" rIns="0" bIns="0" rtlCol="0" anchor="t">
            <a:spAutoFit/>
          </a:bodyPr>
          <a:lstStyle/>
          <a:p>
            <a:pPr algn="ctr">
              <a:spcBef>
                <a:spcPct val="0"/>
              </a:spcBef>
            </a:pPr>
            <a:r>
              <a:rPr lang="en-US" sz="6000" b="1" dirty="0">
                <a:solidFill>
                  <a:srgbClr val="3333FF"/>
                </a:solidFill>
                <a:latin typeface="Forte" panose="03060902040502070203" pitchFamily="66" charset="0"/>
                <a:cs typeface="Aharoni" panose="02010803020104030203" pitchFamily="2" charset="-79"/>
              </a:rPr>
              <a:t>Listen and underline one more stressed word.  Then repeat.</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2</a:t>
            </a:r>
          </a:p>
        </p:txBody>
      </p:sp>
    </p:spTree>
    <p:extLst>
      <p:ext uri="{BB962C8B-B14F-4D97-AF65-F5344CB8AC3E}">
        <p14:creationId xmlns:p14="http://schemas.microsoft.com/office/powerpoint/2010/main" val="166672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Look and say.</a:t>
            </a:r>
          </a:p>
        </p:txBody>
      </p:sp>
      <p:sp>
        <p:nvSpPr>
          <p:cNvPr id="39" name="Freeform 13"/>
          <p:cNvSpPr/>
          <p:nvPr/>
        </p:nvSpPr>
        <p:spPr>
          <a:xfrm>
            <a:off x="16361010" y="7932267"/>
            <a:ext cx="1898869" cy="2177394"/>
          </a:xfrm>
          <a:custGeom>
            <a:avLst/>
            <a:gdLst/>
            <a:ahLst/>
            <a:cxnLst/>
            <a:rect l="l" t="t" r="r" b="b"/>
            <a:pathLst>
              <a:path w="3588448" h="4114800">
                <a:moveTo>
                  <a:pt x="0" y="0"/>
                </a:moveTo>
                <a:lnTo>
                  <a:pt x="3588448" y="0"/>
                </a:lnTo>
                <a:lnTo>
                  <a:pt x="358844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1" name="Freeform 5"/>
          <p:cNvSpPr/>
          <p:nvPr/>
        </p:nvSpPr>
        <p:spPr>
          <a:xfrm>
            <a:off x="15356720" y="-999816"/>
            <a:ext cx="3907447" cy="3442163"/>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2" name="Freeform 19"/>
          <p:cNvSpPr/>
          <p:nvPr/>
        </p:nvSpPr>
        <p:spPr>
          <a:xfrm>
            <a:off x="93103" y="8075419"/>
            <a:ext cx="1978300" cy="2034242"/>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11" name="Picture 10"/>
          <p:cNvPicPr>
            <a:picLocks noChangeAspect="1"/>
          </p:cNvPicPr>
          <p:nvPr/>
        </p:nvPicPr>
        <p:blipFill>
          <a:blip r:embed="rId11"/>
          <a:stretch>
            <a:fillRect/>
          </a:stretch>
        </p:blipFill>
        <p:spPr>
          <a:xfrm rot="404125">
            <a:off x="-576576" y="-739942"/>
            <a:ext cx="2609314" cy="2566638"/>
          </a:xfrm>
          <a:prstGeom prst="rect">
            <a:avLst/>
          </a:prstGeom>
        </p:spPr>
      </p:pic>
      <p:pic>
        <p:nvPicPr>
          <p:cNvPr id="5" name="Picture 4"/>
          <p:cNvPicPr>
            <a:picLocks noChangeAspect="1"/>
          </p:cNvPicPr>
          <p:nvPr/>
        </p:nvPicPr>
        <p:blipFill>
          <a:blip r:embed="rId12"/>
          <a:stretch>
            <a:fillRect/>
          </a:stretch>
        </p:blipFill>
        <p:spPr>
          <a:xfrm>
            <a:off x="3501218" y="2546326"/>
            <a:ext cx="11285565" cy="5873774"/>
          </a:xfrm>
          <a:prstGeom prst="roundRect">
            <a:avLst/>
          </a:prstGeom>
          <a:ln w="38100">
            <a:solidFill>
              <a:schemeClr val="accent6">
                <a:lumMod val="50000"/>
              </a:schemeClr>
            </a:solidFill>
          </a:ln>
        </p:spPr>
      </p:pic>
    </p:spTree>
    <p:extLst>
      <p:ext uri="{BB962C8B-B14F-4D97-AF65-F5344CB8AC3E}">
        <p14:creationId xmlns:p14="http://schemas.microsoft.com/office/powerpoint/2010/main" val="11403941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6"/>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2438400" y="945396"/>
            <a:ext cx="13411200" cy="1846659"/>
          </a:xfrm>
          <a:prstGeom prst="rect">
            <a:avLst/>
          </a:prstGeom>
        </p:spPr>
        <p:txBody>
          <a:bodyPr wrap="square"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and underline one more stressed word.  Then repeat.</a:t>
            </a:r>
          </a:p>
        </p:txBody>
      </p:sp>
      <p:sp>
        <p:nvSpPr>
          <p:cNvPr id="39" name="Freeform 13"/>
          <p:cNvSpPr/>
          <p:nvPr/>
        </p:nvSpPr>
        <p:spPr>
          <a:xfrm>
            <a:off x="16361010" y="7932267"/>
            <a:ext cx="1898869" cy="2177394"/>
          </a:xfrm>
          <a:custGeom>
            <a:avLst/>
            <a:gdLst/>
            <a:ahLst/>
            <a:cxnLst/>
            <a:rect l="l" t="t" r="r" b="b"/>
            <a:pathLst>
              <a:path w="3588448" h="4114800">
                <a:moveTo>
                  <a:pt x="0" y="0"/>
                </a:moveTo>
                <a:lnTo>
                  <a:pt x="3588448" y="0"/>
                </a:lnTo>
                <a:lnTo>
                  <a:pt x="358844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1" name="Freeform 5"/>
          <p:cNvSpPr/>
          <p:nvPr/>
        </p:nvSpPr>
        <p:spPr>
          <a:xfrm>
            <a:off x="15356720" y="-999816"/>
            <a:ext cx="3907447" cy="3442163"/>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2" name="Freeform 19"/>
          <p:cNvSpPr/>
          <p:nvPr/>
        </p:nvSpPr>
        <p:spPr>
          <a:xfrm>
            <a:off x="93103" y="8075419"/>
            <a:ext cx="1978300" cy="2034242"/>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11" name="Picture 10"/>
          <p:cNvPicPr>
            <a:picLocks noChangeAspect="1"/>
          </p:cNvPicPr>
          <p:nvPr/>
        </p:nvPicPr>
        <p:blipFill>
          <a:blip r:embed="rId13"/>
          <a:stretch>
            <a:fillRect/>
          </a:stretch>
        </p:blipFill>
        <p:spPr>
          <a:xfrm rot="404125">
            <a:off x="-576576" y="-739942"/>
            <a:ext cx="2609314" cy="2566638"/>
          </a:xfrm>
          <a:prstGeom prst="rect">
            <a:avLst/>
          </a:prstGeom>
        </p:spPr>
      </p:pic>
      <p:pic>
        <p:nvPicPr>
          <p:cNvPr id="12" name="Track 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5392400" y="5360700"/>
            <a:ext cx="914400" cy="914400"/>
          </a:xfrm>
          <a:prstGeom prst="rect">
            <a:avLst/>
          </a:prstGeom>
          <a:effectLst>
            <a:glow rad="228600">
              <a:schemeClr val="accent5">
                <a:satMod val="175000"/>
                <a:alpha val="40000"/>
              </a:schemeClr>
            </a:glow>
          </a:effectLst>
        </p:spPr>
      </p:pic>
      <p:pic>
        <p:nvPicPr>
          <p:cNvPr id="44" name="Picture 43"/>
          <p:cNvPicPr>
            <a:picLocks noChangeAspect="1"/>
          </p:cNvPicPr>
          <p:nvPr/>
        </p:nvPicPr>
        <p:blipFill>
          <a:blip r:embed="rId15"/>
          <a:stretch>
            <a:fillRect/>
          </a:stretch>
        </p:blipFill>
        <p:spPr>
          <a:xfrm>
            <a:off x="3501218" y="3079726"/>
            <a:ext cx="11285565" cy="5873774"/>
          </a:xfrm>
          <a:prstGeom prst="roundRect">
            <a:avLst/>
          </a:prstGeom>
          <a:ln w="38100">
            <a:solidFill>
              <a:schemeClr val="accent6">
                <a:lumMod val="50000"/>
              </a:schemeClr>
            </a:solidFill>
          </a:ln>
        </p:spPr>
      </p:pic>
    </p:spTree>
    <p:extLst>
      <p:ext uri="{BB962C8B-B14F-4D97-AF65-F5344CB8AC3E}">
        <p14:creationId xmlns:p14="http://schemas.microsoft.com/office/powerpoint/2010/main" val="288605551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0437" fill="hold"/>
                                        <p:tgtEl>
                                          <p:spTgt spid="12"/>
                                        </p:tgtEl>
                                      </p:cBhvr>
                                    </p:cmd>
                                  </p:childTnLst>
                                </p:cTn>
                              </p:par>
                            </p:childTnLst>
                          </p:cTn>
                        </p:par>
                      </p:childTnLst>
                    </p:cTn>
                  </p:par>
                </p:childTnLst>
              </p:cTn>
              <p:nextCondLst>
                <p:cond evt="onClick" delay="0">
                  <p:tgtEl>
                    <p:spTgt spid="12"/>
                  </p:tgtEl>
                </p:cond>
              </p:nextCondLst>
            </p:seq>
            <p:audio>
              <p:cMediaNode vol="80000">
                <p:cTn id="16" fill="hold" display="0">
                  <p:stCondLst>
                    <p:cond delay="indefinite"/>
                  </p:stCondLst>
                  <p:endCondLst>
                    <p:cond evt="onStopAudio" delay="0">
                      <p:tgtEl>
                        <p:sldTgt/>
                      </p:tgtEl>
                    </p:cond>
                  </p:endCondLst>
                </p:cTn>
                <p:tgtEl>
                  <p:spTgt spid="12"/>
                </p:tgtEl>
              </p:cMediaNode>
            </p:audio>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7"/>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pic>
        <p:nvPicPr>
          <p:cNvPr id="33" name="Picture 32"/>
          <p:cNvPicPr>
            <a:picLocks noChangeAspect="1"/>
          </p:cNvPicPr>
          <p:nvPr/>
        </p:nvPicPr>
        <p:blipFill>
          <a:blip r:embed="rId8"/>
          <a:stretch>
            <a:fillRect/>
          </a:stretch>
        </p:blipFill>
        <p:spPr>
          <a:xfrm>
            <a:off x="3501218" y="2546326"/>
            <a:ext cx="11285565" cy="5873774"/>
          </a:xfrm>
          <a:prstGeom prst="roundRect">
            <a:avLst/>
          </a:prstGeom>
          <a:ln w="38100">
            <a:solidFill>
              <a:schemeClr val="accent6">
                <a:lumMod val="50000"/>
              </a:schemeClr>
            </a:solidFill>
          </a:ln>
        </p:spPr>
      </p:pic>
      <p:sp>
        <p:nvSpPr>
          <p:cNvPr id="24" name="TextBox 15">
            <a:extLst>
              <a:ext uri="{FF2B5EF4-FFF2-40B4-BE49-F238E27FC236}">
                <a16:creationId xmlns:a16="http://schemas.microsoft.com/office/drawing/2014/main"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Swap your book.</a:t>
            </a:r>
          </a:p>
        </p:txBody>
      </p:sp>
      <p:sp>
        <p:nvSpPr>
          <p:cNvPr id="39" name="Freeform 13"/>
          <p:cNvSpPr/>
          <p:nvPr/>
        </p:nvSpPr>
        <p:spPr>
          <a:xfrm>
            <a:off x="16361010" y="7932267"/>
            <a:ext cx="1898869" cy="2177394"/>
          </a:xfrm>
          <a:custGeom>
            <a:avLst/>
            <a:gdLst/>
            <a:ahLst/>
            <a:cxnLst/>
            <a:rect l="l" t="t" r="r" b="b"/>
            <a:pathLst>
              <a:path w="3588448" h="4114800">
                <a:moveTo>
                  <a:pt x="0" y="0"/>
                </a:moveTo>
                <a:lnTo>
                  <a:pt x="3588448" y="0"/>
                </a:lnTo>
                <a:lnTo>
                  <a:pt x="358844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1" name="Freeform 5"/>
          <p:cNvSpPr/>
          <p:nvPr/>
        </p:nvSpPr>
        <p:spPr>
          <a:xfrm>
            <a:off x="15356720" y="-999816"/>
            <a:ext cx="3907447" cy="3442163"/>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2" name="Freeform 19"/>
          <p:cNvSpPr/>
          <p:nvPr/>
        </p:nvSpPr>
        <p:spPr>
          <a:xfrm>
            <a:off x="57702" y="177337"/>
            <a:ext cx="1978300" cy="2034242"/>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Freeform 6"/>
          <p:cNvSpPr/>
          <p:nvPr/>
        </p:nvSpPr>
        <p:spPr>
          <a:xfrm>
            <a:off x="142672" y="6770380"/>
            <a:ext cx="3568635" cy="3455307"/>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5"/>
            <a:stretch>
              <a:fillRect/>
            </a:stretch>
          </a:blipFill>
        </p:spPr>
        <p:txBody>
          <a:bodyPr/>
          <a:lstStyle/>
          <a:p>
            <a:endParaRPr lang="en-US"/>
          </a:p>
        </p:txBody>
      </p:sp>
      <p:cxnSp>
        <p:nvCxnSpPr>
          <p:cNvPr id="22" name="Straight Connector 21"/>
          <p:cNvCxnSpPr/>
          <p:nvPr/>
        </p:nvCxnSpPr>
        <p:spPr>
          <a:xfrm>
            <a:off x="9681410" y="3940342"/>
            <a:ext cx="129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1613882" y="5187616"/>
            <a:ext cx="1424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684168" y="6438900"/>
            <a:ext cx="129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1300460" y="7674142"/>
            <a:ext cx="1424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40" name="Track 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5392400" y="5360700"/>
            <a:ext cx="914400" cy="914400"/>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26865685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anim calcmode="lin" valueType="num">
                                      <p:cBhvr>
                                        <p:cTn id="16" dur="500" fill="hold"/>
                                        <p:tgtEl>
                                          <p:spTgt spid="22"/>
                                        </p:tgtEl>
                                        <p:attrNameLst>
                                          <p:attrName>ppt_x</p:attrName>
                                        </p:attrNameLst>
                                      </p:cBhvr>
                                      <p:tavLst>
                                        <p:tav tm="0">
                                          <p:val>
                                            <p:strVal val="#ppt_x"/>
                                          </p:val>
                                        </p:tav>
                                        <p:tav tm="100000">
                                          <p:val>
                                            <p:strVal val="#ppt_x"/>
                                          </p:val>
                                        </p:tav>
                                      </p:tavLst>
                                    </p:anim>
                                    <p:anim calcmode="lin" valueType="num">
                                      <p:cBhvr>
                                        <p:cTn id="17" dur="500" fill="hold"/>
                                        <p:tgtEl>
                                          <p:spTgt spid="2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6" name="TICK.wav"/>
                                        </p:tgtEl>
                                      </p:cMediaNode>
                                    </p:audio>
                                  </p:sub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anim calcmode="lin" valueType="num">
                                      <p:cBhvr>
                                        <p:cTn id="23" dur="500" fill="hold"/>
                                        <p:tgtEl>
                                          <p:spTgt spid="27"/>
                                        </p:tgtEl>
                                        <p:attrNameLst>
                                          <p:attrName>ppt_x</p:attrName>
                                        </p:attrNameLst>
                                      </p:cBhvr>
                                      <p:tavLst>
                                        <p:tav tm="0">
                                          <p:val>
                                            <p:strVal val="#ppt_x"/>
                                          </p:val>
                                        </p:tav>
                                        <p:tav tm="100000">
                                          <p:val>
                                            <p:strVal val="#ppt_x"/>
                                          </p:val>
                                        </p:tav>
                                      </p:tavLst>
                                    </p:anim>
                                    <p:anim calcmode="lin" valueType="num">
                                      <p:cBhvr>
                                        <p:cTn id="24" dur="500" fill="hold"/>
                                        <p:tgtEl>
                                          <p:spTgt spid="2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TICK.wav"/>
                                        </p:tgtEl>
                                      </p:cMediaNode>
                                    </p:audio>
                                  </p:sub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anim calcmode="lin" valueType="num">
                                      <p:cBhvr>
                                        <p:cTn id="30" dur="500" fill="hold"/>
                                        <p:tgtEl>
                                          <p:spTgt spid="29"/>
                                        </p:tgtEl>
                                        <p:attrNameLst>
                                          <p:attrName>ppt_x</p:attrName>
                                        </p:attrNameLst>
                                      </p:cBhvr>
                                      <p:tavLst>
                                        <p:tav tm="0">
                                          <p:val>
                                            <p:strVal val="#ppt_x"/>
                                          </p:val>
                                        </p:tav>
                                        <p:tav tm="100000">
                                          <p:val>
                                            <p:strVal val="#ppt_x"/>
                                          </p:val>
                                        </p:tav>
                                      </p:tavLst>
                                    </p:anim>
                                    <p:anim calcmode="lin" valueType="num">
                                      <p:cBhvr>
                                        <p:cTn id="31" dur="5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6" name="TICK.wav"/>
                                        </p:tgtEl>
                                      </p:cMediaNode>
                                    </p:audio>
                                  </p:sub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anim calcmode="lin" valueType="num">
                                      <p:cBhvr>
                                        <p:cTn id="37" dur="500" fill="hold"/>
                                        <p:tgtEl>
                                          <p:spTgt spid="31"/>
                                        </p:tgtEl>
                                        <p:attrNameLst>
                                          <p:attrName>ppt_x</p:attrName>
                                        </p:attrNameLst>
                                      </p:cBhvr>
                                      <p:tavLst>
                                        <p:tav tm="0">
                                          <p:val>
                                            <p:strVal val="#ppt_x"/>
                                          </p:val>
                                        </p:tav>
                                        <p:tav tm="100000">
                                          <p:val>
                                            <p:strVal val="#ppt_x"/>
                                          </p:val>
                                        </p:tav>
                                      </p:tavLst>
                                    </p:anim>
                                    <p:anim calcmode="lin" valueType="num">
                                      <p:cBhvr>
                                        <p:cTn id="38" dur="5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6"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40"/>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40437" fill="hold"/>
                                        <p:tgtEl>
                                          <p:spTgt spid="40"/>
                                        </p:tgtEl>
                                      </p:cBhvr>
                                    </p:cmd>
                                  </p:childTnLst>
                                </p:cTn>
                              </p:par>
                            </p:childTnLst>
                          </p:cTn>
                        </p:par>
                      </p:childTnLst>
                    </p:cTn>
                  </p:par>
                </p:childTnLst>
              </p:cTn>
              <p:nextCondLst>
                <p:cond evt="onClick" delay="0">
                  <p:tgtEl>
                    <p:spTgt spid="40"/>
                  </p:tgtEl>
                </p:cond>
              </p:nextCondLst>
            </p:seq>
            <p:audio>
              <p:cMediaNode vol="80000">
                <p:cTn id="44" fill="hold" display="0">
                  <p:stCondLst>
                    <p:cond delay="indefinite"/>
                  </p:stCondLst>
                  <p:endCondLst>
                    <p:cond evt="onStopAudio" delay="0">
                      <p:tgtEl>
                        <p:sldTgt/>
                      </p:tgtEl>
                    </p:cond>
                  </p:endCondLst>
                </p:cTn>
                <p:tgtEl>
                  <p:spTgt spid="40"/>
                </p:tgtEl>
              </p:cMediaNode>
            </p:audio>
          </p:childTnLst>
        </p:cTn>
      </p:par>
    </p:tnLst>
    <p:bldLst>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4" name="TextBox 15">
            <a:extLst>
              <a:ext uri="{FF2B5EF4-FFF2-40B4-BE49-F238E27FC236}">
                <a16:creationId xmlns:a16="http://schemas.microsoft.com/office/drawing/2014/main"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Work in pairs.</a:t>
            </a:r>
          </a:p>
        </p:txBody>
      </p:sp>
      <p:sp>
        <p:nvSpPr>
          <p:cNvPr id="39" name="Freeform 13"/>
          <p:cNvSpPr/>
          <p:nvPr/>
        </p:nvSpPr>
        <p:spPr>
          <a:xfrm>
            <a:off x="16361010" y="7932267"/>
            <a:ext cx="1898869" cy="2177394"/>
          </a:xfrm>
          <a:custGeom>
            <a:avLst/>
            <a:gdLst/>
            <a:ahLst/>
            <a:cxnLst/>
            <a:rect l="l" t="t" r="r" b="b"/>
            <a:pathLst>
              <a:path w="3588448" h="4114800">
                <a:moveTo>
                  <a:pt x="0" y="0"/>
                </a:moveTo>
                <a:lnTo>
                  <a:pt x="3588448" y="0"/>
                </a:lnTo>
                <a:lnTo>
                  <a:pt x="358844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1" name="Freeform 5"/>
          <p:cNvSpPr/>
          <p:nvPr/>
        </p:nvSpPr>
        <p:spPr>
          <a:xfrm>
            <a:off x="15356720" y="-999816"/>
            <a:ext cx="3907447" cy="3442163"/>
          </a:xfrm>
          <a:custGeom>
            <a:avLst/>
            <a:gdLst/>
            <a:ahLst/>
            <a:cxnLst/>
            <a:rect l="l" t="t" r="r" b="b"/>
            <a:pathLst>
              <a:path w="4436442" h="4114800">
                <a:moveTo>
                  <a:pt x="0" y="0"/>
                </a:moveTo>
                <a:lnTo>
                  <a:pt x="4436442" y="0"/>
                </a:lnTo>
                <a:lnTo>
                  <a:pt x="4436442"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2" name="Freeform 19"/>
          <p:cNvSpPr/>
          <p:nvPr/>
        </p:nvSpPr>
        <p:spPr>
          <a:xfrm>
            <a:off x="57702" y="177337"/>
            <a:ext cx="1978300" cy="2034242"/>
          </a:xfrm>
          <a:custGeom>
            <a:avLst/>
            <a:gdLst/>
            <a:ahLst/>
            <a:cxnLst/>
            <a:rect l="l" t="t" r="r" b="b"/>
            <a:pathLst>
              <a:path w="4001643" h="4114800">
                <a:moveTo>
                  <a:pt x="0" y="0"/>
                </a:moveTo>
                <a:lnTo>
                  <a:pt x="4001643" y="0"/>
                </a:lnTo>
                <a:lnTo>
                  <a:pt x="400164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Freeform 6"/>
          <p:cNvSpPr/>
          <p:nvPr/>
        </p:nvSpPr>
        <p:spPr>
          <a:xfrm>
            <a:off x="142672" y="6770380"/>
            <a:ext cx="3568635" cy="3455307"/>
          </a:xfrm>
          <a:custGeom>
            <a:avLst/>
            <a:gdLst/>
            <a:ahLst/>
            <a:cxnLst/>
            <a:rect l="l" t="t" r="r" b="b"/>
            <a:pathLst>
              <a:path w="9797143" h="8229600">
                <a:moveTo>
                  <a:pt x="0" y="0"/>
                </a:moveTo>
                <a:lnTo>
                  <a:pt x="9797143" y="0"/>
                </a:lnTo>
                <a:lnTo>
                  <a:pt x="9797143" y="8229600"/>
                </a:lnTo>
                <a:lnTo>
                  <a:pt x="0" y="8229600"/>
                </a:lnTo>
                <a:lnTo>
                  <a:pt x="0" y="0"/>
                </a:lnTo>
                <a:close/>
              </a:path>
            </a:pathLst>
          </a:custGeom>
          <a:blipFill>
            <a:blip r:embed="rId11"/>
            <a:stretch>
              <a:fillRect/>
            </a:stretch>
          </a:blipFill>
        </p:spPr>
        <p:txBody>
          <a:bodyPr/>
          <a:lstStyle/>
          <a:p>
            <a:endParaRPr lang="en-US"/>
          </a:p>
        </p:txBody>
      </p:sp>
      <p:grpSp>
        <p:nvGrpSpPr>
          <p:cNvPr id="5" name="Group 4"/>
          <p:cNvGrpSpPr/>
          <p:nvPr/>
        </p:nvGrpSpPr>
        <p:grpSpPr>
          <a:xfrm>
            <a:off x="3501218" y="2546326"/>
            <a:ext cx="11285565" cy="5873774"/>
            <a:chOff x="3501218" y="2546326"/>
            <a:chExt cx="11285565" cy="5873774"/>
          </a:xfrm>
        </p:grpSpPr>
        <p:pic>
          <p:nvPicPr>
            <p:cNvPr id="21" name="Picture 20"/>
            <p:cNvPicPr>
              <a:picLocks noChangeAspect="1"/>
            </p:cNvPicPr>
            <p:nvPr/>
          </p:nvPicPr>
          <p:blipFill>
            <a:blip r:embed="rId12"/>
            <a:stretch>
              <a:fillRect/>
            </a:stretch>
          </p:blipFill>
          <p:spPr>
            <a:xfrm>
              <a:off x="3501218" y="2546326"/>
              <a:ext cx="11285565" cy="5873774"/>
            </a:xfrm>
            <a:prstGeom prst="roundRect">
              <a:avLst/>
            </a:prstGeom>
            <a:ln w="38100">
              <a:solidFill>
                <a:schemeClr val="accent6">
                  <a:lumMod val="50000"/>
                </a:schemeClr>
              </a:solidFill>
            </a:ln>
          </p:spPr>
        </p:pic>
        <p:cxnSp>
          <p:nvCxnSpPr>
            <p:cNvPr id="22" name="Straight Connector 21"/>
            <p:cNvCxnSpPr/>
            <p:nvPr/>
          </p:nvCxnSpPr>
          <p:spPr>
            <a:xfrm>
              <a:off x="9681410" y="3940342"/>
              <a:ext cx="129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1613882" y="5187616"/>
              <a:ext cx="1424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684168" y="6438900"/>
              <a:ext cx="1295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1300460" y="7674142"/>
              <a:ext cx="14249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652109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04</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Let’s chant.</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3</a:t>
            </a:r>
          </a:p>
        </p:txBody>
      </p:sp>
    </p:spTree>
    <p:extLst>
      <p:ext uri="{BB962C8B-B14F-4D97-AF65-F5344CB8AC3E}">
        <p14:creationId xmlns:p14="http://schemas.microsoft.com/office/powerpoint/2010/main" val="923716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4"/>
          <a:stretch>
            <a:fillRect/>
          </a:stretch>
        </p:blipFill>
        <p:spPr>
          <a:xfrm>
            <a:off x="-1" y="0"/>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pic>
        <p:nvPicPr>
          <p:cNvPr id="8" name="Picture 7"/>
          <p:cNvPicPr>
            <a:picLocks noChangeAspect="1"/>
          </p:cNvPicPr>
          <p:nvPr/>
        </p:nvPicPr>
        <p:blipFill>
          <a:blip r:embed="rId5"/>
          <a:stretch>
            <a:fillRect/>
          </a:stretch>
        </p:blipFill>
        <p:spPr>
          <a:xfrm>
            <a:off x="3669635" y="2244738"/>
            <a:ext cx="10948730" cy="6519666"/>
          </a:xfrm>
          <a:prstGeom prst="rect">
            <a:avLst/>
          </a:prstGeom>
          <a:ln w="38100">
            <a:solidFill>
              <a:srgbClr val="FF33CC"/>
            </a:solidFill>
          </a:ln>
          <a:effectLst>
            <a:glow rad="228600">
              <a:schemeClr val="accent3">
                <a:satMod val="175000"/>
                <a:alpha val="40000"/>
              </a:schemeClr>
            </a:glow>
          </a:effectLst>
        </p:spPr>
      </p:pic>
      <p:sp>
        <p:nvSpPr>
          <p:cNvPr id="29" name="Freeform 3"/>
          <p:cNvSpPr/>
          <p:nvPr/>
        </p:nvSpPr>
        <p:spPr>
          <a:xfrm>
            <a:off x="15482631" y="8074180"/>
            <a:ext cx="2403991" cy="2097872"/>
          </a:xfrm>
          <a:custGeom>
            <a:avLst/>
            <a:gdLst/>
            <a:ahLst/>
            <a:cxnLst/>
            <a:rect l="l" t="t" r="r" b="b"/>
            <a:pathLst>
              <a:path w="9430450" h="8229600">
                <a:moveTo>
                  <a:pt x="0" y="0"/>
                </a:moveTo>
                <a:lnTo>
                  <a:pt x="9430450" y="0"/>
                </a:lnTo>
                <a:lnTo>
                  <a:pt x="9430450" y="8229600"/>
                </a:lnTo>
                <a:lnTo>
                  <a:pt x="0" y="8229600"/>
                </a:lnTo>
                <a:lnTo>
                  <a:pt x="0" y="0"/>
                </a:lnTo>
                <a:close/>
              </a:path>
            </a:pathLst>
          </a:custGeom>
          <a:blipFill>
            <a:blip r:embed="rId6"/>
            <a:stretch>
              <a:fillRect/>
            </a:stretch>
          </a:blipFill>
        </p:spPr>
        <p:txBody>
          <a:bodyPr/>
          <a:lstStyle/>
          <a:p>
            <a:endParaRPr lang="en-US"/>
          </a:p>
        </p:txBody>
      </p:sp>
      <p:sp>
        <p:nvSpPr>
          <p:cNvPr id="30" name="Freeform 7"/>
          <p:cNvSpPr/>
          <p:nvPr/>
        </p:nvSpPr>
        <p:spPr>
          <a:xfrm>
            <a:off x="15029531" y="94664"/>
            <a:ext cx="3073054" cy="1841837"/>
          </a:xfrm>
          <a:custGeom>
            <a:avLst/>
            <a:gdLst/>
            <a:ahLst/>
            <a:cxnLst/>
            <a:rect l="l" t="t" r="r" b="b"/>
            <a:pathLst>
              <a:path w="7315200" h="3337560">
                <a:moveTo>
                  <a:pt x="0" y="0"/>
                </a:moveTo>
                <a:lnTo>
                  <a:pt x="7315200" y="0"/>
                </a:lnTo>
                <a:lnTo>
                  <a:pt x="7315200" y="3337560"/>
                </a:lnTo>
                <a:lnTo>
                  <a:pt x="0" y="33375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1" name="Freeform 6"/>
          <p:cNvSpPr/>
          <p:nvPr/>
        </p:nvSpPr>
        <p:spPr>
          <a:xfrm rot="6390906">
            <a:off x="-91528" y="143222"/>
            <a:ext cx="2323351" cy="1538252"/>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4" name="Freeform 7"/>
          <p:cNvSpPr/>
          <p:nvPr/>
        </p:nvSpPr>
        <p:spPr>
          <a:xfrm>
            <a:off x="-1" y="7647780"/>
            <a:ext cx="2636287" cy="2590152"/>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7" name="TextBox 15">
            <a:extLst>
              <a:ext uri="{FF2B5EF4-FFF2-40B4-BE49-F238E27FC236}">
                <a16:creationId xmlns:a16="http://schemas.microsoft.com/office/drawing/2014/main"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Look and read.</a:t>
            </a:r>
          </a:p>
        </p:txBody>
      </p:sp>
    </p:spTree>
    <p:extLst>
      <p:ext uri="{BB962C8B-B14F-4D97-AF65-F5344CB8AC3E}">
        <p14:creationId xmlns:p14="http://schemas.microsoft.com/office/powerpoint/2010/main" val="1625557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6"/>
          <a:stretch>
            <a:fillRect/>
          </a:stretch>
        </p:blipFill>
        <p:spPr>
          <a:xfrm>
            <a:off x="-1" y="0"/>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pic>
        <p:nvPicPr>
          <p:cNvPr id="8" name="Picture 7"/>
          <p:cNvPicPr>
            <a:picLocks noChangeAspect="1"/>
          </p:cNvPicPr>
          <p:nvPr/>
        </p:nvPicPr>
        <p:blipFill>
          <a:blip r:embed="rId7"/>
          <a:stretch>
            <a:fillRect/>
          </a:stretch>
        </p:blipFill>
        <p:spPr>
          <a:xfrm>
            <a:off x="3669635" y="2244738"/>
            <a:ext cx="10948730" cy="6519666"/>
          </a:xfrm>
          <a:prstGeom prst="rect">
            <a:avLst/>
          </a:prstGeom>
          <a:ln w="38100">
            <a:solidFill>
              <a:srgbClr val="FF33CC"/>
            </a:solidFill>
          </a:ln>
          <a:effectLst>
            <a:glow rad="228600">
              <a:schemeClr val="accent3">
                <a:satMod val="175000"/>
                <a:alpha val="40000"/>
              </a:schemeClr>
            </a:glow>
          </a:effectLst>
        </p:spPr>
      </p:pic>
      <p:sp>
        <p:nvSpPr>
          <p:cNvPr id="29" name="Freeform 3"/>
          <p:cNvSpPr/>
          <p:nvPr/>
        </p:nvSpPr>
        <p:spPr>
          <a:xfrm>
            <a:off x="15482631" y="8074180"/>
            <a:ext cx="2403991" cy="2097872"/>
          </a:xfrm>
          <a:custGeom>
            <a:avLst/>
            <a:gdLst/>
            <a:ahLst/>
            <a:cxnLst/>
            <a:rect l="l" t="t" r="r" b="b"/>
            <a:pathLst>
              <a:path w="9430450" h="8229600">
                <a:moveTo>
                  <a:pt x="0" y="0"/>
                </a:moveTo>
                <a:lnTo>
                  <a:pt x="9430450" y="0"/>
                </a:lnTo>
                <a:lnTo>
                  <a:pt x="9430450" y="8229600"/>
                </a:lnTo>
                <a:lnTo>
                  <a:pt x="0" y="8229600"/>
                </a:lnTo>
                <a:lnTo>
                  <a:pt x="0" y="0"/>
                </a:lnTo>
                <a:close/>
              </a:path>
            </a:pathLst>
          </a:custGeom>
          <a:blipFill>
            <a:blip r:embed="rId8"/>
            <a:stretch>
              <a:fillRect/>
            </a:stretch>
          </a:blipFill>
        </p:spPr>
        <p:txBody>
          <a:bodyPr/>
          <a:lstStyle/>
          <a:p>
            <a:endParaRPr lang="en-US"/>
          </a:p>
        </p:txBody>
      </p:sp>
      <p:sp>
        <p:nvSpPr>
          <p:cNvPr id="30" name="Freeform 7"/>
          <p:cNvSpPr/>
          <p:nvPr/>
        </p:nvSpPr>
        <p:spPr>
          <a:xfrm>
            <a:off x="15029531" y="94664"/>
            <a:ext cx="3073054" cy="1841837"/>
          </a:xfrm>
          <a:custGeom>
            <a:avLst/>
            <a:gdLst/>
            <a:ahLst/>
            <a:cxnLst/>
            <a:rect l="l" t="t" r="r" b="b"/>
            <a:pathLst>
              <a:path w="7315200" h="3337560">
                <a:moveTo>
                  <a:pt x="0" y="0"/>
                </a:moveTo>
                <a:lnTo>
                  <a:pt x="7315200" y="0"/>
                </a:lnTo>
                <a:lnTo>
                  <a:pt x="7315200" y="3337560"/>
                </a:lnTo>
                <a:lnTo>
                  <a:pt x="0" y="33375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6"/>
          <p:cNvSpPr/>
          <p:nvPr/>
        </p:nvSpPr>
        <p:spPr>
          <a:xfrm rot="6390906">
            <a:off x="-91528" y="143222"/>
            <a:ext cx="2323351" cy="1538252"/>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4" name="Freeform 7"/>
          <p:cNvSpPr/>
          <p:nvPr/>
        </p:nvSpPr>
        <p:spPr>
          <a:xfrm>
            <a:off x="-1" y="7647780"/>
            <a:ext cx="2636287" cy="2590152"/>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7" name="TextBox 15">
            <a:extLst>
              <a:ext uri="{FF2B5EF4-FFF2-40B4-BE49-F238E27FC236}">
                <a16:creationId xmlns:a16="http://schemas.microsoft.com/office/drawing/2014/main"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and chant.</a:t>
            </a:r>
          </a:p>
        </p:txBody>
      </p:sp>
      <p:pic>
        <p:nvPicPr>
          <p:cNvPr id="5" name="Track 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5448868" y="5047371"/>
            <a:ext cx="914400" cy="914400"/>
          </a:xfrm>
          <a:prstGeom prst="rect">
            <a:avLst/>
          </a:prstGeom>
          <a:effectLst>
            <a:glow rad="101600">
              <a:srgbClr val="66FFFF">
                <a:alpha val="60000"/>
              </a:srgbClr>
            </a:glow>
          </a:effectLst>
        </p:spPr>
      </p:pic>
    </p:spTree>
    <p:extLst>
      <p:ext uri="{BB962C8B-B14F-4D97-AF65-F5344CB8AC3E}">
        <p14:creationId xmlns:p14="http://schemas.microsoft.com/office/powerpoint/2010/main" val="10788684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6538" fill="hold"/>
                                        <p:tgtEl>
                                          <p:spTgt spid="5"/>
                                        </p:tgtEl>
                                      </p:cBhvr>
                                    </p:cmd>
                                  </p:childTnLst>
                                </p:cTn>
                              </p:par>
                            </p:childTnLst>
                          </p:cTn>
                        </p:par>
                      </p:childTnLst>
                    </p:cTn>
                  </p:par>
                </p:childTnLst>
              </p:cTn>
              <p:nextCondLst>
                <p:cond evt="onClick" delay="0">
                  <p:tgtEl>
                    <p:spTgt spid="5"/>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3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6"/>
          <a:stretch>
            <a:fillRect/>
          </a:stretch>
        </p:blipFill>
        <p:spPr>
          <a:xfrm>
            <a:off x="-1" y="0"/>
            <a:ext cx="18288001"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pic>
        <p:nvPicPr>
          <p:cNvPr id="8" name="Picture 7"/>
          <p:cNvPicPr>
            <a:picLocks noChangeAspect="1"/>
          </p:cNvPicPr>
          <p:nvPr/>
        </p:nvPicPr>
        <p:blipFill>
          <a:blip r:embed="rId7"/>
          <a:stretch>
            <a:fillRect/>
          </a:stretch>
        </p:blipFill>
        <p:spPr>
          <a:xfrm>
            <a:off x="3669635" y="2244738"/>
            <a:ext cx="10948730" cy="6519666"/>
          </a:xfrm>
          <a:prstGeom prst="rect">
            <a:avLst/>
          </a:prstGeom>
          <a:ln w="38100">
            <a:solidFill>
              <a:srgbClr val="FF33CC"/>
            </a:solidFill>
          </a:ln>
          <a:effectLst>
            <a:glow rad="228600">
              <a:schemeClr val="accent3">
                <a:satMod val="175000"/>
                <a:alpha val="40000"/>
              </a:schemeClr>
            </a:glow>
          </a:effectLst>
        </p:spPr>
      </p:pic>
      <p:sp>
        <p:nvSpPr>
          <p:cNvPr id="29" name="Freeform 3"/>
          <p:cNvSpPr/>
          <p:nvPr/>
        </p:nvSpPr>
        <p:spPr>
          <a:xfrm>
            <a:off x="15482631" y="8074180"/>
            <a:ext cx="2403991" cy="2097872"/>
          </a:xfrm>
          <a:custGeom>
            <a:avLst/>
            <a:gdLst/>
            <a:ahLst/>
            <a:cxnLst/>
            <a:rect l="l" t="t" r="r" b="b"/>
            <a:pathLst>
              <a:path w="9430450" h="8229600">
                <a:moveTo>
                  <a:pt x="0" y="0"/>
                </a:moveTo>
                <a:lnTo>
                  <a:pt x="9430450" y="0"/>
                </a:lnTo>
                <a:lnTo>
                  <a:pt x="9430450" y="8229600"/>
                </a:lnTo>
                <a:lnTo>
                  <a:pt x="0" y="8229600"/>
                </a:lnTo>
                <a:lnTo>
                  <a:pt x="0" y="0"/>
                </a:lnTo>
                <a:close/>
              </a:path>
            </a:pathLst>
          </a:custGeom>
          <a:blipFill>
            <a:blip r:embed="rId8"/>
            <a:stretch>
              <a:fillRect/>
            </a:stretch>
          </a:blipFill>
        </p:spPr>
        <p:txBody>
          <a:bodyPr/>
          <a:lstStyle/>
          <a:p>
            <a:endParaRPr lang="en-US"/>
          </a:p>
        </p:txBody>
      </p:sp>
      <p:sp>
        <p:nvSpPr>
          <p:cNvPr id="30" name="Freeform 7"/>
          <p:cNvSpPr/>
          <p:nvPr/>
        </p:nvSpPr>
        <p:spPr>
          <a:xfrm>
            <a:off x="15029531" y="94664"/>
            <a:ext cx="3073054" cy="1841837"/>
          </a:xfrm>
          <a:custGeom>
            <a:avLst/>
            <a:gdLst/>
            <a:ahLst/>
            <a:cxnLst/>
            <a:rect l="l" t="t" r="r" b="b"/>
            <a:pathLst>
              <a:path w="7315200" h="3337560">
                <a:moveTo>
                  <a:pt x="0" y="0"/>
                </a:moveTo>
                <a:lnTo>
                  <a:pt x="7315200" y="0"/>
                </a:lnTo>
                <a:lnTo>
                  <a:pt x="7315200" y="3337560"/>
                </a:lnTo>
                <a:lnTo>
                  <a:pt x="0" y="33375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1" name="Freeform 6"/>
          <p:cNvSpPr/>
          <p:nvPr/>
        </p:nvSpPr>
        <p:spPr>
          <a:xfrm rot="6390906">
            <a:off x="-91528" y="143222"/>
            <a:ext cx="2323351" cy="1538252"/>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4" name="Freeform 7"/>
          <p:cNvSpPr/>
          <p:nvPr/>
        </p:nvSpPr>
        <p:spPr>
          <a:xfrm>
            <a:off x="-1" y="7647780"/>
            <a:ext cx="2636287" cy="2590152"/>
          </a:xfrm>
          <a:custGeom>
            <a:avLst/>
            <a:gdLst/>
            <a:ahLst/>
            <a:cxnLst/>
            <a:rect l="l" t="t" r="r" b="b"/>
            <a:pathLst>
              <a:path w="4188092" h="4114800">
                <a:moveTo>
                  <a:pt x="0" y="0"/>
                </a:moveTo>
                <a:lnTo>
                  <a:pt x="4188092" y="0"/>
                </a:lnTo>
                <a:lnTo>
                  <a:pt x="418809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37" name="TextBox 15">
            <a:extLst>
              <a:ext uri="{FF2B5EF4-FFF2-40B4-BE49-F238E27FC236}">
                <a16:creationId xmlns:a16="http://schemas.microsoft.com/office/drawing/2014/main" id="{BD81E6EA-EC87-493A-282C-1B8444588598}"/>
              </a:ext>
            </a:extLst>
          </p:cNvPr>
          <p:cNvSpPr txBox="1"/>
          <p:nvPr/>
        </p:nvSpPr>
        <p:spPr>
          <a:xfrm>
            <a:off x="2438400" y="945396"/>
            <a:ext cx="13411200" cy="923330"/>
          </a:xfrm>
          <a:prstGeom prst="rect">
            <a:avLst/>
          </a:prstGeom>
        </p:spPr>
        <p:txBody>
          <a:bodyPr wrap="square" lIns="0" tIns="0" rIns="0" bIns="0" rtlCol="0" anchor="t">
            <a:spAutoFit/>
          </a:bodyPr>
          <a:lstStyle/>
          <a:p>
            <a:pPr algn="ctr">
              <a:spcBef>
                <a:spcPct val="0"/>
              </a:spcBef>
            </a:pPr>
            <a:r>
              <a:rPr lang="en-US" sz="6000" dirty="0">
                <a:latin typeface="Cooper Black" panose="0208090404030B020404" pitchFamily="18" charset="0"/>
                <a:cs typeface="Aharoni" panose="02010803020104030203" pitchFamily="2" charset="-79"/>
              </a:rPr>
              <a:t>Chant and clap.</a:t>
            </a:r>
          </a:p>
        </p:txBody>
      </p:sp>
      <p:pic>
        <p:nvPicPr>
          <p:cNvPr id="5" name="Track 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5448868" y="5047371"/>
            <a:ext cx="914400" cy="914400"/>
          </a:xfrm>
          <a:prstGeom prst="rect">
            <a:avLst/>
          </a:prstGeom>
          <a:effectLst>
            <a:glow rad="101600">
              <a:srgbClr val="66FFFF">
                <a:alpha val="60000"/>
              </a:srgbClr>
            </a:glow>
          </a:effectLst>
        </p:spPr>
      </p:pic>
    </p:spTree>
    <p:extLst>
      <p:ext uri="{BB962C8B-B14F-4D97-AF65-F5344CB8AC3E}">
        <p14:creationId xmlns:p14="http://schemas.microsoft.com/office/powerpoint/2010/main" val="267744762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fltVal val="0"/>
                                          </p:val>
                                        </p:tav>
                                        <p:tav tm="100000">
                                          <p:val>
                                            <p:strVal val="#ppt_w"/>
                                          </p:val>
                                        </p:tav>
                                      </p:tavLst>
                                    </p:anim>
                                    <p:anim calcmode="lin" valueType="num">
                                      <p:cBhvr>
                                        <p:cTn id="8" dur="1000" fill="hold"/>
                                        <p:tgtEl>
                                          <p:spTgt spid="37"/>
                                        </p:tgtEl>
                                        <p:attrNameLst>
                                          <p:attrName>ppt_h</p:attrName>
                                        </p:attrNameLst>
                                      </p:cBhvr>
                                      <p:tavLst>
                                        <p:tav tm="0">
                                          <p:val>
                                            <p:fltVal val="0"/>
                                          </p:val>
                                        </p:tav>
                                        <p:tav tm="100000">
                                          <p:val>
                                            <p:strVal val="#ppt_h"/>
                                          </p:val>
                                        </p:tav>
                                      </p:tavLst>
                                    </p:anim>
                                    <p:anim calcmode="lin" valueType="num">
                                      <p:cBhvr>
                                        <p:cTn id="9" dur="1000" fill="hold"/>
                                        <p:tgtEl>
                                          <p:spTgt spid="37"/>
                                        </p:tgtEl>
                                        <p:attrNameLst>
                                          <p:attrName>style.rotation</p:attrName>
                                        </p:attrNameLst>
                                      </p:cBhvr>
                                      <p:tavLst>
                                        <p:tav tm="0">
                                          <p:val>
                                            <p:fltVal val="90"/>
                                          </p:val>
                                        </p:tav>
                                        <p:tav tm="100000">
                                          <p:val>
                                            <p:fltVal val="0"/>
                                          </p:val>
                                        </p:tav>
                                      </p:tavLst>
                                    </p:anim>
                                    <p:animEffect transition="in" filter="fade">
                                      <p:cBhvr>
                                        <p:cTn id="10" dur="1000"/>
                                        <p:tgtEl>
                                          <p:spTgt spid="37"/>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6538" fill="hold"/>
                                        <p:tgtEl>
                                          <p:spTgt spid="5"/>
                                        </p:tgtEl>
                                      </p:cBhvr>
                                    </p:cmd>
                                  </p:childTnLst>
                                </p:cTn>
                              </p:par>
                            </p:childTnLst>
                          </p:cTn>
                        </p:par>
                      </p:childTnLst>
                    </p:cTn>
                  </p:par>
                </p:childTnLst>
              </p:cTn>
              <p:nextCondLst>
                <p:cond evt="onClick" delay="0">
                  <p:tgtEl>
                    <p:spTgt spid="5"/>
                  </p:tgtEl>
                </p:cond>
              </p:nextCondLst>
            </p:seq>
            <p:audio>
              <p:cMediaNode vol="80000">
                <p:cTn id="16" fill="hold" display="0">
                  <p:stCondLst>
                    <p:cond delay="indefinite"/>
                  </p:stCondLst>
                  <p:endCondLst>
                    <p:cond evt="onStopAudio" delay="0">
                      <p:tgtEl>
                        <p:sldTgt/>
                      </p:tgtEl>
                    </p:cond>
                  </p:endCondLst>
                </p:cTn>
                <p:tgtEl>
                  <p:spTgt spid="5"/>
                </p:tgtEl>
              </p:cMediaNode>
            </p:audio>
          </p:childTnLst>
        </p:cTn>
      </p:par>
    </p:tnLst>
    <p:bldLst>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05</a:t>
            </a:r>
          </a:p>
        </p:txBody>
      </p:sp>
      <p:sp>
        <p:nvSpPr>
          <p:cNvPr id="15"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Wrap-up</a:t>
            </a:r>
          </a:p>
        </p:txBody>
      </p:sp>
    </p:spTree>
    <p:extLst>
      <p:ext uri="{BB962C8B-B14F-4D97-AF65-F5344CB8AC3E}">
        <p14:creationId xmlns:p14="http://schemas.microsoft.com/office/powerpoint/2010/main" val="982902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18288000" cy="10287000"/>
          </a:xfrm>
          <a:prstGeom prst="rect">
            <a:avLst/>
          </a:prstGeom>
        </p:spPr>
      </p:pic>
      <p:sp>
        <p:nvSpPr>
          <p:cNvPr id="3" name="Freeform 3"/>
          <p:cNvSpPr/>
          <p:nvPr/>
        </p:nvSpPr>
        <p:spPr>
          <a:xfrm>
            <a:off x="-3628955" y="40823"/>
            <a:ext cx="7576183" cy="2534578"/>
          </a:xfrm>
          <a:custGeom>
            <a:avLst/>
            <a:gdLst/>
            <a:ahLst/>
            <a:cxnLst/>
            <a:rect l="l" t="t" r="r" b="b"/>
            <a:pathLst>
              <a:path w="7576183" h="2534578">
                <a:moveTo>
                  <a:pt x="0" y="0"/>
                </a:moveTo>
                <a:lnTo>
                  <a:pt x="7576184" y="0"/>
                </a:lnTo>
                <a:lnTo>
                  <a:pt x="7576184" y="2534578"/>
                </a:lnTo>
                <a:lnTo>
                  <a:pt x="0" y="25345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809093" y="6971111"/>
            <a:ext cx="3675585" cy="3675585"/>
          </a:xfrm>
          <a:custGeom>
            <a:avLst/>
            <a:gdLst/>
            <a:ahLst/>
            <a:cxnLst/>
            <a:rect l="l" t="t" r="r" b="b"/>
            <a:pathLst>
              <a:path w="3675585" h="3675585">
                <a:moveTo>
                  <a:pt x="0" y="0"/>
                </a:moveTo>
                <a:lnTo>
                  <a:pt x="3675586" y="0"/>
                </a:lnTo>
                <a:lnTo>
                  <a:pt x="3675586" y="3675586"/>
                </a:lnTo>
                <a:lnTo>
                  <a:pt x="0" y="3675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1762949" y="6623134"/>
            <a:ext cx="6829851" cy="5128597"/>
          </a:xfrm>
          <a:custGeom>
            <a:avLst/>
            <a:gdLst/>
            <a:ahLst/>
            <a:cxnLst/>
            <a:rect l="l" t="t" r="r" b="b"/>
            <a:pathLst>
              <a:path w="6829851" h="5128597">
                <a:moveTo>
                  <a:pt x="0" y="0"/>
                </a:moveTo>
                <a:lnTo>
                  <a:pt x="6829851" y="0"/>
                </a:lnTo>
                <a:lnTo>
                  <a:pt x="6829851" y="5128597"/>
                </a:lnTo>
                <a:lnTo>
                  <a:pt x="0" y="51285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9322417" y="-2241493"/>
            <a:ext cx="4212257" cy="4212257"/>
          </a:xfrm>
          <a:custGeom>
            <a:avLst/>
            <a:gdLst/>
            <a:ahLst/>
            <a:cxnLst/>
            <a:rect l="l" t="t" r="r" b="b"/>
            <a:pathLst>
              <a:path w="4212257" h="4212257">
                <a:moveTo>
                  <a:pt x="0" y="0"/>
                </a:moveTo>
                <a:lnTo>
                  <a:pt x="4212256" y="0"/>
                </a:lnTo>
                <a:lnTo>
                  <a:pt x="4212256" y="4212256"/>
                </a:lnTo>
                <a:lnTo>
                  <a:pt x="0" y="42122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2764212" y="-1101956"/>
            <a:ext cx="3660472" cy="3680547"/>
          </a:xfrm>
          <a:custGeom>
            <a:avLst/>
            <a:gdLst/>
            <a:ahLst/>
            <a:cxnLst/>
            <a:rect l="l" t="t" r="r" b="b"/>
            <a:pathLst>
              <a:path w="3660472" h="3680547">
                <a:moveTo>
                  <a:pt x="0" y="0"/>
                </a:moveTo>
                <a:lnTo>
                  <a:pt x="3660471" y="0"/>
                </a:lnTo>
                <a:lnTo>
                  <a:pt x="3660471" y="3680548"/>
                </a:lnTo>
                <a:lnTo>
                  <a:pt x="0" y="36805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313105" y="700124"/>
            <a:ext cx="4143038" cy="3376576"/>
          </a:xfrm>
          <a:custGeom>
            <a:avLst/>
            <a:gdLst/>
            <a:ahLst/>
            <a:cxnLst/>
            <a:rect l="l" t="t" r="r" b="b"/>
            <a:pathLst>
              <a:path w="4143038" h="3376576">
                <a:moveTo>
                  <a:pt x="0" y="0"/>
                </a:moveTo>
                <a:lnTo>
                  <a:pt x="4143038" y="0"/>
                </a:lnTo>
                <a:lnTo>
                  <a:pt x="4143038" y="3376576"/>
                </a:lnTo>
                <a:lnTo>
                  <a:pt x="0" y="3376576"/>
                </a:lnTo>
                <a:lnTo>
                  <a:pt x="0" y="0"/>
                </a:lnTo>
                <a:close/>
              </a:path>
            </a:pathLst>
          </a:custGeom>
          <a:blipFill>
            <a:blip r:embed="rId13"/>
            <a:stretch>
              <a:fillRect/>
            </a:stretch>
          </a:blipFill>
        </p:spPr>
        <p:txBody>
          <a:bodyPr/>
          <a:lstStyle/>
          <a:p>
            <a:endParaRPr lang="en-US"/>
          </a:p>
        </p:txBody>
      </p:sp>
      <p:sp>
        <p:nvSpPr>
          <p:cNvPr id="9" name="Freeform 9"/>
          <p:cNvSpPr/>
          <p:nvPr/>
        </p:nvSpPr>
        <p:spPr>
          <a:xfrm>
            <a:off x="14015596" y="5878967"/>
            <a:ext cx="3880628" cy="4353894"/>
          </a:xfrm>
          <a:custGeom>
            <a:avLst/>
            <a:gdLst/>
            <a:ahLst/>
            <a:cxnLst/>
            <a:rect l="l" t="t" r="r" b="b"/>
            <a:pathLst>
              <a:path w="3880628" h="5165561">
                <a:moveTo>
                  <a:pt x="0" y="0"/>
                </a:moveTo>
                <a:lnTo>
                  <a:pt x="3880628" y="0"/>
                </a:lnTo>
                <a:lnTo>
                  <a:pt x="3880628" y="5165561"/>
                </a:lnTo>
                <a:lnTo>
                  <a:pt x="0" y="5165561"/>
                </a:lnTo>
                <a:lnTo>
                  <a:pt x="0" y="0"/>
                </a:lnTo>
                <a:close/>
              </a:path>
            </a:pathLst>
          </a:custGeom>
          <a:blipFill>
            <a:blip r:embed="rId14"/>
            <a:stretch>
              <a:fillRect/>
            </a:stretch>
          </a:blipFill>
        </p:spPr>
        <p:txBody>
          <a:bodyPr/>
          <a:lstStyle/>
          <a:p>
            <a:endParaRPr lang="en-US"/>
          </a:p>
        </p:txBody>
      </p:sp>
      <p:sp>
        <p:nvSpPr>
          <p:cNvPr id="11" name="TextBox 11"/>
          <p:cNvSpPr txBox="1"/>
          <p:nvPr/>
        </p:nvSpPr>
        <p:spPr>
          <a:xfrm>
            <a:off x="614653" y="4000500"/>
            <a:ext cx="17058695" cy="1354217"/>
          </a:xfrm>
          <a:prstGeom prst="rect">
            <a:avLst/>
          </a:prstGeom>
        </p:spPr>
        <p:txBody>
          <a:bodyPr wrap="square" lIns="0" tIns="0" rIns="0" bIns="0" rtlCol="0" anchor="t">
            <a:spAutoFit/>
          </a:bodyPr>
          <a:lstStyle/>
          <a:p>
            <a:pPr algn="ctr"/>
            <a:r>
              <a:rPr lang="en-US" sz="8800" dirty="0">
                <a:solidFill>
                  <a:srgbClr val="3333FF"/>
                </a:solidFill>
                <a:latin typeface="Broadway" panose="04040905080B02020502" pitchFamily="82" charset="0"/>
              </a:rPr>
              <a:t>Unit 14: </a:t>
            </a:r>
            <a:r>
              <a:rPr lang="en-US" sz="8800" dirty="0">
                <a:solidFill>
                  <a:srgbClr val="C00000"/>
                </a:solidFill>
                <a:latin typeface="Broadway" panose="04040905080B02020502" pitchFamily="82" charset="0"/>
              </a:rPr>
              <a:t>STAYING HEALTHY</a:t>
            </a:r>
          </a:p>
        </p:txBody>
      </p:sp>
      <p:sp>
        <p:nvSpPr>
          <p:cNvPr id="12" name="TextBox 12"/>
          <p:cNvSpPr txBox="1"/>
          <p:nvPr/>
        </p:nvSpPr>
        <p:spPr>
          <a:xfrm>
            <a:off x="4496083" y="6515100"/>
            <a:ext cx="9295834" cy="923330"/>
          </a:xfrm>
          <a:prstGeom prst="rect">
            <a:avLst/>
          </a:prstGeom>
        </p:spPr>
        <p:txBody>
          <a:bodyPr lIns="0" tIns="0" rIns="0" bIns="0" rtlCol="0" anchor="t">
            <a:spAutoFit/>
          </a:bodyPr>
          <a:lstStyle/>
          <a:p>
            <a:pPr algn="ctr"/>
            <a:r>
              <a:rPr lang="en-US" sz="6000" dirty="0">
                <a:latin typeface="Britannic Bold" panose="020B0903060703020204" pitchFamily="34" charset="0"/>
              </a:rPr>
              <a:t>Lesson 3 - </a:t>
            </a:r>
            <a:r>
              <a:rPr lang="en-US" sz="6000">
                <a:latin typeface="Britannic Bold" panose="020B0903060703020204" pitchFamily="34" charset="0"/>
              </a:rPr>
              <a:t>Period 5</a:t>
            </a:r>
            <a:endParaRPr lang="en-US" sz="6000" dirty="0">
              <a:latin typeface="Britannic Bold" panose="020B0903060703020204" pitchFamily="34" charset="0"/>
            </a:endParaRPr>
          </a:p>
        </p:txBody>
      </p:sp>
    </p:spTree>
    <p:extLst>
      <p:ext uri="{BB962C8B-B14F-4D97-AF65-F5344CB8AC3E}">
        <p14:creationId xmlns:p14="http://schemas.microsoft.com/office/powerpoint/2010/main" val="1005499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rot="-208583">
            <a:off x="10900176" y="3503164"/>
            <a:ext cx="2056788" cy="1987371"/>
          </a:xfrm>
          <a:custGeom>
            <a:avLst/>
            <a:gdLst/>
            <a:ahLst/>
            <a:cxnLst/>
            <a:rect l="l" t="t" r="r" b="b"/>
            <a:pathLst>
              <a:path w="2056788" h="1987371">
                <a:moveTo>
                  <a:pt x="0" y="0"/>
                </a:moveTo>
                <a:lnTo>
                  <a:pt x="2056788" y="0"/>
                </a:lnTo>
                <a:lnTo>
                  <a:pt x="2056788" y="1987372"/>
                </a:lnTo>
                <a:lnTo>
                  <a:pt x="0" y="1987372"/>
                </a:lnTo>
                <a:lnTo>
                  <a:pt x="0" y="0"/>
                </a:lnTo>
                <a:close/>
              </a:path>
            </a:pathLst>
          </a:custGeom>
          <a:blipFill>
            <a:blip r:embed="rId4"/>
            <a:stretch>
              <a:fillRect/>
            </a:stretch>
          </a:blipFill>
        </p:spPr>
        <p:txBody>
          <a:bodyPr/>
          <a:lstStyle/>
          <a:p>
            <a:endParaRPr lang="en-US"/>
          </a:p>
        </p:txBody>
      </p:sp>
      <p:sp>
        <p:nvSpPr>
          <p:cNvPr id="3" name="Freeform 3"/>
          <p:cNvSpPr/>
          <p:nvPr/>
        </p:nvSpPr>
        <p:spPr>
          <a:xfrm>
            <a:off x="9843353" y="3332597"/>
            <a:ext cx="1507194" cy="2090905"/>
          </a:xfrm>
          <a:custGeom>
            <a:avLst/>
            <a:gdLst/>
            <a:ahLst/>
            <a:cxnLst/>
            <a:rect l="l" t="t" r="r" b="b"/>
            <a:pathLst>
              <a:path w="1507194" h="2090905">
                <a:moveTo>
                  <a:pt x="0" y="0"/>
                </a:moveTo>
                <a:lnTo>
                  <a:pt x="1507194" y="0"/>
                </a:lnTo>
                <a:lnTo>
                  <a:pt x="1507194" y="2090905"/>
                </a:lnTo>
                <a:lnTo>
                  <a:pt x="0" y="2090905"/>
                </a:lnTo>
                <a:lnTo>
                  <a:pt x="0" y="0"/>
                </a:lnTo>
                <a:close/>
              </a:path>
            </a:pathLst>
          </a:custGeom>
          <a:blipFill>
            <a:blip r:embed="rId5"/>
            <a:stretch>
              <a:fillRect/>
            </a:stretch>
          </a:blipFill>
        </p:spPr>
        <p:txBody>
          <a:bodyPr/>
          <a:lstStyle/>
          <a:p>
            <a:endParaRPr lang="en-US"/>
          </a:p>
        </p:txBody>
      </p:sp>
      <p:sp>
        <p:nvSpPr>
          <p:cNvPr id="4" name="Freeform 4"/>
          <p:cNvSpPr/>
          <p:nvPr/>
        </p:nvSpPr>
        <p:spPr>
          <a:xfrm rot="-127209">
            <a:off x="8352271" y="3478783"/>
            <a:ext cx="1698452" cy="1867286"/>
          </a:xfrm>
          <a:custGeom>
            <a:avLst/>
            <a:gdLst/>
            <a:ahLst/>
            <a:cxnLst/>
            <a:rect l="l" t="t" r="r" b="b"/>
            <a:pathLst>
              <a:path w="1698452" h="1867286">
                <a:moveTo>
                  <a:pt x="0" y="0"/>
                </a:moveTo>
                <a:lnTo>
                  <a:pt x="1698453" y="0"/>
                </a:lnTo>
                <a:lnTo>
                  <a:pt x="1698453" y="1867287"/>
                </a:lnTo>
                <a:lnTo>
                  <a:pt x="0" y="1867287"/>
                </a:lnTo>
                <a:lnTo>
                  <a:pt x="0" y="0"/>
                </a:lnTo>
                <a:close/>
              </a:path>
            </a:pathLst>
          </a:custGeom>
          <a:blipFill>
            <a:blip r:embed="rId6"/>
            <a:stretch>
              <a:fillRect/>
            </a:stretch>
          </a:blipFill>
        </p:spPr>
        <p:txBody>
          <a:bodyPr/>
          <a:lstStyle/>
          <a:p>
            <a:endParaRPr lang="en-US"/>
          </a:p>
        </p:txBody>
      </p:sp>
      <p:sp>
        <p:nvSpPr>
          <p:cNvPr id="5" name="Freeform 5"/>
          <p:cNvSpPr/>
          <p:nvPr/>
        </p:nvSpPr>
        <p:spPr>
          <a:xfrm rot="-367853">
            <a:off x="7038676" y="3776709"/>
            <a:ext cx="1759152" cy="1493080"/>
          </a:xfrm>
          <a:custGeom>
            <a:avLst/>
            <a:gdLst/>
            <a:ahLst/>
            <a:cxnLst/>
            <a:rect l="l" t="t" r="r" b="b"/>
            <a:pathLst>
              <a:path w="1759152" h="1493080">
                <a:moveTo>
                  <a:pt x="0" y="0"/>
                </a:moveTo>
                <a:lnTo>
                  <a:pt x="1759151" y="0"/>
                </a:lnTo>
                <a:lnTo>
                  <a:pt x="1759151" y="1493080"/>
                </a:lnTo>
                <a:lnTo>
                  <a:pt x="0" y="1493080"/>
                </a:lnTo>
                <a:lnTo>
                  <a:pt x="0" y="0"/>
                </a:lnTo>
                <a:close/>
              </a:path>
            </a:pathLst>
          </a:custGeom>
          <a:blipFill>
            <a:blip r:embed="rId7"/>
            <a:stretch>
              <a:fillRect/>
            </a:stretch>
          </a:blipFill>
        </p:spPr>
        <p:txBody>
          <a:bodyPr/>
          <a:lstStyle/>
          <a:p>
            <a:endParaRPr lang="en-US"/>
          </a:p>
        </p:txBody>
      </p:sp>
      <p:sp>
        <p:nvSpPr>
          <p:cNvPr id="6" name="Freeform 6"/>
          <p:cNvSpPr/>
          <p:nvPr/>
        </p:nvSpPr>
        <p:spPr>
          <a:xfrm rot="-626353">
            <a:off x="2998852" y="3404674"/>
            <a:ext cx="1696161" cy="2087582"/>
          </a:xfrm>
          <a:custGeom>
            <a:avLst/>
            <a:gdLst/>
            <a:ahLst/>
            <a:cxnLst/>
            <a:rect l="l" t="t" r="r" b="b"/>
            <a:pathLst>
              <a:path w="1696161" h="2087582">
                <a:moveTo>
                  <a:pt x="0" y="0"/>
                </a:moveTo>
                <a:lnTo>
                  <a:pt x="1696161" y="0"/>
                </a:lnTo>
                <a:lnTo>
                  <a:pt x="1696161" y="2087582"/>
                </a:lnTo>
                <a:lnTo>
                  <a:pt x="0" y="2087582"/>
                </a:lnTo>
                <a:lnTo>
                  <a:pt x="0" y="0"/>
                </a:lnTo>
                <a:close/>
              </a:path>
            </a:pathLst>
          </a:custGeom>
          <a:blipFill>
            <a:blip r:embed="rId8"/>
            <a:stretch>
              <a:fillRect/>
            </a:stretch>
          </a:blipFill>
        </p:spPr>
        <p:txBody>
          <a:bodyPr/>
          <a:lstStyle/>
          <a:p>
            <a:endParaRPr lang="en-US"/>
          </a:p>
        </p:txBody>
      </p:sp>
      <p:sp>
        <p:nvSpPr>
          <p:cNvPr id="7" name="Freeform 7"/>
          <p:cNvSpPr/>
          <p:nvPr/>
        </p:nvSpPr>
        <p:spPr>
          <a:xfrm>
            <a:off x="4466675" y="3533880"/>
            <a:ext cx="1526475" cy="1757093"/>
          </a:xfrm>
          <a:custGeom>
            <a:avLst/>
            <a:gdLst/>
            <a:ahLst/>
            <a:cxnLst/>
            <a:rect l="l" t="t" r="r" b="b"/>
            <a:pathLst>
              <a:path w="1526475" h="1757093">
                <a:moveTo>
                  <a:pt x="0" y="0"/>
                </a:moveTo>
                <a:lnTo>
                  <a:pt x="1526475" y="0"/>
                </a:lnTo>
                <a:lnTo>
                  <a:pt x="1526475" y="1757093"/>
                </a:lnTo>
                <a:lnTo>
                  <a:pt x="0" y="1757093"/>
                </a:lnTo>
                <a:lnTo>
                  <a:pt x="0" y="0"/>
                </a:lnTo>
                <a:close/>
              </a:path>
            </a:pathLst>
          </a:custGeom>
          <a:blipFill>
            <a:blip r:embed="rId9"/>
            <a:stretch>
              <a:fillRect/>
            </a:stretch>
          </a:blipFill>
        </p:spPr>
        <p:txBody>
          <a:bodyPr/>
          <a:lstStyle/>
          <a:p>
            <a:endParaRPr lang="en-US"/>
          </a:p>
        </p:txBody>
      </p:sp>
      <p:sp>
        <p:nvSpPr>
          <p:cNvPr id="8" name="Freeform 8"/>
          <p:cNvSpPr/>
          <p:nvPr/>
        </p:nvSpPr>
        <p:spPr>
          <a:xfrm rot="-292842">
            <a:off x="5753266" y="3559326"/>
            <a:ext cx="1393976" cy="1731648"/>
          </a:xfrm>
          <a:custGeom>
            <a:avLst/>
            <a:gdLst/>
            <a:ahLst/>
            <a:cxnLst/>
            <a:rect l="l" t="t" r="r" b="b"/>
            <a:pathLst>
              <a:path w="1393976" h="1731648">
                <a:moveTo>
                  <a:pt x="0" y="0"/>
                </a:moveTo>
                <a:lnTo>
                  <a:pt x="1393976" y="0"/>
                </a:lnTo>
                <a:lnTo>
                  <a:pt x="1393976" y="1731647"/>
                </a:lnTo>
                <a:lnTo>
                  <a:pt x="0" y="1731647"/>
                </a:lnTo>
                <a:lnTo>
                  <a:pt x="0" y="0"/>
                </a:lnTo>
                <a:close/>
              </a:path>
            </a:pathLst>
          </a:custGeom>
          <a:blipFill>
            <a:blip r:embed="rId10"/>
            <a:stretch>
              <a:fillRect/>
            </a:stretch>
          </a:blipFill>
        </p:spPr>
        <p:txBody>
          <a:bodyPr/>
          <a:lstStyle/>
          <a:p>
            <a:endParaRPr lang="en-US"/>
          </a:p>
        </p:txBody>
      </p:sp>
      <p:sp>
        <p:nvSpPr>
          <p:cNvPr id="9" name="Freeform 9"/>
          <p:cNvSpPr/>
          <p:nvPr/>
        </p:nvSpPr>
        <p:spPr>
          <a:xfrm rot="-438349">
            <a:off x="12571440" y="3227758"/>
            <a:ext cx="1366735" cy="1984370"/>
          </a:xfrm>
          <a:custGeom>
            <a:avLst/>
            <a:gdLst/>
            <a:ahLst/>
            <a:cxnLst/>
            <a:rect l="l" t="t" r="r" b="b"/>
            <a:pathLst>
              <a:path w="1366735" h="1984370">
                <a:moveTo>
                  <a:pt x="0" y="0"/>
                </a:moveTo>
                <a:lnTo>
                  <a:pt x="1366734" y="0"/>
                </a:lnTo>
                <a:lnTo>
                  <a:pt x="1366734" y="1984370"/>
                </a:lnTo>
                <a:lnTo>
                  <a:pt x="0" y="1984370"/>
                </a:lnTo>
                <a:lnTo>
                  <a:pt x="0" y="0"/>
                </a:lnTo>
                <a:close/>
              </a:path>
            </a:pathLst>
          </a:custGeom>
          <a:blipFill>
            <a:blip r:embed="rId11"/>
            <a:stretch>
              <a:fillRect/>
            </a:stretch>
          </a:blipFill>
        </p:spPr>
        <p:txBody>
          <a:bodyPr/>
          <a:lstStyle/>
          <a:p>
            <a:endParaRPr lang="en-US"/>
          </a:p>
        </p:txBody>
      </p:sp>
      <p:sp>
        <p:nvSpPr>
          <p:cNvPr id="10" name="Freeform 10"/>
          <p:cNvSpPr/>
          <p:nvPr/>
        </p:nvSpPr>
        <p:spPr>
          <a:xfrm>
            <a:off x="13714320" y="3371430"/>
            <a:ext cx="1749917" cy="1799400"/>
          </a:xfrm>
          <a:custGeom>
            <a:avLst/>
            <a:gdLst/>
            <a:ahLst/>
            <a:cxnLst/>
            <a:rect l="l" t="t" r="r" b="b"/>
            <a:pathLst>
              <a:path w="1749917" h="1799400">
                <a:moveTo>
                  <a:pt x="0" y="0"/>
                </a:moveTo>
                <a:lnTo>
                  <a:pt x="1749917" y="0"/>
                </a:lnTo>
                <a:lnTo>
                  <a:pt x="1749917" y="1799400"/>
                </a:lnTo>
                <a:lnTo>
                  <a:pt x="0" y="1799400"/>
                </a:lnTo>
                <a:lnTo>
                  <a:pt x="0" y="0"/>
                </a:lnTo>
                <a:close/>
              </a:path>
            </a:pathLst>
          </a:custGeom>
          <a:blipFill>
            <a:blip r:embed="rId12"/>
            <a:stretch>
              <a:fillRect/>
            </a:stretch>
          </a:blipFill>
        </p:spPr>
        <p:txBody>
          <a:bodyPr/>
          <a:lstStyle/>
          <a:p>
            <a:endParaRPr lang="en-US"/>
          </a:p>
        </p:txBody>
      </p:sp>
      <p:sp>
        <p:nvSpPr>
          <p:cNvPr id="12" name="Freeform 12"/>
          <p:cNvSpPr/>
          <p:nvPr/>
        </p:nvSpPr>
        <p:spPr>
          <a:xfrm rot="1598604">
            <a:off x="14385349" y="569553"/>
            <a:ext cx="1908253" cy="1908253"/>
          </a:xfrm>
          <a:custGeom>
            <a:avLst/>
            <a:gdLst/>
            <a:ahLst/>
            <a:cxnLst/>
            <a:rect l="l" t="t" r="r" b="b"/>
            <a:pathLst>
              <a:path w="1908253" h="1908253">
                <a:moveTo>
                  <a:pt x="0" y="0"/>
                </a:moveTo>
                <a:lnTo>
                  <a:pt x="1908253" y="0"/>
                </a:lnTo>
                <a:lnTo>
                  <a:pt x="1908253" y="1908253"/>
                </a:lnTo>
                <a:lnTo>
                  <a:pt x="0" y="1908253"/>
                </a:lnTo>
                <a:lnTo>
                  <a:pt x="0" y="0"/>
                </a:lnTo>
                <a:close/>
              </a:path>
            </a:pathLst>
          </a:custGeom>
          <a:blipFill>
            <a:blip r:embed="rId13"/>
            <a:stretch>
              <a:fillRect/>
            </a:stretch>
          </a:blipFill>
        </p:spPr>
        <p:txBody>
          <a:bodyPr/>
          <a:lstStyle/>
          <a:p>
            <a:endParaRPr lang="en-US"/>
          </a:p>
        </p:txBody>
      </p:sp>
      <p:sp>
        <p:nvSpPr>
          <p:cNvPr id="13" name="Freeform 13"/>
          <p:cNvSpPr/>
          <p:nvPr/>
        </p:nvSpPr>
        <p:spPr>
          <a:xfrm rot="-3258891">
            <a:off x="1954851" y="679586"/>
            <a:ext cx="1644470" cy="1453300"/>
          </a:xfrm>
          <a:custGeom>
            <a:avLst/>
            <a:gdLst/>
            <a:ahLst/>
            <a:cxnLst/>
            <a:rect l="l" t="t" r="r" b="b"/>
            <a:pathLst>
              <a:path w="1644470" h="1453300">
                <a:moveTo>
                  <a:pt x="0" y="0"/>
                </a:moveTo>
                <a:lnTo>
                  <a:pt x="1644470" y="0"/>
                </a:lnTo>
                <a:lnTo>
                  <a:pt x="1644470" y="1453300"/>
                </a:lnTo>
                <a:lnTo>
                  <a:pt x="0" y="1453300"/>
                </a:lnTo>
                <a:lnTo>
                  <a:pt x="0" y="0"/>
                </a:lnTo>
                <a:close/>
              </a:path>
            </a:pathLst>
          </a:custGeom>
          <a:blipFill>
            <a:blip r:embed="rId14"/>
            <a:stretch>
              <a:fillRect/>
            </a:stretch>
          </a:blipFill>
        </p:spPr>
        <p:txBody>
          <a:bodyPr/>
          <a:lstStyle/>
          <a:p>
            <a:endParaRPr lang="en-US"/>
          </a:p>
        </p:txBody>
      </p:sp>
      <p:sp>
        <p:nvSpPr>
          <p:cNvPr id="17" name="TextBox 17"/>
          <p:cNvSpPr txBox="1"/>
          <p:nvPr/>
        </p:nvSpPr>
        <p:spPr>
          <a:xfrm>
            <a:off x="4109699" y="6180803"/>
            <a:ext cx="10068602" cy="557845"/>
          </a:xfrm>
          <a:prstGeom prst="rect">
            <a:avLst/>
          </a:prstGeom>
        </p:spPr>
        <p:txBody>
          <a:bodyPr wrap="square" lIns="0" tIns="0" rIns="0" bIns="0" rtlCol="0" anchor="t">
            <a:spAutoFit/>
          </a:bodyPr>
          <a:lstStyle/>
          <a:p>
            <a:pPr algn="ctr">
              <a:lnSpc>
                <a:spcPts val="4199"/>
              </a:lnSpc>
              <a:spcBef>
                <a:spcPct val="0"/>
              </a:spcBef>
            </a:pPr>
            <a:r>
              <a:rPr lang="en-US" sz="4000" b="1" dirty="0">
                <a:solidFill>
                  <a:srgbClr val="000000"/>
                </a:solidFill>
                <a:latin typeface="Monotype Corsiva" panose="03010101010201010101" pitchFamily="66" charset="0"/>
                <a:ea typeface="MS UI Gothic" panose="020B0600070205080204" pitchFamily="34" charset="-128"/>
              </a:rPr>
              <a:t>Share your  activities to stay healthy with your partner!</a:t>
            </a:r>
          </a:p>
        </p:txBody>
      </p:sp>
      <p:sp>
        <p:nvSpPr>
          <p:cNvPr id="20" name="Freeform 17"/>
          <p:cNvSpPr/>
          <p:nvPr/>
        </p:nvSpPr>
        <p:spPr>
          <a:xfrm rot="-286834">
            <a:off x="363573" y="5127813"/>
            <a:ext cx="3399175" cy="5606886"/>
          </a:xfrm>
          <a:custGeom>
            <a:avLst/>
            <a:gdLst/>
            <a:ahLst/>
            <a:cxnLst/>
            <a:rect l="l" t="t" r="r" b="b"/>
            <a:pathLst>
              <a:path w="3399175" h="5606886">
                <a:moveTo>
                  <a:pt x="0" y="0"/>
                </a:moveTo>
                <a:lnTo>
                  <a:pt x="3399175" y="0"/>
                </a:lnTo>
                <a:lnTo>
                  <a:pt x="3399175" y="5606886"/>
                </a:lnTo>
                <a:lnTo>
                  <a:pt x="0" y="5606886"/>
                </a:lnTo>
                <a:lnTo>
                  <a:pt x="0" y="0"/>
                </a:lnTo>
                <a:close/>
              </a:path>
            </a:pathLst>
          </a:custGeom>
          <a:blipFill>
            <a:blip r:embed="rId15"/>
            <a:stretch>
              <a:fillRect/>
            </a:stretch>
          </a:blipFill>
        </p:spPr>
        <p:txBody>
          <a:bodyPr/>
          <a:lstStyle/>
          <a:p>
            <a:endParaRPr lang="en-US"/>
          </a:p>
        </p:txBody>
      </p:sp>
      <p:sp>
        <p:nvSpPr>
          <p:cNvPr id="21" name="Freeform 18"/>
          <p:cNvSpPr/>
          <p:nvPr/>
        </p:nvSpPr>
        <p:spPr>
          <a:xfrm rot="555802" flipH="1">
            <a:off x="14684148" y="5442903"/>
            <a:ext cx="2714055" cy="5496820"/>
          </a:xfrm>
          <a:custGeom>
            <a:avLst/>
            <a:gdLst/>
            <a:ahLst/>
            <a:cxnLst/>
            <a:rect l="l" t="t" r="r" b="b"/>
            <a:pathLst>
              <a:path w="2714055" h="5496820">
                <a:moveTo>
                  <a:pt x="2714055" y="0"/>
                </a:moveTo>
                <a:lnTo>
                  <a:pt x="0" y="0"/>
                </a:lnTo>
                <a:lnTo>
                  <a:pt x="0" y="5496820"/>
                </a:lnTo>
                <a:lnTo>
                  <a:pt x="2714055" y="5496820"/>
                </a:lnTo>
                <a:lnTo>
                  <a:pt x="2714055" y="0"/>
                </a:lnTo>
                <a:close/>
              </a:path>
            </a:pathLst>
          </a:custGeom>
          <a:blipFill>
            <a:blip r:embed="rId16"/>
            <a:stretch>
              <a:fillRect/>
            </a:stretch>
          </a:blipFill>
        </p:spPr>
        <p:txBody>
          <a:bodyPr/>
          <a:lstStyle/>
          <a:p>
            <a:endParaRPr lang="en-US"/>
          </a:p>
        </p:txBody>
      </p:sp>
      <p:sp>
        <p:nvSpPr>
          <p:cNvPr id="22" name="Freeform 19"/>
          <p:cNvSpPr/>
          <p:nvPr/>
        </p:nvSpPr>
        <p:spPr>
          <a:xfrm rot="2406724">
            <a:off x="8908036" y="7822734"/>
            <a:ext cx="1243116" cy="1358597"/>
          </a:xfrm>
          <a:custGeom>
            <a:avLst/>
            <a:gdLst/>
            <a:ahLst/>
            <a:cxnLst/>
            <a:rect l="l" t="t" r="r" b="b"/>
            <a:pathLst>
              <a:path w="1243116" h="1358597">
                <a:moveTo>
                  <a:pt x="0" y="0"/>
                </a:moveTo>
                <a:lnTo>
                  <a:pt x="1243116" y="0"/>
                </a:lnTo>
                <a:lnTo>
                  <a:pt x="1243116" y="1358598"/>
                </a:lnTo>
                <a:lnTo>
                  <a:pt x="0" y="1358598"/>
                </a:lnTo>
                <a:lnTo>
                  <a:pt x="0" y="0"/>
                </a:lnTo>
                <a:close/>
              </a:path>
            </a:pathLst>
          </a:custGeom>
          <a:blipFill>
            <a:blip r:embed="rId17"/>
            <a:stretch>
              <a:fillRect/>
            </a:stretch>
          </a:blipFill>
        </p:spPr>
        <p:txBody>
          <a:bodyPr/>
          <a:lstStyle/>
          <a:p>
            <a:endParaRPr lang="en-US"/>
          </a:p>
        </p:txBody>
      </p:sp>
      <p:sp>
        <p:nvSpPr>
          <p:cNvPr id="23" name="Freeform 16"/>
          <p:cNvSpPr/>
          <p:nvPr/>
        </p:nvSpPr>
        <p:spPr>
          <a:xfrm rot="2618330">
            <a:off x="6974081" y="816327"/>
            <a:ext cx="3204783" cy="1293931"/>
          </a:xfrm>
          <a:custGeom>
            <a:avLst/>
            <a:gdLst/>
            <a:ahLst/>
            <a:cxnLst/>
            <a:rect l="l" t="t" r="r" b="b"/>
            <a:pathLst>
              <a:path w="3204783" h="1293931">
                <a:moveTo>
                  <a:pt x="0" y="0"/>
                </a:moveTo>
                <a:lnTo>
                  <a:pt x="3204783" y="0"/>
                </a:lnTo>
                <a:lnTo>
                  <a:pt x="3204783" y="1293931"/>
                </a:lnTo>
                <a:lnTo>
                  <a:pt x="0" y="1293931"/>
                </a:lnTo>
                <a:lnTo>
                  <a:pt x="0" y="0"/>
                </a:lnTo>
                <a:close/>
              </a:path>
            </a:pathLst>
          </a:custGeom>
          <a:blipFill>
            <a:blip r:embed="rId18"/>
            <a:stretch>
              <a:fillRect/>
            </a:stretch>
          </a:blipFill>
        </p:spPr>
        <p:txBody>
          <a:bodyPr/>
          <a:lstStyle/>
          <a:p>
            <a:endParaRPr lang="en-US"/>
          </a:p>
        </p:txBody>
      </p:sp>
    </p:spTree>
    <p:extLst>
      <p:ext uri="{BB962C8B-B14F-4D97-AF65-F5344CB8AC3E}">
        <p14:creationId xmlns:p14="http://schemas.microsoft.com/office/powerpoint/2010/main" val="157650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0-#ppt_w/2"/>
                                          </p:val>
                                        </p:tav>
                                        <p:tav tm="100000">
                                          <p:val>
                                            <p:strVal val="#ppt_x"/>
                                          </p:val>
                                        </p:tav>
                                      </p:tavLst>
                                    </p:anim>
                                    <p:anim calcmode="lin" valueType="num">
                                      <p:cBhvr additive="base">
                                        <p:cTn id="12" dur="2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 fill="hold"/>
                                        <p:tgtEl>
                                          <p:spTgt spid="4"/>
                                        </p:tgtEl>
                                        <p:attrNameLst>
                                          <p:attrName>ppt_x</p:attrName>
                                        </p:attrNameLst>
                                      </p:cBhvr>
                                      <p:tavLst>
                                        <p:tav tm="0">
                                          <p:val>
                                            <p:strVal val="0-#ppt_w/2"/>
                                          </p:val>
                                        </p:tav>
                                        <p:tav tm="100000">
                                          <p:val>
                                            <p:strVal val="#ppt_x"/>
                                          </p:val>
                                        </p:tav>
                                      </p:tavLst>
                                    </p:anim>
                                    <p:anim calcmode="lin" valueType="num">
                                      <p:cBhvr additive="base">
                                        <p:cTn id="16" dur="20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0-#ppt_w/2"/>
                                          </p:val>
                                        </p:tav>
                                        <p:tav tm="100000">
                                          <p:val>
                                            <p:strVal val="#ppt_x"/>
                                          </p:val>
                                        </p:tav>
                                      </p:tavLst>
                                    </p:anim>
                                    <p:anim calcmode="lin" valueType="num">
                                      <p:cBhvr additive="base">
                                        <p:cTn id="20" dur="20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0" fill="hold"/>
                                        <p:tgtEl>
                                          <p:spTgt spid="6"/>
                                        </p:tgtEl>
                                        <p:attrNameLst>
                                          <p:attrName>ppt_x</p:attrName>
                                        </p:attrNameLst>
                                      </p:cBhvr>
                                      <p:tavLst>
                                        <p:tav tm="0">
                                          <p:val>
                                            <p:strVal val="0-#ppt_w/2"/>
                                          </p:val>
                                        </p:tav>
                                        <p:tav tm="100000">
                                          <p:val>
                                            <p:strVal val="#ppt_x"/>
                                          </p:val>
                                        </p:tav>
                                      </p:tavLst>
                                    </p:anim>
                                    <p:anim calcmode="lin" valueType="num">
                                      <p:cBhvr additive="base">
                                        <p:cTn id="24" dur="20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000" fill="hold"/>
                                        <p:tgtEl>
                                          <p:spTgt spid="7"/>
                                        </p:tgtEl>
                                        <p:attrNameLst>
                                          <p:attrName>ppt_x</p:attrName>
                                        </p:attrNameLst>
                                      </p:cBhvr>
                                      <p:tavLst>
                                        <p:tav tm="0">
                                          <p:val>
                                            <p:strVal val="0-#ppt_w/2"/>
                                          </p:val>
                                        </p:tav>
                                        <p:tav tm="100000">
                                          <p:val>
                                            <p:strVal val="#ppt_x"/>
                                          </p:val>
                                        </p:tav>
                                      </p:tavLst>
                                    </p:anim>
                                    <p:anim calcmode="lin" valueType="num">
                                      <p:cBhvr additive="base">
                                        <p:cTn id="28" dur="20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9"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2000" fill="hold"/>
                                        <p:tgtEl>
                                          <p:spTgt spid="8"/>
                                        </p:tgtEl>
                                        <p:attrNameLst>
                                          <p:attrName>ppt_x</p:attrName>
                                        </p:attrNameLst>
                                      </p:cBhvr>
                                      <p:tavLst>
                                        <p:tav tm="0">
                                          <p:val>
                                            <p:strVal val="0-#ppt_w/2"/>
                                          </p:val>
                                        </p:tav>
                                        <p:tav tm="100000">
                                          <p:val>
                                            <p:strVal val="#ppt_x"/>
                                          </p:val>
                                        </p:tav>
                                      </p:tavLst>
                                    </p:anim>
                                    <p:anim calcmode="lin" valueType="num">
                                      <p:cBhvr additive="base">
                                        <p:cTn id="32" dur="2000" fill="hold"/>
                                        <p:tgtEl>
                                          <p:spTgt spid="8"/>
                                        </p:tgtEl>
                                        <p:attrNameLst>
                                          <p:attrName>ppt_y</p:attrName>
                                        </p:attrNameLst>
                                      </p:cBhvr>
                                      <p:tavLst>
                                        <p:tav tm="0">
                                          <p:val>
                                            <p:strVal val="0-#ppt_h/2"/>
                                          </p:val>
                                        </p:tav>
                                        <p:tav tm="100000">
                                          <p:val>
                                            <p:strVal val="#ppt_y"/>
                                          </p:val>
                                        </p:tav>
                                      </p:tavLst>
                                    </p:anim>
                                  </p:childTnLst>
                                </p:cTn>
                              </p:par>
                              <p:par>
                                <p:cTn id="33" presetID="2" presetClass="entr" presetSubtype="9"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2000" fill="hold"/>
                                        <p:tgtEl>
                                          <p:spTgt spid="9"/>
                                        </p:tgtEl>
                                        <p:attrNameLst>
                                          <p:attrName>ppt_x</p:attrName>
                                        </p:attrNameLst>
                                      </p:cBhvr>
                                      <p:tavLst>
                                        <p:tav tm="0">
                                          <p:val>
                                            <p:strVal val="0-#ppt_w/2"/>
                                          </p:val>
                                        </p:tav>
                                        <p:tav tm="100000">
                                          <p:val>
                                            <p:strVal val="#ppt_x"/>
                                          </p:val>
                                        </p:tav>
                                      </p:tavLst>
                                    </p:anim>
                                    <p:anim calcmode="lin" valueType="num">
                                      <p:cBhvr additive="base">
                                        <p:cTn id="36" dur="2000" fill="hold"/>
                                        <p:tgtEl>
                                          <p:spTgt spid="9"/>
                                        </p:tgtEl>
                                        <p:attrNameLst>
                                          <p:attrName>ppt_y</p:attrName>
                                        </p:attrNameLst>
                                      </p:cBhvr>
                                      <p:tavLst>
                                        <p:tav tm="0">
                                          <p:val>
                                            <p:strVal val="0-#ppt_h/2"/>
                                          </p:val>
                                        </p:tav>
                                        <p:tav tm="100000">
                                          <p:val>
                                            <p:strVal val="#ppt_y"/>
                                          </p:val>
                                        </p:tav>
                                      </p:tavLst>
                                    </p:anim>
                                  </p:childTnLst>
                                </p:cTn>
                              </p:par>
                              <p:par>
                                <p:cTn id="37" presetID="2" presetClass="entr" presetSubtype="9"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2000" fill="hold"/>
                                        <p:tgtEl>
                                          <p:spTgt spid="10"/>
                                        </p:tgtEl>
                                        <p:attrNameLst>
                                          <p:attrName>ppt_x</p:attrName>
                                        </p:attrNameLst>
                                      </p:cBhvr>
                                      <p:tavLst>
                                        <p:tav tm="0">
                                          <p:val>
                                            <p:strVal val="0-#ppt_w/2"/>
                                          </p:val>
                                        </p:tav>
                                        <p:tav tm="100000">
                                          <p:val>
                                            <p:strVal val="#ppt_x"/>
                                          </p:val>
                                        </p:tav>
                                      </p:tavLst>
                                    </p:anim>
                                    <p:anim calcmode="lin" valueType="num">
                                      <p:cBhvr additive="base">
                                        <p:cTn id="40" dur="2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a:stretch>
            <a:fillRect/>
          </a:stretch>
        </p:blipFill>
        <p:spPr>
          <a:xfrm>
            <a:off x="0" y="0"/>
            <a:ext cx="18288000" cy="10286999"/>
          </a:xfrm>
          <a:prstGeom prst="rect">
            <a:avLst/>
          </a:prstGeom>
        </p:spPr>
      </p:pic>
      <p:sp>
        <p:nvSpPr>
          <p:cNvPr id="2" name="Freeform 2"/>
          <p:cNvSpPr/>
          <p:nvPr/>
        </p:nvSpPr>
        <p:spPr>
          <a:xfrm>
            <a:off x="6179894" y="4524698"/>
            <a:ext cx="1104954" cy="1124635"/>
          </a:xfrm>
          <a:custGeom>
            <a:avLst/>
            <a:gdLst/>
            <a:ahLst/>
            <a:cxnLst/>
            <a:rect l="l" t="t" r="r" b="b"/>
            <a:pathLst>
              <a:path w="1104954" h="1124635">
                <a:moveTo>
                  <a:pt x="0" y="0"/>
                </a:moveTo>
                <a:lnTo>
                  <a:pt x="1104954" y="0"/>
                </a:lnTo>
                <a:lnTo>
                  <a:pt x="1104954" y="1124635"/>
                </a:lnTo>
                <a:lnTo>
                  <a:pt x="0" y="1124635"/>
                </a:lnTo>
                <a:lnTo>
                  <a:pt x="0" y="0"/>
                </a:lnTo>
                <a:close/>
              </a:path>
            </a:pathLst>
          </a:custGeom>
          <a:blipFill>
            <a:blip r:embed="rId4"/>
            <a:stretch>
              <a:fillRect/>
            </a:stretch>
          </a:blipFill>
        </p:spPr>
        <p:txBody>
          <a:bodyPr/>
          <a:lstStyle/>
          <a:p>
            <a:endParaRPr lang="en-US"/>
          </a:p>
        </p:txBody>
      </p:sp>
      <p:sp>
        <p:nvSpPr>
          <p:cNvPr id="3" name="Freeform 3"/>
          <p:cNvSpPr/>
          <p:nvPr/>
        </p:nvSpPr>
        <p:spPr>
          <a:xfrm rot="-441872">
            <a:off x="4926762" y="4252831"/>
            <a:ext cx="1525798" cy="1483838"/>
          </a:xfrm>
          <a:custGeom>
            <a:avLst/>
            <a:gdLst/>
            <a:ahLst/>
            <a:cxnLst/>
            <a:rect l="l" t="t" r="r" b="b"/>
            <a:pathLst>
              <a:path w="1525798" h="1483838">
                <a:moveTo>
                  <a:pt x="0" y="0"/>
                </a:moveTo>
                <a:lnTo>
                  <a:pt x="1525798" y="0"/>
                </a:lnTo>
                <a:lnTo>
                  <a:pt x="1525798" y="1483839"/>
                </a:lnTo>
                <a:lnTo>
                  <a:pt x="0" y="1483839"/>
                </a:lnTo>
                <a:lnTo>
                  <a:pt x="0" y="0"/>
                </a:lnTo>
                <a:close/>
              </a:path>
            </a:pathLst>
          </a:custGeom>
          <a:blipFill>
            <a:blip r:embed="rId5"/>
            <a:stretch>
              <a:fillRect/>
            </a:stretch>
          </a:blipFill>
        </p:spPr>
        <p:txBody>
          <a:bodyPr/>
          <a:lstStyle/>
          <a:p>
            <a:endParaRPr lang="en-US"/>
          </a:p>
        </p:txBody>
      </p:sp>
      <p:sp>
        <p:nvSpPr>
          <p:cNvPr id="4" name="Freeform 4"/>
          <p:cNvSpPr/>
          <p:nvPr/>
        </p:nvSpPr>
        <p:spPr>
          <a:xfrm>
            <a:off x="3979970" y="4141032"/>
            <a:ext cx="1387130" cy="1792736"/>
          </a:xfrm>
          <a:custGeom>
            <a:avLst/>
            <a:gdLst/>
            <a:ahLst/>
            <a:cxnLst/>
            <a:rect l="l" t="t" r="r" b="b"/>
            <a:pathLst>
              <a:path w="1387130" h="1792736">
                <a:moveTo>
                  <a:pt x="0" y="0"/>
                </a:moveTo>
                <a:lnTo>
                  <a:pt x="1387129" y="0"/>
                </a:lnTo>
                <a:lnTo>
                  <a:pt x="1387129" y="1792736"/>
                </a:lnTo>
                <a:lnTo>
                  <a:pt x="0" y="1792736"/>
                </a:lnTo>
                <a:lnTo>
                  <a:pt x="0" y="0"/>
                </a:lnTo>
                <a:close/>
              </a:path>
            </a:pathLst>
          </a:custGeom>
          <a:blipFill>
            <a:blip r:embed="rId6"/>
            <a:stretch>
              <a:fillRect/>
            </a:stretch>
          </a:blipFill>
        </p:spPr>
        <p:txBody>
          <a:bodyPr/>
          <a:lstStyle/>
          <a:p>
            <a:endParaRPr lang="en-US"/>
          </a:p>
        </p:txBody>
      </p:sp>
      <p:sp>
        <p:nvSpPr>
          <p:cNvPr id="5" name="Freeform 5"/>
          <p:cNvSpPr/>
          <p:nvPr/>
        </p:nvSpPr>
        <p:spPr>
          <a:xfrm rot="68421">
            <a:off x="8832157" y="4336234"/>
            <a:ext cx="1613984" cy="1527233"/>
          </a:xfrm>
          <a:custGeom>
            <a:avLst/>
            <a:gdLst/>
            <a:ahLst/>
            <a:cxnLst/>
            <a:rect l="l" t="t" r="r" b="b"/>
            <a:pathLst>
              <a:path w="1613984" h="1527233">
                <a:moveTo>
                  <a:pt x="0" y="0"/>
                </a:moveTo>
                <a:lnTo>
                  <a:pt x="1613984" y="0"/>
                </a:lnTo>
                <a:lnTo>
                  <a:pt x="1613984" y="1527233"/>
                </a:lnTo>
                <a:lnTo>
                  <a:pt x="0" y="1527233"/>
                </a:lnTo>
                <a:lnTo>
                  <a:pt x="0" y="0"/>
                </a:lnTo>
                <a:close/>
              </a:path>
            </a:pathLst>
          </a:custGeom>
          <a:blipFill>
            <a:blip r:embed="rId7"/>
            <a:stretch>
              <a:fillRect/>
            </a:stretch>
          </a:blipFill>
        </p:spPr>
        <p:txBody>
          <a:bodyPr/>
          <a:lstStyle/>
          <a:p>
            <a:endParaRPr lang="en-US"/>
          </a:p>
        </p:txBody>
      </p:sp>
      <p:sp>
        <p:nvSpPr>
          <p:cNvPr id="6" name="Freeform 6"/>
          <p:cNvSpPr/>
          <p:nvPr/>
        </p:nvSpPr>
        <p:spPr>
          <a:xfrm rot="-593816">
            <a:off x="8149692" y="4479046"/>
            <a:ext cx="984910" cy="1215938"/>
          </a:xfrm>
          <a:custGeom>
            <a:avLst/>
            <a:gdLst/>
            <a:ahLst/>
            <a:cxnLst/>
            <a:rect l="l" t="t" r="r" b="b"/>
            <a:pathLst>
              <a:path w="984910" h="1215938">
                <a:moveTo>
                  <a:pt x="0" y="0"/>
                </a:moveTo>
                <a:lnTo>
                  <a:pt x="984910" y="0"/>
                </a:lnTo>
                <a:lnTo>
                  <a:pt x="984910" y="1215938"/>
                </a:lnTo>
                <a:lnTo>
                  <a:pt x="0" y="1215938"/>
                </a:lnTo>
                <a:lnTo>
                  <a:pt x="0" y="0"/>
                </a:lnTo>
                <a:close/>
              </a:path>
            </a:pathLst>
          </a:custGeom>
          <a:blipFill>
            <a:blip r:embed="rId8"/>
            <a:stretch>
              <a:fillRect/>
            </a:stretch>
          </a:blipFill>
        </p:spPr>
        <p:txBody>
          <a:bodyPr/>
          <a:lstStyle/>
          <a:p>
            <a:endParaRPr lang="en-US"/>
          </a:p>
        </p:txBody>
      </p:sp>
      <p:sp>
        <p:nvSpPr>
          <p:cNvPr id="7" name="Freeform 7"/>
          <p:cNvSpPr/>
          <p:nvPr/>
        </p:nvSpPr>
        <p:spPr>
          <a:xfrm>
            <a:off x="7093817" y="4345692"/>
            <a:ext cx="1174998" cy="1482647"/>
          </a:xfrm>
          <a:custGeom>
            <a:avLst/>
            <a:gdLst/>
            <a:ahLst/>
            <a:cxnLst/>
            <a:rect l="l" t="t" r="r" b="b"/>
            <a:pathLst>
              <a:path w="1174998" h="1482647">
                <a:moveTo>
                  <a:pt x="0" y="0"/>
                </a:moveTo>
                <a:lnTo>
                  <a:pt x="1174998" y="0"/>
                </a:lnTo>
                <a:lnTo>
                  <a:pt x="1174998" y="1482647"/>
                </a:lnTo>
                <a:lnTo>
                  <a:pt x="0" y="1482647"/>
                </a:lnTo>
                <a:lnTo>
                  <a:pt x="0" y="0"/>
                </a:lnTo>
                <a:close/>
              </a:path>
            </a:pathLst>
          </a:custGeom>
          <a:blipFill>
            <a:blip r:embed="rId9"/>
            <a:stretch>
              <a:fillRect/>
            </a:stretch>
          </a:blipFill>
        </p:spPr>
        <p:txBody>
          <a:bodyPr/>
          <a:lstStyle/>
          <a:p>
            <a:endParaRPr lang="en-US"/>
          </a:p>
        </p:txBody>
      </p:sp>
      <p:sp>
        <p:nvSpPr>
          <p:cNvPr id="8" name="Freeform 8"/>
          <p:cNvSpPr/>
          <p:nvPr/>
        </p:nvSpPr>
        <p:spPr>
          <a:xfrm rot="-215973">
            <a:off x="10130494" y="4227612"/>
            <a:ext cx="1252581" cy="1718808"/>
          </a:xfrm>
          <a:custGeom>
            <a:avLst/>
            <a:gdLst/>
            <a:ahLst/>
            <a:cxnLst/>
            <a:rect l="l" t="t" r="r" b="b"/>
            <a:pathLst>
              <a:path w="1252581" h="1718808">
                <a:moveTo>
                  <a:pt x="0" y="0"/>
                </a:moveTo>
                <a:lnTo>
                  <a:pt x="1252581" y="0"/>
                </a:lnTo>
                <a:lnTo>
                  <a:pt x="1252581" y="1718807"/>
                </a:lnTo>
                <a:lnTo>
                  <a:pt x="0" y="1718807"/>
                </a:lnTo>
                <a:lnTo>
                  <a:pt x="0" y="0"/>
                </a:lnTo>
                <a:close/>
              </a:path>
            </a:pathLst>
          </a:custGeom>
          <a:blipFill>
            <a:blip r:embed="rId10"/>
            <a:stretch>
              <a:fillRect/>
            </a:stretch>
          </a:blipFill>
        </p:spPr>
        <p:txBody>
          <a:bodyPr/>
          <a:lstStyle/>
          <a:p>
            <a:endParaRPr lang="en-US"/>
          </a:p>
        </p:txBody>
      </p:sp>
      <p:sp>
        <p:nvSpPr>
          <p:cNvPr id="9" name="Freeform 9"/>
          <p:cNvSpPr/>
          <p:nvPr/>
        </p:nvSpPr>
        <p:spPr>
          <a:xfrm rot="220621">
            <a:off x="11205736" y="4357342"/>
            <a:ext cx="850069" cy="1459346"/>
          </a:xfrm>
          <a:custGeom>
            <a:avLst/>
            <a:gdLst/>
            <a:ahLst/>
            <a:cxnLst/>
            <a:rect l="l" t="t" r="r" b="b"/>
            <a:pathLst>
              <a:path w="850069" h="1459346">
                <a:moveTo>
                  <a:pt x="0" y="0"/>
                </a:moveTo>
                <a:lnTo>
                  <a:pt x="850069" y="0"/>
                </a:lnTo>
                <a:lnTo>
                  <a:pt x="850069" y="1459347"/>
                </a:lnTo>
                <a:lnTo>
                  <a:pt x="0" y="1459347"/>
                </a:lnTo>
                <a:lnTo>
                  <a:pt x="0" y="0"/>
                </a:lnTo>
                <a:close/>
              </a:path>
            </a:pathLst>
          </a:custGeom>
          <a:blipFill>
            <a:blip r:embed="rId11"/>
            <a:stretch>
              <a:fillRect/>
            </a:stretch>
          </a:blipFill>
        </p:spPr>
        <p:txBody>
          <a:bodyPr/>
          <a:lstStyle/>
          <a:p>
            <a:endParaRPr lang="en-US"/>
          </a:p>
        </p:txBody>
      </p:sp>
      <p:sp>
        <p:nvSpPr>
          <p:cNvPr id="10" name="Freeform 10"/>
          <p:cNvSpPr/>
          <p:nvPr/>
        </p:nvSpPr>
        <p:spPr>
          <a:xfrm>
            <a:off x="13030296" y="4345692"/>
            <a:ext cx="1277735" cy="1712208"/>
          </a:xfrm>
          <a:custGeom>
            <a:avLst/>
            <a:gdLst/>
            <a:ahLst/>
            <a:cxnLst/>
            <a:rect l="l" t="t" r="r" b="b"/>
            <a:pathLst>
              <a:path w="1277735" h="1712208">
                <a:moveTo>
                  <a:pt x="0" y="0"/>
                </a:moveTo>
                <a:lnTo>
                  <a:pt x="1277734" y="0"/>
                </a:lnTo>
                <a:lnTo>
                  <a:pt x="1277734" y="1712207"/>
                </a:lnTo>
                <a:lnTo>
                  <a:pt x="0" y="1712207"/>
                </a:lnTo>
                <a:lnTo>
                  <a:pt x="0" y="0"/>
                </a:lnTo>
                <a:close/>
              </a:path>
            </a:pathLst>
          </a:custGeom>
          <a:blipFill>
            <a:blip r:embed="rId12"/>
            <a:stretch>
              <a:fillRect/>
            </a:stretch>
          </a:blipFill>
        </p:spPr>
        <p:txBody>
          <a:bodyPr/>
          <a:lstStyle/>
          <a:p>
            <a:endParaRPr lang="en-US"/>
          </a:p>
        </p:txBody>
      </p:sp>
      <p:sp>
        <p:nvSpPr>
          <p:cNvPr id="11" name="Freeform 11"/>
          <p:cNvSpPr/>
          <p:nvPr/>
        </p:nvSpPr>
        <p:spPr>
          <a:xfrm>
            <a:off x="11988245" y="4509707"/>
            <a:ext cx="1324305" cy="1180287"/>
          </a:xfrm>
          <a:custGeom>
            <a:avLst/>
            <a:gdLst/>
            <a:ahLst/>
            <a:cxnLst/>
            <a:rect l="l" t="t" r="r" b="b"/>
            <a:pathLst>
              <a:path w="1324305" h="1180287">
                <a:moveTo>
                  <a:pt x="0" y="0"/>
                </a:moveTo>
                <a:lnTo>
                  <a:pt x="1324306" y="0"/>
                </a:lnTo>
                <a:lnTo>
                  <a:pt x="1324306" y="1180287"/>
                </a:lnTo>
                <a:lnTo>
                  <a:pt x="0" y="1180287"/>
                </a:lnTo>
                <a:lnTo>
                  <a:pt x="0" y="0"/>
                </a:lnTo>
                <a:close/>
              </a:path>
            </a:pathLst>
          </a:custGeom>
          <a:blipFill>
            <a:blip r:embed="rId13"/>
            <a:stretch>
              <a:fillRect/>
            </a:stretch>
          </a:blipFill>
        </p:spPr>
        <p:txBody>
          <a:bodyPr/>
          <a:lstStyle/>
          <a:p>
            <a:endParaRPr lang="en-US"/>
          </a:p>
        </p:txBody>
      </p:sp>
      <p:sp>
        <p:nvSpPr>
          <p:cNvPr id="37" name="Freeform 24"/>
          <p:cNvSpPr/>
          <p:nvPr/>
        </p:nvSpPr>
        <p:spPr>
          <a:xfrm rot="-2516212">
            <a:off x="1306016" y="-343013"/>
            <a:ext cx="2681467" cy="1857526"/>
          </a:xfrm>
          <a:custGeom>
            <a:avLst/>
            <a:gdLst/>
            <a:ahLst/>
            <a:cxnLst/>
            <a:rect l="l" t="t" r="r" b="b"/>
            <a:pathLst>
              <a:path w="2681467" h="1857526">
                <a:moveTo>
                  <a:pt x="0" y="0"/>
                </a:moveTo>
                <a:lnTo>
                  <a:pt x="2681468" y="0"/>
                </a:lnTo>
                <a:lnTo>
                  <a:pt x="2681468" y="1857525"/>
                </a:lnTo>
                <a:lnTo>
                  <a:pt x="0" y="18575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8" name="Freeform 25"/>
          <p:cNvSpPr/>
          <p:nvPr/>
        </p:nvSpPr>
        <p:spPr>
          <a:xfrm rot="3125782" flipH="1">
            <a:off x="1390296" y="7895253"/>
            <a:ext cx="2512908" cy="3404186"/>
          </a:xfrm>
          <a:custGeom>
            <a:avLst/>
            <a:gdLst/>
            <a:ahLst/>
            <a:cxnLst/>
            <a:rect l="l" t="t" r="r" b="b"/>
            <a:pathLst>
              <a:path w="2512908" h="3404186">
                <a:moveTo>
                  <a:pt x="2512908" y="0"/>
                </a:moveTo>
                <a:lnTo>
                  <a:pt x="0" y="0"/>
                </a:lnTo>
                <a:lnTo>
                  <a:pt x="0" y="3404186"/>
                </a:lnTo>
                <a:lnTo>
                  <a:pt x="2512908" y="3404186"/>
                </a:lnTo>
                <a:lnTo>
                  <a:pt x="251290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9" name="Freeform 26"/>
          <p:cNvSpPr/>
          <p:nvPr/>
        </p:nvSpPr>
        <p:spPr>
          <a:xfrm rot="980477">
            <a:off x="-851344" y="3934115"/>
            <a:ext cx="3760088" cy="1866371"/>
          </a:xfrm>
          <a:custGeom>
            <a:avLst/>
            <a:gdLst/>
            <a:ahLst/>
            <a:cxnLst/>
            <a:rect l="l" t="t" r="r" b="b"/>
            <a:pathLst>
              <a:path w="3760088" h="1866371">
                <a:moveTo>
                  <a:pt x="0" y="0"/>
                </a:moveTo>
                <a:lnTo>
                  <a:pt x="3760088" y="0"/>
                </a:lnTo>
                <a:lnTo>
                  <a:pt x="3760088" y="1866371"/>
                </a:lnTo>
                <a:lnTo>
                  <a:pt x="0" y="186637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40" name="Freeform 27"/>
          <p:cNvSpPr/>
          <p:nvPr/>
        </p:nvSpPr>
        <p:spPr>
          <a:xfrm rot="2229376">
            <a:off x="12454364" y="230901"/>
            <a:ext cx="3004381" cy="3015346"/>
          </a:xfrm>
          <a:custGeom>
            <a:avLst/>
            <a:gdLst/>
            <a:ahLst/>
            <a:cxnLst/>
            <a:rect l="l" t="t" r="r" b="b"/>
            <a:pathLst>
              <a:path w="3004381" h="3015346">
                <a:moveTo>
                  <a:pt x="0" y="0"/>
                </a:moveTo>
                <a:lnTo>
                  <a:pt x="3004381" y="0"/>
                </a:lnTo>
                <a:lnTo>
                  <a:pt x="3004381" y="3015346"/>
                </a:lnTo>
                <a:lnTo>
                  <a:pt x="0" y="301534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41" name="Freeform 28"/>
          <p:cNvSpPr/>
          <p:nvPr/>
        </p:nvSpPr>
        <p:spPr>
          <a:xfrm rot="-2444649">
            <a:off x="16226156" y="3767130"/>
            <a:ext cx="2022737" cy="2919962"/>
          </a:xfrm>
          <a:custGeom>
            <a:avLst/>
            <a:gdLst/>
            <a:ahLst/>
            <a:cxnLst/>
            <a:rect l="l" t="t" r="r" b="b"/>
            <a:pathLst>
              <a:path w="2022737" h="2919962">
                <a:moveTo>
                  <a:pt x="0" y="0"/>
                </a:moveTo>
                <a:lnTo>
                  <a:pt x="2022737" y="0"/>
                </a:lnTo>
                <a:lnTo>
                  <a:pt x="2022737" y="2919961"/>
                </a:lnTo>
                <a:lnTo>
                  <a:pt x="0" y="291996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42" name="Freeform 29"/>
          <p:cNvSpPr/>
          <p:nvPr/>
        </p:nvSpPr>
        <p:spPr>
          <a:xfrm rot="1601556">
            <a:off x="12734913" y="7948552"/>
            <a:ext cx="4214413" cy="4114800"/>
          </a:xfrm>
          <a:custGeom>
            <a:avLst/>
            <a:gdLst/>
            <a:ahLst/>
            <a:cxnLst/>
            <a:rect l="l" t="t" r="r" b="b"/>
            <a:pathLst>
              <a:path w="4214413" h="4114800">
                <a:moveTo>
                  <a:pt x="0" y="0"/>
                </a:moveTo>
                <a:lnTo>
                  <a:pt x="4214413" y="0"/>
                </a:lnTo>
                <a:lnTo>
                  <a:pt x="4214413" y="4114800"/>
                </a:lnTo>
                <a:lnTo>
                  <a:pt x="0" y="41148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43" name="Freeform 30"/>
          <p:cNvSpPr/>
          <p:nvPr/>
        </p:nvSpPr>
        <p:spPr>
          <a:xfrm rot="-1197382">
            <a:off x="2680708" y="2628884"/>
            <a:ext cx="1952991" cy="668899"/>
          </a:xfrm>
          <a:custGeom>
            <a:avLst/>
            <a:gdLst/>
            <a:ahLst/>
            <a:cxnLst/>
            <a:rect l="l" t="t" r="r" b="b"/>
            <a:pathLst>
              <a:path w="1952991" h="668899">
                <a:moveTo>
                  <a:pt x="0" y="0"/>
                </a:moveTo>
                <a:lnTo>
                  <a:pt x="1952991" y="0"/>
                </a:lnTo>
                <a:lnTo>
                  <a:pt x="1952991" y="668899"/>
                </a:lnTo>
                <a:lnTo>
                  <a:pt x="0" y="668899"/>
                </a:lnTo>
                <a:lnTo>
                  <a:pt x="0" y="0"/>
                </a:lnTo>
                <a:close/>
              </a:path>
            </a:pathLst>
          </a:custGeom>
          <a:blipFill>
            <a:blip r:embed="rId26"/>
            <a:stretch>
              <a:fillRect/>
            </a:stretch>
          </a:blipFill>
        </p:spPr>
        <p:txBody>
          <a:bodyPr/>
          <a:lstStyle/>
          <a:p>
            <a:endParaRPr lang="en-US"/>
          </a:p>
        </p:txBody>
      </p:sp>
      <p:sp>
        <p:nvSpPr>
          <p:cNvPr id="44" name="Freeform 31"/>
          <p:cNvSpPr/>
          <p:nvPr/>
        </p:nvSpPr>
        <p:spPr>
          <a:xfrm>
            <a:off x="14868981" y="2714561"/>
            <a:ext cx="1354721" cy="1286985"/>
          </a:xfrm>
          <a:custGeom>
            <a:avLst/>
            <a:gdLst/>
            <a:ahLst/>
            <a:cxnLst/>
            <a:rect l="l" t="t" r="r" b="b"/>
            <a:pathLst>
              <a:path w="1354721" h="1286985">
                <a:moveTo>
                  <a:pt x="0" y="0"/>
                </a:moveTo>
                <a:lnTo>
                  <a:pt x="1354721" y="0"/>
                </a:lnTo>
                <a:lnTo>
                  <a:pt x="1354721" y="1286985"/>
                </a:lnTo>
                <a:lnTo>
                  <a:pt x="0" y="1286985"/>
                </a:lnTo>
                <a:lnTo>
                  <a:pt x="0" y="0"/>
                </a:lnTo>
                <a:close/>
              </a:path>
            </a:pathLst>
          </a:custGeom>
          <a:blipFill>
            <a:blip r:embed="rId27"/>
            <a:stretch>
              <a:fillRect/>
            </a:stretch>
          </a:blipFill>
        </p:spPr>
        <p:txBody>
          <a:bodyPr/>
          <a:lstStyle/>
          <a:p>
            <a:endParaRPr lang="en-US"/>
          </a:p>
        </p:txBody>
      </p:sp>
      <p:sp>
        <p:nvSpPr>
          <p:cNvPr id="45" name="Freeform 32"/>
          <p:cNvSpPr/>
          <p:nvPr/>
        </p:nvSpPr>
        <p:spPr>
          <a:xfrm rot="1413248">
            <a:off x="15619430" y="7558392"/>
            <a:ext cx="1874274" cy="896528"/>
          </a:xfrm>
          <a:custGeom>
            <a:avLst/>
            <a:gdLst/>
            <a:ahLst/>
            <a:cxnLst/>
            <a:rect l="l" t="t" r="r" b="b"/>
            <a:pathLst>
              <a:path w="1874274" h="896528">
                <a:moveTo>
                  <a:pt x="0" y="0"/>
                </a:moveTo>
                <a:lnTo>
                  <a:pt x="1874274" y="0"/>
                </a:lnTo>
                <a:lnTo>
                  <a:pt x="1874274" y="896527"/>
                </a:lnTo>
                <a:lnTo>
                  <a:pt x="0" y="896527"/>
                </a:lnTo>
                <a:lnTo>
                  <a:pt x="0" y="0"/>
                </a:lnTo>
                <a:close/>
              </a:path>
            </a:pathLst>
          </a:custGeom>
          <a:blipFill>
            <a:blip r:embed="rId28"/>
            <a:stretch>
              <a:fillRect/>
            </a:stretch>
          </a:blipFill>
        </p:spPr>
        <p:txBody>
          <a:bodyPr/>
          <a:lstStyle/>
          <a:p>
            <a:endParaRPr lang="en-US"/>
          </a:p>
        </p:txBody>
      </p:sp>
      <p:sp>
        <p:nvSpPr>
          <p:cNvPr id="46" name="Freeform 33"/>
          <p:cNvSpPr/>
          <p:nvPr/>
        </p:nvSpPr>
        <p:spPr>
          <a:xfrm rot="5400000">
            <a:off x="1228469" y="6911247"/>
            <a:ext cx="1354721" cy="1286985"/>
          </a:xfrm>
          <a:custGeom>
            <a:avLst/>
            <a:gdLst/>
            <a:ahLst/>
            <a:cxnLst/>
            <a:rect l="l" t="t" r="r" b="b"/>
            <a:pathLst>
              <a:path w="1354721" h="1286985">
                <a:moveTo>
                  <a:pt x="0" y="0"/>
                </a:moveTo>
                <a:lnTo>
                  <a:pt x="1354721" y="0"/>
                </a:lnTo>
                <a:lnTo>
                  <a:pt x="1354721" y="1286985"/>
                </a:lnTo>
                <a:lnTo>
                  <a:pt x="0" y="1286985"/>
                </a:lnTo>
                <a:lnTo>
                  <a:pt x="0" y="0"/>
                </a:lnTo>
                <a:close/>
              </a:path>
            </a:pathLst>
          </a:custGeom>
          <a:blipFill>
            <a:blip r:embed="rId27"/>
            <a:stretch>
              <a:fillRect/>
            </a:stretch>
          </a:blipFill>
        </p:spPr>
        <p:txBody>
          <a:bodyPr/>
          <a:lstStyle/>
          <a:p>
            <a:endParaRPr lang="en-US"/>
          </a:p>
        </p:txBody>
      </p:sp>
    </p:spTree>
    <p:extLst>
      <p:ext uri="{BB962C8B-B14F-4D97-AF65-F5344CB8AC3E}">
        <p14:creationId xmlns:p14="http://schemas.microsoft.com/office/powerpoint/2010/main" val="336584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0-#ppt_w/2"/>
                                          </p:val>
                                        </p:tav>
                                        <p:tav tm="100000">
                                          <p:val>
                                            <p:strVal val="#ppt_x"/>
                                          </p:val>
                                        </p:tav>
                                      </p:tavLst>
                                    </p:anim>
                                    <p:anim calcmode="lin" valueType="num">
                                      <p:cBhvr additive="base">
                                        <p:cTn id="8" dur="20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9"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2000" fill="hold"/>
                                        <p:tgtEl>
                                          <p:spTgt spid="3"/>
                                        </p:tgtEl>
                                        <p:attrNameLst>
                                          <p:attrName>ppt_x</p:attrName>
                                        </p:attrNameLst>
                                      </p:cBhvr>
                                      <p:tavLst>
                                        <p:tav tm="0">
                                          <p:val>
                                            <p:strVal val="0-#ppt_w/2"/>
                                          </p:val>
                                        </p:tav>
                                        <p:tav tm="100000">
                                          <p:val>
                                            <p:strVal val="#ppt_x"/>
                                          </p:val>
                                        </p:tav>
                                      </p:tavLst>
                                    </p:anim>
                                    <p:anim calcmode="lin" valueType="num">
                                      <p:cBhvr additive="base">
                                        <p:cTn id="12" dur="20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2000" fill="hold"/>
                                        <p:tgtEl>
                                          <p:spTgt spid="4"/>
                                        </p:tgtEl>
                                        <p:attrNameLst>
                                          <p:attrName>ppt_x</p:attrName>
                                        </p:attrNameLst>
                                      </p:cBhvr>
                                      <p:tavLst>
                                        <p:tav tm="0">
                                          <p:val>
                                            <p:strVal val="0-#ppt_w/2"/>
                                          </p:val>
                                        </p:tav>
                                        <p:tav tm="100000">
                                          <p:val>
                                            <p:strVal val="#ppt_x"/>
                                          </p:val>
                                        </p:tav>
                                      </p:tavLst>
                                    </p:anim>
                                    <p:anim calcmode="lin" valueType="num">
                                      <p:cBhvr additive="base">
                                        <p:cTn id="16" dur="2000" fill="hold"/>
                                        <p:tgtEl>
                                          <p:spTgt spid="4"/>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1+#ppt_w/2"/>
                                          </p:val>
                                        </p:tav>
                                        <p:tav tm="100000">
                                          <p:val>
                                            <p:strVal val="#ppt_x"/>
                                          </p:val>
                                        </p:tav>
                                      </p:tavLst>
                                    </p:anim>
                                    <p:anim calcmode="lin" valueType="num">
                                      <p:cBhvr additive="base">
                                        <p:cTn id="20" dur="2000" fill="hold"/>
                                        <p:tgtEl>
                                          <p:spTgt spid="5"/>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2000" fill="hold"/>
                                        <p:tgtEl>
                                          <p:spTgt spid="6"/>
                                        </p:tgtEl>
                                        <p:attrNameLst>
                                          <p:attrName>ppt_x</p:attrName>
                                        </p:attrNameLst>
                                      </p:cBhvr>
                                      <p:tavLst>
                                        <p:tav tm="0">
                                          <p:val>
                                            <p:strVal val="0-#ppt_w/2"/>
                                          </p:val>
                                        </p:tav>
                                        <p:tav tm="100000">
                                          <p:val>
                                            <p:strVal val="#ppt_x"/>
                                          </p:val>
                                        </p:tav>
                                      </p:tavLst>
                                    </p:anim>
                                    <p:anim calcmode="lin" valueType="num">
                                      <p:cBhvr additive="base">
                                        <p:cTn id="24" dur="20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2000" fill="hold"/>
                                        <p:tgtEl>
                                          <p:spTgt spid="7"/>
                                        </p:tgtEl>
                                        <p:attrNameLst>
                                          <p:attrName>ppt_x</p:attrName>
                                        </p:attrNameLst>
                                      </p:cBhvr>
                                      <p:tavLst>
                                        <p:tav tm="0">
                                          <p:val>
                                            <p:strVal val="0-#ppt_w/2"/>
                                          </p:val>
                                        </p:tav>
                                        <p:tav tm="100000">
                                          <p:val>
                                            <p:strVal val="#ppt_x"/>
                                          </p:val>
                                        </p:tav>
                                      </p:tavLst>
                                    </p:anim>
                                    <p:anim calcmode="lin" valueType="num">
                                      <p:cBhvr additive="base">
                                        <p:cTn id="28" dur="2000" fill="hold"/>
                                        <p:tgtEl>
                                          <p:spTgt spid="7"/>
                                        </p:tgtEl>
                                        <p:attrNameLst>
                                          <p:attrName>ppt_y</p:attrName>
                                        </p:attrNameLst>
                                      </p:cBhvr>
                                      <p:tavLst>
                                        <p:tav tm="0">
                                          <p:val>
                                            <p:strVal val="0-#ppt_h/2"/>
                                          </p:val>
                                        </p:tav>
                                        <p:tav tm="100000">
                                          <p:val>
                                            <p:strVal val="#ppt_y"/>
                                          </p:val>
                                        </p:tav>
                                      </p:tavLst>
                                    </p:anim>
                                  </p:childTnLst>
                                </p:cTn>
                              </p:par>
                              <p:par>
                                <p:cTn id="29" presetID="2" presetClass="entr" presetSubtype="3"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2000" fill="hold"/>
                                        <p:tgtEl>
                                          <p:spTgt spid="8"/>
                                        </p:tgtEl>
                                        <p:attrNameLst>
                                          <p:attrName>ppt_x</p:attrName>
                                        </p:attrNameLst>
                                      </p:cBhvr>
                                      <p:tavLst>
                                        <p:tav tm="0">
                                          <p:val>
                                            <p:strVal val="1+#ppt_w/2"/>
                                          </p:val>
                                        </p:tav>
                                        <p:tav tm="100000">
                                          <p:val>
                                            <p:strVal val="#ppt_x"/>
                                          </p:val>
                                        </p:tav>
                                      </p:tavLst>
                                    </p:anim>
                                    <p:anim calcmode="lin" valueType="num">
                                      <p:cBhvr additive="base">
                                        <p:cTn id="32" dur="2000" fill="hold"/>
                                        <p:tgtEl>
                                          <p:spTgt spid="8"/>
                                        </p:tgtEl>
                                        <p:attrNameLst>
                                          <p:attrName>ppt_y</p:attrName>
                                        </p:attrNameLst>
                                      </p:cBhvr>
                                      <p:tavLst>
                                        <p:tav tm="0">
                                          <p:val>
                                            <p:strVal val="0-#ppt_h/2"/>
                                          </p:val>
                                        </p:tav>
                                        <p:tav tm="100000">
                                          <p:val>
                                            <p:strVal val="#ppt_y"/>
                                          </p:val>
                                        </p:tav>
                                      </p:tavLst>
                                    </p:anim>
                                  </p:childTnLst>
                                </p:cTn>
                              </p:par>
                              <p:par>
                                <p:cTn id="33" presetID="2" presetClass="entr" presetSubtype="3"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2000" fill="hold"/>
                                        <p:tgtEl>
                                          <p:spTgt spid="9"/>
                                        </p:tgtEl>
                                        <p:attrNameLst>
                                          <p:attrName>ppt_x</p:attrName>
                                        </p:attrNameLst>
                                      </p:cBhvr>
                                      <p:tavLst>
                                        <p:tav tm="0">
                                          <p:val>
                                            <p:strVal val="1+#ppt_w/2"/>
                                          </p:val>
                                        </p:tav>
                                        <p:tav tm="100000">
                                          <p:val>
                                            <p:strVal val="#ppt_x"/>
                                          </p:val>
                                        </p:tav>
                                      </p:tavLst>
                                    </p:anim>
                                    <p:anim calcmode="lin" valueType="num">
                                      <p:cBhvr additive="base">
                                        <p:cTn id="36" dur="2000" fill="hold"/>
                                        <p:tgtEl>
                                          <p:spTgt spid="9"/>
                                        </p:tgtEl>
                                        <p:attrNameLst>
                                          <p:attrName>ppt_y</p:attrName>
                                        </p:attrNameLst>
                                      </p:cBhvr>
                                      <p:tavLst>
                                        <p:tav tm="0">
                                          <p:val>
                                            <p:strVal val="0-#ppt_h/2"/>
                                          </p:val>
                                        </p:tav>
                                        <p:tav tm="100000">
                                          <p:val>
                                            <p:strVal val="#ppt_y"/>
                                          </p:val>
                                        </p:tav>
                                      </p:tavLst>
                                    </p:anim>
                                  </p:childTnLst>
                                </p:cTn>
                              </p:par>
                              <p:par>
                                <p:cTn id="37" presetID="2" presetClass="entr" presetSubtype="3"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2000" fill="hold"/>
                                        <p:tgtEl>
                                          <p:spTgt spid="10"/>
                                        </p:tgtEl>
                                        <p:attrNameLst>
                                          <p:attrName>ppt_x</p:attrName>
                                        </p:attrNameLst>
                                      </p:cBhvr>
                                      <p:tavLst>
                                        <p:tav tm="0">
                                          <p:val>
                                            <p:strVal val="1+#ppt_w/2"/>
                                          </p:val>
                                        </p:tav>
                                        <p:tav tm="100000">
                                          <p:val>
                                            <p:strVal val="#ppt_x"/>
                                          </p:val>
                                        </p:tav>
                                      </p:tavLst>
                                    </p:anim>
                                    <p:anim calcmode="lin" valueType="num">
                                      <p:cBhvr additive="base">
                                        <p:cTn id="40" dur="2000" fill="hold"/>
                                        <p:tgtEl>
                                          <p:spTgt spid="10"/>
                                        </p:tgtEl>
                                        <p:attrNameLst>
                                          <p:attrName>ppt_y</p:attrName>
                                        </p:attrNameLst>
                                      </p:cBhvr>
                                      <p:tavLst>
                                        <p:tav tm="0">
                                          <p:val>
                                            <p:strVal val="0-#ppt_h/2"/>
                                          </p:val>
                                        </p:tav>
                                        <p:tav tm="100000">
                                          <p:val>
                                            <p:strVal val="#ppt_y"/>
                                          </p:val>
                                        </p:tav>
                                      </p:tavLst>
                                    </p:anim>
                                  </p:childTnLst>
                                </p:cTn>
                              </p:par>
                              <p:par>
                                <p:cTn id="41" presetID="2" presetClass="entr" presetSubtype="3"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2000" fill="hold"/>
                                        <p:tgtEl>
                                          <p:spTgt spid="11"/>
                                        </p:tgtEl>
                                        <p:attrNameLst>
                                          <p:attrName>ppt_x</p:attrName>
                                        </p:attrNameLst>
                                      </p:cBhvr>
                                      <p:tavLst>
                                        <p:tav tm="0">
                                          <p:val>
                                            <p:strVal val="1+#ppt_w/2"/>
                                          </p:val>
                                        </p:tav>
                                        <p:tav tm="100000">
                                          <p:val>
                                            <p:strVal val="#ppt_x"/>
                                          </p:val>
                                        </p:tav>
                                      </p:tavLst>
                                    </p:anim>
                                    <p:anim calcmode="lin" valueType="num">
                                      <p:cBhvr additive="base">
                                        <p:cTn id="44" dur="2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0"/>
            <a:ext cx="18288000" cy="10286999"/>
          </a:xfrm>
          <a:prstGeom prst="rect">
            <a:avLst/>
          </a:prstGeom>
        </p:spPr>
      </p:pic>
      <p:grpSp>
        <p:nvGrpSpPr>
          <p:cNvPr id="2" name="Group 2"/>
          <p:cNvGrpSpPr/>
          <p:nvPr/>
        </p:nvGrpSpPr>
        <p:grpSpPr>
          <a:xfrm>
            <a:off x="4784200" y="6186417"/>
            <a:ext cx="8719601" cy="1385834"/>
            <a:chOff x="0" y="-23812"/>
            <a:chExt cx="1457195" cy="364994"/>
          </a:xfrm>
        </p:grpSpPr>
        <p:sp>
          <p:nvSpPr>
            <p:cNvPr id="3" name="Freeform 3"/>
            <p:cNvSpPr/>
            <p:nvPr/>
          </p:nvSpPr>
          <p:spPr>
            <a:xfrm>
              <a:off x="0" y="-23812"/>
              <a:ext cx="1457195" cy="364994"/>
            </a:xfrm>
            <a:custGeom>
              <a:avLst/>
              <a:gdLst/>
              <a:ahLst/>
              <a:cxnLst/>
              <a:rect l="l" t="t" r="r" b="b"/>
              <a:pathLst>
                <a:path w="1457195" h="270983">
                  <a:moveTo>
                    <a:pt x="135491" y="0"/>
                  </a:moveTo>
                  <a:lnTo>
                    <a:pt x="1321704" y="0"/>
                  </a:lnTo>
                  <a:cubicBezTo>
                    <a:pt x="1357639" y="0"/>
                    <a:pt x="1392101" y="14275"/>
                    <a:pt x="1417511" y="39684"/>
                  </a:cubicBezTo>
                  <a:cubicBezTo>
                    <a:pt x="1442921" y="65094"/>
                    <a:pt x="1457195" y="99557"/>
                    <a:pt x="1457195" y="135491"/>
                  </a:cubicBezTo>
                  <a:lnTo>
                    <a:pt x="1457195" y="135491"/>
                  </a:lnTo>
                  <a:cubicBezTo>
                    <a:pt x="1457195" y="210321"/>
                    <a:pt x="1396534" y="270983"/>
                    <a:pt x="1321704" y="270983"/>
                  </a:cubicBezTo>
                  <a:lnTo>
                    <a:pt x="135491" y="270983"/>
                  </a:lnTo>
                  <a:cubicBezTo>
                    <a:pt x="99557" y="270983"/>
                    <a:pt x="65094" y="256708"/>
                    <a:pt x="39684" y="231298"/>
                  </a:cubicBezTo>
                  <a:cubicBezTo>
                    <a:pt x="14275" y="205889"/>
                    <a:pt x="0" y="171426"/>
                    <a:pt x="0" y="135491"/>
                  </a:cubicBezTo>
                  <a:lnTo>
                    <a:pt x="0" y="135491"/>
                  </a:lnTo>
                  <a:cubicBezTo>
                    <a:pt x="0" y="99557"/>
                    <a:pt x="14275" y="65094"/>
                    <a:pt x="39684" y="39684"/>
                  </a:cubicBezTo>
                  <a:cubicBezTo>
                    <a:pt x="65094" y="14275"/>
                    <a:pt x="99557" y="0"/>
                    <a:pt x="135491" y="0"/>
                  </a:cubicBezTo>
                  <a:close/>
                </a:path>
              </a:pathLst>
            </a:custGeom>
            <a:solidFill>
              <a:srgbClr val="FFFFFF"/>
            </a:solidFill>
            <a:ln w="28575" cap="rnd">
              <a:solidFill>
                <a:srgbClr val="000000"/>
              </a:solidFill>
              <a:prstDash val="solid"/>
              <a:round/>
            </a:ln>
          </p:spPr>
          <p:txBody>
            <a:bodyPr/>
            <a:lstStyle/>
            <a:p>
              <a:endParaRPr lang="en-US"/>
            </a:p>
          </p:txBody>
        </p:sp>
        <p:sp>
          <p:nvSpPr>
            <p:cNvPr id="4" name="TextBox 4"/>
            <p:cNvSpPr txBox="1"/>
            <p:nvPr/>
          </p:nvSpPr>
          <p:spPr>
            <a:xfrm>
              <a:off x="0" y="-619"/>
              <a:ext cx="1457195" cy="318608"/>
            </a:xfrm>
            <a:prstGeom prst="rect">
              <a:avLst/>
            </a:prstGeom>
          </p:spPr>
          <p:txBody>
            <a:bodyPr lIns="50800" tIns="50800" rIns="50800" bIns="50800" rtlCol="0" anchor="ctr"/>
            <a:lstStyle/>
            <a:p>
              <a:pPr algn="ctr">
                <a:spcBef>
                  <a:spcPct val="0"/>
                </a:spcBef>
              </a:pPr>
              <a:r>
                <a:rPr lang="en-US" sz="5400" b="1" dirty="0">
                  <a:latin typeface="Rockwell Extra Bold" panose="02060903040505020403" pitchFamily="18" charset="0"/>
                </a:rPr>
                <a:t>FOR PLAYING!</a:t>
              </a:r>
            </a:p>
          </p:txBody>
        </p:sp>
      </p:grpSp>
      <p:sp>
        <p:nvSpPr>
          <p:cNvPr id="11" name="Freeform 11"/>
          <p:cNvSpPr/>
          <p:nvPr/>
        </p:nvSpPr>
        <p:spPr>
          <a:xfrm>
            <a:off x="445255" y="5880341"/>
            <a:ext cx="2743548" cy="4988269"/>
          </a:xfrm>
          <a:custGeom>
            <a:avLst/>
            <a:gdLst/>
            <a:ahLst/>
            <a:cxnLst/>
            <a:rect l="l" t="t" r="r" b="b"/>
            <a:pathLst>
              <a:path w="2743548" h="4988269">
                <a:moveTo>
                  <a:pt x="0" y="0"/>
                </a:moveTo>
                <a:lnTo>
                  <a:pt x="2743548" y="0"/>
                </a:lnTo>
                <a:lnTo>
                  <a:pt x="2743548" y="4988268"/>
                </a:lnTo>
                <a:lnTo>
                  <a:pt x="0" y="4988268"/>
                </a:lnTo>
                <a:lnTo>
                  <a:pt x="0" y="0"/>
                </a:lnTo>
                <a:close/>
              </a:path>
            </a:pathLst>
          </a:custGeom>
          <a:blipFill>
            <a:blip r:embed="rId3"/>
            <a:stretch>
              <a:fillRect/>
            </a:stretch>
          </a:blipFill>
        </p:spPr>
        <p:txBody>
          <a:bodyPr/>
          <a:lstStyle/>
          <a:p>
            <a:endParaRPr lang="en-US"/>
          </a:p>
        </p:txBody>
      </p:sp>
      <p:sp>
        <p:nvSpPr>
          <p:cNvPr id="12" name="Freeform 12"/>
          <p:cNvSpPr/>
          <p:nvPr/>
        </p:nvSpPr>
        <p:spPr>
          <a:xfrm rot="-163391">
            <a:off x="15726550" y="5643442"/>
            <a:ext cx="1932107" cy="5186866"/>
          </a:xfrm>
          <a:custGeom>
            <a:avLst/>
            <a:gdLst/>
            <a:ahLst/>
            <a:cxnLst/>
            <a:rect l="l" t="t" r="r" b="b"/>
            <a:pathLst>
              <a:path w="1932107" h="5186866">
                <a:moveTo>
                  <a:pt x="0" y="0"/>
                </a:moveTo>
                <a:lnTo>
                  <a:pt x="1932108" y="0"/>
                </a:lnTo>
                <a:lnTo>
                  <a:pt x="1932108" y="5186866"/>
                </a:lnTo>
                <a:lnTo>
                  <a:pt x="0" y="5186866"/>
                </a:lnTo>
                <a:lnTo>
                  <a:pt x="0" y="0"/>
                </a:lnTo>
                <a:close/>
              </a:path>
            </a:pathLst>
          </a:custGeom>
          <a:blipFill>
            <a:blip r:embed="rId4"/>
            <a:stretch>
              <a:fillRect/>
            </a:stretch>
          </a:blipFill>
        </p:spPr>
        <p:txBody>
          <a:bodyPr/>
          <a:lstStyle/>
          <a:p>
            <a:endParaRPr lang="en-US"/>
          </a:p>
        </p:txBody>
      </p:sp>
      <p:sp>
        <p:nvSpPr>
          <p:cNvPr id="13" name="Freeform 13"/>
          <p:cNvSpPr/>
          <p:nvPr/>
        </p:nvSpPr>
        <p:spPr>
          <a:xfrm rot="-1854257">
            <a:off x="16036438" y="184289"/>
            <a:ext cx="1824735" cy="1635419"/>
          </a:xfrm>
          <a:custGeom>
            <a:avLst/>
            <a:gdLst/>
            <a:ahLst/>
            <a:cxnLst/>
            <a:rect l="l" t="t" r="r" b="b"/>
            <a:pathLst>
              <a:path w="1824735" h="1635419">
                <a:moveTo>
                  <a:pt x="0" y="0"/>
                </a:moveTo>
                <a:lnTo>
                  <a:pt x="1824735" y="0"/>
                </a:lnTo>
                <a:lnTo>
                  <a:pt x="1824735" y="1635419"/>
                </a:lnTo>
                <a:lnTo>
                  <a:pt x="0" y="1635419"/>
                </a:lnTo>
                <a:lnTo>
                  <a:pt x="0" y="0"/>
                </a:lnTo>
                <a:close/>
              </a:path>
            </a:pathLst>
          </a:custGeom>
          <a:blipFill>
            <a:blip r:embed="rId5"/>
            <a:stretch>
              <a:fillRect/>
            </a:stretch>
          </a:blipFill>
        </p:spPr>
        <p:txBody>
          <a:bodyPr/>
          <a:lstStyle/>
          <a:p>
            <a:endParaRPr lang="en-US"/>
          </a:p>
        </p:txBody>
      </p:sp>
      <p:sp>
        <p:nvSpPr>
          <p:cNvPr id="14" name="Freeform 14"/>
          <p:cNvSpPr/>
          <p:nvPr/>
        </p:nvSpPr>
        <p:spPr>
          <a:xfrm rot="-755808">
            <a:off x="12418208" y="8006557"/>
            <a:ext cx="1380235" cy="1331927"/>
          </a:xfrm>
          <a:custGeom>
            <a:avLst/>
            <a:gdLst/>
            <a:ahLst/>
            <a:cxnLst/>
            <a:rect l="l" t="t" r="r" b="b"/>
            <a:pathLst>
              <a:path w="1380235" h="1331927">
                <a:moveTo>
                  <a:pt x="0" y="0"/>
                </a:moveTo>
                <a:lnTo>
                  <a:pt x="1380235" y="0"/>
                </a:lnTo>
                <a:lnTo>
                  <a:pt x="1380235" y="1331926"/>
                </a:lnTo>
                <a:lnTo>
                  <a:pt x="0" y="1331926"/>
                </a:lnTo>
                <a:lnTo>
                  <a:pt x="0" y="0"/>
                </a:lnTo>
                <a:close/>
              </a:path>
            </a:pathLst>
          </a:custGeom>
          <a:blipFill>
            <a:blip r:embed="rId6"/>
            <a:stretch>
              <a:fillRect/>
            </a:stretch>
          </a:blipFill>
        </p:spPr>
        <p:txBody>
          <a:bodyPr/>
          <a:lstStyle/>
          <a:p>
            <a:endParaRPr lang="en-US"/>
          </a:p>
        </p:txBody>
      </p:sp>
      <p:sp>
        <p:nvSpPr>
          <p:cNvPr id="15" name="Freeform 15"/>
          <p:cNvSpPr/>
          <p:nvPr/>
        </p:nvSpPr>
        <p:spPr>
          <a:xfrm rot="-1927983">
            <a:off x="7879893" y="852485"/>
            <a:ext cx="1116264" cy="1279386"/>
          </a:xfrm>
          <a:custGeom>
            <a:avLst/>
            <a:gdLst/>
            <a:ahLst/>
            <a:cxnLst/>
            <a:rect l="l" t="t" r="r" b="b"/>
            <a:pathLst>
              <a:path w="1116264" h="1279386">
                <a:moveTo>
                  <a:pt x="0" y="0"/>
                </a:moveTo>
                <a:lnTo>
                  <a:pt x="1116264" y="0"/>
                </a:lnTo>
                <a:lnTo>
                  <a:pt x="1116264" y="1279386"/>
                </a:lnTo>
                <a:lnTo>
                  <a:pt x="0" y="1279386"/>
                </a:lnTo>
                <a:lnTo>
                  <a:pt x="0" y="0"/>
                </a:lnTo>
                <a:close/>
              </a:path>
            </a:pathLst>
          </a:custGeom>
          <a:blipFill>
            <a:blip r:embed="rId7"/>
            <a:stretch>
              <a:fillRect/>
            </a:stretch>
          </a:blipFill>
        </p:spPr>
        <p:txBody>
          <a:bodyPr/>
          <a:lstStyle/>
          <a:p>
            <a:endParaRPr lang="en-US"/>
          </a:p>
        </p:txBody>
      </p:sp>
      <p:sp>
        <p:nvSpPr>
          <p:cNvPr id="16" name="Freeform 16"/>
          <p:cNvSpPr/>
          <p:nvPr/>
        </p:nvSpPr>
        <p:spPr>
          <a:xfrm rot="1070001">
            <a:off x="631160" y="231553"/>
            <a:ext cx="1775423" cy="1677775"/>
          </a:xfrm>
          <a:custGeom>
            <a:avLst/>
            <a:gdLst/>
            <a:ahLst/>
            <a:cxnLst/>
            <a:rect l="l" t="t" r="r" b="b"/>
            <a:pathLst>
              <a:path w="1775423" h="1677775">
                <a:moveTo>
                  <a:pt x="0" y="0"/>
                </a:moveTo>
                <a:lnTo>
                  <a:pt x="1775423" y="0"/>
                </a:lnTo>
                <a:lnTo>
                  <a:pt x="1775423" y="1677775"/>
                </a:lnTo>
                <a:lnTo>
                  <a:pt x="0" y="1677775"/>
                </a:lnTo>
                <a:lnTo>
                  <a:pt x="0" y="0"/>
                </a:lnTo>
                <a:close/>
              </a:path>
            </a:pathLst>
          </a:custGeom>
          <a:blipFill>
            <a:blip r:embed="rId8"/>
            <a:stretch>
              <a:fillRect/>
            </a:stretch>
          </a:blipFill>
        </p:spPr>
        <p:txBody>
          <a:bodyPr/>
          <a:lstStyle/>
          <a:p>
            <a:endParaRPr lang="en-US"/>
          </a:p>
        </p:txBody>
      </p:sp>
      <p:sp>
        <p:nvSpPr>
          <p:cNvPr id="17" name="Freeform 17"/>
          <p:cNvSpPr/>
          <p:nvPr/>
        </p:nvSpPr>
        <p:spPr>
          <a:xfrm rot="3081206">
            <a:off x="6002179" y="8376277"/>
            <a:ext cx="1341298" cy="1197109"/>
          </a:xfrm>
          <a:custGeom>
            <a:avLst/>
            <a:gdLst/>
            <a:ahLst/>
            <a:cxnLst/>
            <a:rect l="l" t="t" r="r" b="b"/>
            <a:pathLst>
              <a:path w="1341298" h="1197109">
                <a:moveTo>
                  <a:pt x="0" y="0"/>
                </a:moveTo>
                <a:lnTo>
                  <a:pt x="1341299" y="0"/>
                </a:lnTo>
                <a:lnTo>
                  <a:pt x="1341299" y="1197109"/>
                </a:lnTo>
                <a:lnTo>
                  <a:pt x="0" y="1197109"/>
                </a:lnTo>
                <a:lnTo>
                  <a:pt x="0" y="0"/>
                </a:lnTo>
                <a:close/>
              </a:path>
            </a:pathLst>
          </a:custGeom>
          <a:blipFill>
            <a:blip r:embed="rId9"/>
            <a:stretch>
              <a:fillRect/>
            </a:stretch>
          </a:blipFill>
        </p:spPr>
        <p:txBody>
          <a:bodyPr/>
          <a:lstStyle/>
          <a:p>
            <a:endParaRPr lang="en-US"/>
          </a:p>
        </p:txBody>
      </p:sp>
      <p:sp>
        <p:nvSpPr>
          <p:cNvPr id="20" name="Freeform 8"/>
          <p:cNvSpPr/>
          <p:nvPr/>
        </p:nvSpPr>
        <p:spPr>
          <a:xfrm rot="-226069">
            <a:off x="8892604" y="636205"/>
            <a:ext cx="1122176" cy="1360213"/>
          </a:xfrm>
          <a:custGeom>
            <a:avLst/>
            <a:gdLst/>
            <a:ahLst/>
            <a:cxnLst/>
            <a:rect l="l" t="t" r="r" b="b"/>
            <a:pathLst>
              <a:path w="1122176" h="1360213">
                <a:moveTo>
                  <a:pt x="0" y="0"/>
                </a:moveTo>
                <a:lnTo>
                  <a:pt x="1122176" y="0"/>
                </a:lnTo>
                <a:lnTo>
                  <a:pt x="1122176" y="1360214"/>
                </a:lnTo>
                <a:lnTo>
                  <a:pt x="0" y="1360214"/>
                </a:lnTo>
                <a:lnTo>
                  <a:pt x="0" y="0"/>
                </a:lnTo>
                <a:close/>
              </a:path>
            </a:pathLst>
          </a:custGeom>
          <a:blipFill>
            <a:blip r:embed="rId10"/>
            <a:stretch>
              <a:fillRect/>
            </a:stretch>
          </a:blipFill>
        </p:spPr>
        <p:txBody>
          <a:bodyPr/>
          <a:lstStyle/>
          <a:p>
            <a:endParaRPr lang="en-US"/>
          </a:p>
        </p:txBody>
      </p:sp>
      <p:grpSp>
        <p:nvGrpSpPr>
          <p:cNvPr id="30" name="Group 29"/>
          <p:cNvGrpSpPr/>
          <p:nvPr/>
        </p:nvGrpSpPr>
        <p:grpSpPr>
          <a:xfrm>
            <a:off x="2588337" y="3147161"/>
            <a:ext cx="13111326" cy="2587808"/>
            <a:chOff x="4256380" y="3147161"/>
            <a:chExt cx="13111326" cy="2587808"/>
          </a:xfrm>
        </p:grpSpPr>
        <p:sp>
          <p:nvSpPr>
            <p:cNvPr id="7" name="Freeform 7"/>
            <p:cNvSpPr/>
            <p:nvPr/>
          </p:nvSpPr>
          <p:spPr>
            <a:xfrm rot="359608">
              <a:off x="8810926" y="3539526"/>
              <a:ext cx="1905498" cy="1803078"/>
            </a:xfrm>
            <a:custGeom>
              <a:avLst/>
              <a:gdLst/>
              <a:ahLst/>
              <a:cxnLst/>
              <a:rect l="l" t="t" r="r" b="b"/>
              <a:pathLst>
                <a:path w="1905498" h="1803078">
                  <a:moveTo>
                    <a:pt x="0" y="0"/>
                  </a:moveTo>
                  <a:lnTo>
                    <a:pt x="1905498" y="0"/>
                  </a:lnTo>
                  <a:lnTo>
                    <a:pt x="1905498" y="1803078"/>
                  </a:lnTo>
                  <a:lnTo>
                    <a:pt x="0" y="1803078"/>
                  </a:lnTo>
                  <a:lnTo>
                    <a:pt x="0" y="0"/>
                  </a:lnTo>
                  <a:close/>
                </a:path>
              </a:pathLst>
            </a:custGeom>
            <a:blipFill>
              <a:blip r:embed="rId11"/>
              <a:stretch>
                <a:fillRect/>
              </a:stretch>
            </a:blipFill>
          </p:spPr>
          <p:txBody>
            <a:bodyPr/>
            <a:lstStyle/>
            <a:p>
              <a:endParaRPr lang="en-US"/>
            </a:p>
          </p:txBody>
        </p:sp>
        <p:sp>
          <p:nvSpPr>
            <p:cNvPr id="8" name="Freeform 8"/>
            <p:cNvSpPr/>
            <p:nvPr/>
          </p:nvSpPr>
          <p:spPr>
            <a:xfrm rot="-188412">
              <a:off x="4256380" y="3147161"/>
              <a:ext cx="1934386" cy="2587808"/>
            </a:xfrm>
            <a:custGeom>
              <a:avLst/>
              <a:gdLst/>
              <a:ahLst/>
              <a:cxnLst/>
              <a:rect l="l" t="t" r="r" b="b"/>
              <a:pathLst>
                <a:path w="1934386" h="2587808">
                  <a:moveTo>
                    <a:pt x="0" y="0"/>
                  </a:moveTo>
                  <a:lnTo>
                    <a:pt x="1934386" y="0"/>
                  </a:lnTo>
                  <a:lnTo>
                    <a:pt x="1934386" y="2587808"/>
                  </a:lnTo>
                  <a:lnTo>
                    <a:pt x="0" y="2587808"/>
                  </a:lnTo>
                  <a:lnTo>
                    <a:pt x="0" y="0"/>
                  </a:lnTo>
                  <a:close/>
                </a:path>
              </a:pathLst>
            </a:custGeom>
            <a:blipFill>
              <a:blip r:embed="rId12"/>
              <a:stretch>
                <a:fillRect/>
              </a:stretch>
            </a:blipFill>
          </p:spPr>
          <p:txBody>
            <a:bodyPr/>
            <a:lstStyle/>
            <a:p>
              <a:endParaRPr lang="en-US"/>
            </a:p>
          </p:txBody>
        </p:sp>
        <p:sp>
          <p:nvSpPr>
            <p:cNvPr id="9" name="Freeform 9"/>
            <p:cNvSpPr/>
            <p:nvPr/>
          </p:nvSpPr>
          <p:spPr>
            <a:xfrm rot="78671">
              <a:off x="5807956" y="3494248"/>
              <a:ext cx="1749246" cy="1893635"/>
            </a:xfrm>
            <a:custGeom>
              <a:avLst/>
              <a:gdLst/>
              <a:ahLst/>
              <a:cxnLst/>
              <a:rect l="l" t="t" r="r" b="b"/>
              <a:pathLst>
                <a:path w="1749246" h="1893635">
                  <a:moveTo>
                    <a:pt x="0" y="0"/>
                  </a:moveTo>
                  <a:lnTo>
                    <a:pt x="1749246" y="0"/>
                  </a:lnTo>
                  <a:lnTo>
                    <a:pt x="1749246" y="1893636"/>
                  </a:lnTo>
                  <a:lnTo>
                    <a:pt x="0" y="1893636"/>
                  </a:lnTo>
                  <a:lnTo>
                    <a:pt x="0" y="0"/>
                  </a:lnTo>
                  <a:close/>
                </a:path>
              </a:pathLst>
            </a:custGeom>
            <a:blipFill>
              <a:blip r:embed="rId13"/>
              <a:stretch>
                <a:fillRect/>
              </a:stretch>
            </a:blipFill>
          </p:spPr>
          <p:txBody>
            <a:bodyPr/>
            <a:lstStyle/>
            <a:p>
              <a:endParaRPr lang="en-US"/>
            </a:p>
          </p:txBody>
        </p:sp>
        <p:sp>
          <p:nvSpPr>
            <p:cNvPr id="21" name="Freeform 10"/>
            <p:cNvSpPr/>
            <p:nvPr/>
          </p:nvSpPr>
          <p:spPr>
            <a:xfrm rot="239470">
              <a:off x="7628645" y="3703134"/>
              <a:ext cx="1117967" cy="1475863"/>
            </a:xfrm>
            <a:custGeom>
              <a:avLst/>
              <a:gdLst/>
              <a:ahLst/>
              <a:cxnLst/>
              <a:rect l="l" t="t" r="r" b="b"/>
              <a:pathLst>
                <a:path w="1117967" h="1475863">
                  <a:moveTo>
                    <a:pt x="0" y="0"/>
                  </a:moveTo>
                  <a:lnTo>
                    <a:pt x="1117967" y="0"/>
                  </a:lnTo>
                  <a:lnTo>
                    <a:pt x="1117967" y="1475863"/>
                  </a:lnTo>
                  <a:lnTo>
                    <a:pt x="0" y="1475863"/>
                  </a:lnTo>
                  <a:lnTo>
                    <a:pt x="0" y="0"/>
                  </a:lnTo>
                  <a:close/>
                </a:path>
              </a:pathLst>
            </a:custGeom>
            <a:blipFill>
              <a:blip r:embed="rId14"/>
              <a:stretch>
                <a:fillRect/>
              </a:stretch>
            </a:blipFill>
          </p:spPr>
          <p:txBody>
            <a:bodyPr/>
            <a:lstStyle/>
            <a:p>
              <a:endParaRPr lang="en-US"/>
            </a:p>
          </p:txBody>
        </p:sp>
        <p:sp>
          <p:nvSpPr>
            <p:cNvPr id="25" name="Freeform 4"/>
            <p:cNvSpPr/>
            <p:nvPr/>
          </p:nvSpPr>
          <p:spPr>
            <a:xfrm>
              <a:off x="10786549" y="3464325"/>
              <a:ext cx="1677551" cy="1953480"/>
            </a:xfrm>
            <a:custGeom>
              <a:avLst/>
              <a:gdLst/>
              <a:ahLst/>
              <a:cxnLst/>
              <a:rect l="l" t="t" r="r" b="b"/>
              <a:pathLst>
                <a:path w="1677551" h="1953480">
                  <a:moveTo>
                    <a:pt x="0" y="0"/>
                  </a:moveTo>
                  <a:lnTo>
                    <a:pt x="1677550" y="0"/>
                  </a:lnTo>
                  <a:lnTo>
                    <a:pt x="1677550" y="1953479"/>
                  </a:lnTo>
                  <a:lnTo>
                    <a:pt x="0" y="1953479"/>
                  </a:lnTo>
                  <a:lnTo>
                    <a:pt x="0" y="0"/>
                  </a:lnTo>
                  <a:close/>
                </a:path>
              </a:pathLst>
            </a:custGeom>
            <a:blipFill>
              <a:blip r:embed="rId15"/>
              <a:stretch>
                <a:fillRect/>
              </a:stretch>
            </a:blipFill>
          </p:spPr>
          <p:txBody>
            <a:bodyPr/>
            <a:lstStyle/>
            <a:p>
              <a:endParaRPr lang="en-US"/>
            </a:p>
          </p:txBody>
        </p:sp>
        <p:sp>
          <p:nvSpPr>
            <p:cNvPr id="27" name="Freeform 9"/>
            <p:cNvSpPr/>
            <p:nvPr/>
          </p:nvSpPr>
          <p:spPr>
            <a:xfrm>
              <a:off x="13933425" y="3281658"/>
              <a:ext cx="2049252" cy="2318814"/>
            </a:xfrm>
            <a:custGeom>
              <a:avLst/>
              <a:gdLst/>
              <a:ahLst/>
              <a:cxnLst/>
              <a:rect l="l" t="t" r="r" b="b"/>
              <a:pathLst>
                <a:path w="1405372" h="1590237">
                  <a:moveTo>
                    <a:pt x="0" y="0"/>
                  </a:moveTo>
                  <a:lnTo>
                    <a:pt x="1405372" y="0"/>
                  </a:lnTo>
                  <a:lnTo>
                    <a:pt x="1405372" y="1590236"/>
                  </a:lnTo>
                  <a:lnTo>
                    <a:pt x="0" y="1590236"/>
                  </a:lnTo>
                  <a:lnTo>
                    <a:pt x="0" y="0"/>
                  </a:lnTo>
                  <a:close/>
                </a:path>
              </a:pathLst>
            </a:custGeom>
            <a:blipFill>
              <a:blip r:embed="rId16"/>
              <a:stretch>
                <a:fillRect/>
              </a:stretch>
            </a:blipFill>
          </p:spPr>
          <p:txBody>
            <a:bodyPr/>
            <a:lstStyle/>
            <a:p>
              <a:endParaRPr lang="en-US"/>
            </a:p>
          </p:txBody>
        </p:sp>
        <p:sp>
          <p:nvSpPr>
            <p:cNvPr id="28" name="Freeform 10"/>
            <p:cNvSpPr/>
            <p:nvPr/>
          </p:nvSpPr>
          <p:spPr>
            <a:xfrm rot="-154360">
              <a:off x="15945009" y="3393038"/>
              <a:ext cx="1422697" cy="2096054"/>
            </a:xfrm>
            <a:custGeom>
              <a:avLst/>
              <a:gdLst/>
              <a:ahLst/>
              <a:cxnLst/>
              <a:rect l="l" t="t" r="r" b="b"/>
              <a:pathLst>
                <a:path w="975682" h="1437469">
                  <a:moveTo>
                    <a:pt x="0" y="0"/>
                  </a:moveTo>
                  <a:lnTo>
                    <a:pt x="975682" y="0"/>
                  </a:lnTo>
                  <a:lnTo>
                    <a:pt x="975682" y="1437469"/>
                  </a:lnTo>
                  <a:lnTo>
                    <a:pt x="0" y="1437469"/>
                  </a:lnTo>
                  <a:lnTo>
                    <a:pt x="0" y="0"/>
                  </a:lnTo>
                  <a:close/>
                </a:path>
              </a:pathLst>
            </a:custGeom>
            <a:blipFill>
              <a:blip r:embed="rId17"/>
              <a:stretch>
                <a:fillRect/>
              </a:stretch>
            </a:blipFill>
          </p:spPr>
          <p:txBody>
            <a:bodyPr/>
            <a:lstStyle/>
            <a:p>
              <a:endParaRPr lang="en-US"/>
            </a:p>
          </p:txBody>
        </p:sp>
        <p:sp>
          <p:nvSpPr>
            <p:cNvPr id="29" name="Freeform 11"/>
            <p:cNvSpPr/>
            <p:nvPr/>
          </p:nvSpPr>
          <p:spPr>
            <a:xfrm rot="-286621">
              <a:off x="12537546" y="3446020"/>
              <a:ext cx="2015281" cy="1990090"/>
            </a:xfrm>
            <a:custGeom>
              <a:avLst/>
              <a:gdLst/>
              <a:ahLst/>
              <a:cxnLst/>
              <a:rect l="l" t="t" r="r" b="b"/>
              <a:pathLst>
                <a:path w="1382075" h="1364799">
                  <a:moveTo>
                    <a:pt x="0" y="0"/>
                  </a:moveTo>
                  <a:lnTo>
                    <a:pt x="1382075" y="0"/>
                  </a:lnTo>
                  <a:lnTo>
                    <a:pt x="1382075" y="1364799"/>
                  </a:lnTo>
                  <a:lnTo>
                    <a:pt x="0" y="1364799"/>
                  </a:lnTo>
                  <a:lnTo>
                    <a:pt x="0" y="0"/>
                  </a:lnTo>
                  <a:close/>
                </a:path>
              </a:pathLst>
            </a:custGeom>
            <a:blipFill>
              <a:blip r:embed="rId18"/>
              <a:stretch>
                <a:fillRect/>
              </a:stretch>
            </a:blipFill>
          </p:spPr>
          <p:txBody>
            <a:bodyPr/>
            <a:lstStyle/>
            <a:p>
              <a:endParaRPr lang="en-US"/>
            </a:p>
          </p:txBody>
        </p:sp>
      </p:grpSp>
    </p:spTree>
    <p:extLst>
      <p:ext uri="{BB962C8B-B14F-4D97-AF65-F5344CB8AC3E}">
        <p14:creationId xmlns:p14="http://schemas.microsoft.com/office/powerpoint/2010/main" val="2914884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724901"/>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extLst>
      <p:ext uri="{BB962C8B-B14F-4D97-AF65-F5344CB8AC3E}">
        <p14:creationId xmlns:p14="http://schemas.microsoft.com/office/powerpoint/2010/main" val="3320693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txBody>
          <a:bodyPr/>
          <a:lstStyle/>
          <a:p>
            <a:endParaRPr lang="en-US"/>
          </a:p>
        </p:txBody>
      </p:sp>
      <p:sp>
        <p:nvSpPr>
          <p:cNvPr id="3" name="Freeform 3"/>
          <p:cNvSpPr/>
          <p:nvPr/>
        </p:nvSpPr>
        <p:spPr>
          <a:xfrm>
            <a:off x="299858" y="607723"/>
            <a:ext cx="16955631" cy="9071555"/>
          </a:xfrm>
          <a:custGeom>
            <a:avLst/>
            <a:gdLst/>
            <a:ahLst/>
            <a:cxnLst/>
            <a:rect l="l" t="t" r="r" b="b"/>
            <a:pathLst>
              <a:path w="16955631" h="9071555">
                <a:moveTo>
                  <a:pt x="0" y="0"/>
                </a:moveTo>
                <a:lnTo>
                  <a:pt x="16955632" y="0"/>
                </a:lnTo>
                <a:lnTo>
                  <a:pt x="16955632" y="9071554"/>
                </a:lnTo>
                <a:lnTo>
                  <a:pt x="0" y="907155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015072" y="1084359"/>
            <a:ext cx="793743" cy="8118283"/>
          </a:xfrm>
          <a:custGeom>
            <a:avLst/>
            <a:gdLst/>
            <a:ahLst/>
            <a:cxnLst/>
            <a:rect l="l" t="t" r="r" b="b"/>
            <a:pathLst>
              <a:path w="793743" h="8118283">
                <a:moveTo>
                  <a:pt x="0" y="0"/>
                </a:moveTo>
                <a:lnTo>
                  <a:pt x="793743" y="0"/>
                </a:lnTo>
                <a:lnTo>
                  <a:pt x="793743" y="8118282"/>
                </a:lnTo>
                <a:lnTo>
                  <a:pt x="0" y="81182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2251177" y="1130444"/>
            <a:ext cx="780433" cy="783282"/>
          </a:xfrm>
          <a:custGeom>
            <a:avLst/>
            <a:gdLst/>
            <a:ahLst/>
            <a:cxnLst/>
            <a:rect l="l" t="t" r="r" b="b"/>
            <a:pathLst>
              <a:path w="780433" h="783282">
                <a:moveTo>
                  <a:pt x="0" y="0"/>
                </a:moveTo>
                <a:lnTo>
                  <a:pt x="780434" y="0"/>
                </a:lnTo>
                <a:lnTo>
                  <a:pt x="780434" y="783282"/>
                </a:lnTo>
                <a:lnTo>
                  <a:pt x="0" y="7832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4855199" y="8473934"/>
            <a:ext cx="2074287" cy="467657"/>
          </a:xfrm>
          <a:custGeom>
            <a:avLst/>
            <a:gdLst/>
            <a:ahLst/>
            <a:cxnLst/>
            <a:rect l="l" t="t" r="r" b="b"/>
            <a:pathLst>
              <a:path w="2074287" h="467657">
                <a:moveTo>
                  <a:pt x="0" y="0"/>
                </a:moveTo>
                <a:lnTo>
                  <a:pt x="2074287" y="0"/>
                </a:lnTo>
                <a:lnTo>
                  <a:pt x="2074287" y="467658"/>
                </a:lnTo>
                <a:lnTo>
                  <a:pt x="0" y="4676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a:off x="1657930" y="2368368"/>
            <a:ext cx="983464" cy="970947"/>
          </a:xfrm>
          <a:custGeom>
            <a:avLst/>
            <a:gdLst/>
            <a:ahLst/>
            <a:cxnLst/>
            <a:rect l="l" t="t" r="r" b="b"/>
            <a:pathLst>
              <a:path w="983464" h="970947">
                <a:moveTo>
                  <a:pt x="0" y="0"/>
                </a:moveTo>
                <a:lnTo>
                  <a:pt x="983464" y="0"/>
                </a:lnTo>
                <a:lnTo>
                  <a:pt x="983464" y="970947"/>
                </a:lnTo>
                <a:lnTo>
                  <a:pt x="0" y="97094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5892342" y="7014214"/>
            <a:ext cx="983464" cy="970947"/>
          </a:xfrm>
          <a:custGeom>
            <a:avLst/>
            <a:gdLst/>
            <a:ahLst/>
            <a:cxnLst/>
            <a:rect l="l" t="t" r="r" b="b"/>
            <a:pathLst>
              <a:path w="983464" h="970947">
                <a:moveTo>
                  <a:pt x="0" y="0"/>
                </a:moveTo>
                <a:lnTo>
                  <a:pt x="983464" y="0"/>
                </a:lnTo>
                <a:lnTo>
                  <a:pt x="983464" y="970946"/>
                </a:lnTo>
                <a:lnTo>
                  <a:pt x="0" y="9709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3"/>
          <p:cNvSpPr txBox="1"/>
          <p:nvPr/>
        </p:nvSpPr>
        <p:spPr>
          <a:xfrm>
            <a:off x="4105038" y="647700"/>
            <a:ext cx="10077925" cy="1107996"/>
          </a:xfrm>
          <a:prstGeom prst="rect">
            <a:avLst/>
          </a:prstGeom>
        </p:spPr>
        <p:txBody>
          <a:bodyPr lIns="0" tIns="0" rIns="0" bIns="0" rtlCol="0" anchor="t">
            <a:spAutoFit/>
          </a:bodyPr>
          <a:lstStyle/>
          <a:p>
            <a:pPr algn="ctr"/>
            <a:r>
              <a:rPr lang="en-US" sz="7200" dirty="0">
                <a:solidFill>
                  <a:srgbClr val="3333FF"/>
                </a:solidFill>
                <a:latin typeface="Segoe UI Black" panose="020B0A02040204020203" pitchFamily="34" charset="0"/>
                <a:ea typeface="Segoe UI Black" panose="020B0A02040204020203" pitchFamily="34" charset="0"/>
              </a:rPr>
              <a:t>Table </a:t>
            </a:r>
            <a:r>
              <a:rPr lang="en-US" sz="7200">
                <a:solidFill>
                  <a:srgbClr val="3333FF"/>
                </a:solidFill>
                <a:latin typeface="Segoe UI Black" panose="020B0A02040204020203" pitchFamily="34" charset="0"/>
                <a:ea typeface="Segoe UI Black" panose="020B0A02040204020203" pitchFamily="34" charset="0"/>
              </a:rPr>
              <a:t>of contents</a:t>
            </a:r>
            <a:endParaRPr lang="en-US" sz="7200" dirty="0">
              <a:solidFill>
                <a:srgbClr val="3333FF"/>
              </a:solidFill>
              <a:latin typeface="Segoe UI Black" panose="020B0A02040204020203" pitchFamily="34" charset="0"/>
              <a:ea typeface="Segoe UI Black" panose="020B0A02040204020203" pitchFamily="34" charset="0"/>
            </a:endParaRPr>
          </a:p>
        </p:txBody>
      </p:sp>
      <p:grpSp>
        <p:nvGrpSpPr>
          <p:cNvPr id="55" name="Group 54"/>
          <p:cNvGrpSpPr/>
          <p:nvPr/>
        </p:nvGrpSpPr>
        <p:grpSpPr>
          <a:xfrm>
            <a:off x="3586926" y="1824959"/>
            <a:ext cx="11065142" cy="1373680"/>
            <a:chOff x="3412858" y="1965635"/>
            <a:chExt cx="11065142" cy="1373680"/>
          </a:xfrm>
        </p:grpSpPr>
        <p:grpSp>
          <p:nvGrpSpPr>
            <p:cNvPr id="38" name="Group 37"/>
            <p:cNvGrpSpPr/>
            <p:nvPr/>
          </p:nvGrpSpPr>
          <p:grpSpPr>
            <a:xfrm>
              <a:off x="5190117" y="2501115"/>
              <a:ext cx="9287883" cy="838200"/>
              <a:chOff x="5190117" y="2185486"/>
              <a:chExt cx="9287883" cy="838200"/>
            </a:xfrm>
          </p:grpSpPr>
          <p:sp>
            <p:nvSpPr>
              <p:cNvPr id="16" name="Rounded Rectangle 15"/>
              <p:cNvSpPr/>
              <p:nvPr/>
            </p:nvSpPr>
            <p:spPr>
              <a:xfrm>
                <a:off x="5190117" y="2185486"/>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7" name="Rectangle 16"/>
              <p:cNvSpPr/>
              <p:nvPr/>
            </p:nvSpPr>
            <p:spPr>
              <a:xfrm>
                <a:off x="5294717" y="2281421"/>
                <a:ext cx="85153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Warm-up and Review.</a:t>
                </a:r>
              </a:p>
            </p:txBody>
          </p:sp>
        </p:grpSp>
        <p:grpSp>
          <p:nvGrpSpPr>
            <p:cNvPr id="37" name="Group 36"/>
            <p:cNvGrpSpPr/>
            <p:nvPr/>
          </p:nvGrpSpPr>
          <p:grpSpPr>
            <a:xfrm>
              <a:off x="3412858" y="1965635"/>
              <a:ext cx="1373680" cy="1373680"/>
              <a:chOff x="2939013" y="1803132"/>
              <a:chExt cx="1373680" cy="1373680"/>
            </a:xfrm>
          </p:grpSpPr>
          <p:sp>
            <p:nvSpPr>
              <p:cNvPr id="35" name="Teardrop 34"/>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1</a:t>
                </a:r>
              </a:p>
            </p:txBody>
          </p:sp>
        </p:grpSp>
      </p:grpSp>
      <p:grpSp>
        <p:nvGrpSpPr>
          <p:cNvPr id="56" name="Group 55"/>
          <p:cNvGrpSpPr/>
          <p:nvPr/>
        </p:nvGrpSpPr>
        <p:grpSpPr>
          <a:xfrm>
            <a:off x="3586926" y="3306465"/>
            <a:ext cx="11065142" cy="1373680"/>
            <a:chOff x="3412858" y="3466361"/>
            <a:chExt cx="11065142" cy="1373680"/>
          </a:xfrm>
        </p:grpSpPr>
        <p:grpSp>
          <p:nvGrpSpPr>
            <p:cNvPr id="39" name="Group 38"/>
            <p:cNvGrpSpPr/>
            <p:nvPr/>
          </p:nvGrpSpPr>
          <p:grpSpPr>
            <a:xfrm>
              <a:off x="5190117" y="4001841"/>
              <a:ext cx="9287883" cy="838200"/>
              <a:chOff x="5190117" y="3734101"/>
              <a:chExt cx="9287883" cy="838200"/>
            </a:xfrm>
          </p:grpSpPr>
          <p:sp>
            <p:nvSpPr>
              <p:cNvPr id="20" name="Rectangle 19"/>
              <p:cNvSpPr/>
              <p:nvPr/>
            </p:nvSpPr>
            <p:spPr>
              <a:xfrm>
                <a:off x="5294717" y="3830036"/>
                <a:ext cx="857368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1: Listen and repeat.</a:t>
                </a:r>
              </a:p>
            </p:txBody>
          </p:sp>
          <p:sp>
            <p:nvSpPr>
              <p:cNvPr id="22" name="Rounded Rectangle 21"/>
              <p:cNvSpPr/>
              <p:nvPr/>
            </p:nvSpPr>
            <p:spPr>
              <a:xfrm>
                <a:off x="5190117" y="373410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3412858" y="3466361"/>
              <a:ext cx="1373680" cy="1373680"/>
              <a:chOff x="2939013" y="1803132"/>
              <a:chExt cx="1373680" cy="1373680"/>
            </a:xfrm>
          </p:grpSpPr>
          <p:sp>
            <p:nvSpPr>
              <p:cNvPr id="44" name="Teardrop 43"/>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2</a:t>
                </a:r>
              </a:p>
            </p:txBody>
          </p:sp>
        </p:grpSp>
      </p:grpSp>
      <p:grpSp>
        <p:nvGrpSpPr>
          <p:cNvPr id="5" name="Group 4"/>
          <p:cNvGrpSpPr/>
          <p:nvPr/>
        </p:nvGrpSpPr>
        <p:grpSpPr>
          <a:xfrm>
            <a:off x="3586926" y="4787971"/>
            <a:ext cx="10996751" cy="1574729"/>
            <a:chOff x="3586926" y="4787971"/>
            <a:chExt cx="10996751" cy="1574729"/>
          </a:xfrm>
        </p:grpSpPr>
        <p:grpSp>
          <p:nvGrpSpPr>
            <p:cNvPr id="40" name="Group 39"/>
            <p:cNvGrpSpPr/>
            <p:nvPr/>
          </p:nvGrpSpPr>
          <p:grpSpPr>
            <a:xfrm>
              <a:off x="5295794" y="5066436"/>
              <a:ext cx="9287883" cy="1296264"/>
              <a:chOff x="5121726" y="5282716"/>
              <a:chExt cx="9287883" cy="1296264"/>
            </a:xfrm>
          </p:grpSpPr>
          <p:sp>
            <p:nvSpPr>
              <p:cNvPr id="24" name="Rectangle 23"/>
              <p:cNvSpPr/>
              <p:nvPr/>
            </p:nvSpPr>
            <p:spPr>
              <a:xfrm>
                <a:off x="5294717" y="5330684"/>
                <a:ext cx="8856815" cy="1200329"/>
              </a:xfrm>
              <a:prstGeom prst="rect">
                <a:avLst/>
              </a:prstGeom>
            </p:spPr>
            <p:txBody>
              <a:bodyPr wrap="square">
                <a:spAutoFit/>
              </a:bodyPr>
              <a:lstStyle/>
              <a:p>
                <a:pPr lvl="0" algn="just"/>
                <a:r>
                  <a:rPr lang="en-US" sz="3600" b="1" dirty="0">
                    <a:solidFill>
                      <a:srgbClr val="FF0000"/>
                    </a:solidFill>
                    <a:latin typeface="Comic Sans MS" panose="030F0702030302020204" pitchFamily="66" charset="0"/>
                  </a:rPr>
                  <a:t> Activity 2: Listen and underline one more stressed word. Then repeat.</a:t>
                </a:r>
              </a:p>
            </p:txBody>
          </p:sp>
          <p:sp>
            <p:nvSpPr>
              <p:cNvPr id="26" name="Rounded Rectangle 25"/>
              <p:cNvSpPr/>
              <p:nvPr/>
            </p:nvSpPr>
            <p:spPr>
              <a:xfrm>
                <a:off x="5121726" y="5282716"/>
                <a:ext cx="9287883" cy="1296264"/>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3586926" y="4787971"/>
              <a:ext cx="1373680" cy="1373680"/>
              <a:chOff x="2939013" y="1803132"/>
              <a:chExt cx="1373680" cy="1373680"/>
            </a:xfrm>
          </p:grpSpPr>
          <p:sp>
            <p:nvSpPr>
              <p:cNvPr id="47" name="Teardrop 46"/>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3</a:t>
                </a:r>
              </a:p>
            </p:txBody>
          </p:sp>
        </p:grpSp>
      </p:grpSp>
      <p:grpSp>
        <p:nvGrpSpPr>
          <p:cNvPr id="58" name="Group 57"/>
          <p:cNvGrpSpPr/>
          <p:nvPr/>
        </p:nvGrpSpPr>
        <p:grpSpPr>
          <a:xfrm>
            <a:off x="3586926" y="6269477"/>
            <a:ext cx="11114148" cy="1373680"/>
            <a:chOff x="3412858" y="6327374"/>
            <a:chExt cx="11114148" cy="1373680"/>
          </a:xfrm>
        </p:grpSpPr>
        <p:grpSp>
          <p:nvGrpSpPr>
            <p:cNvPr id="41" name="Group 40"/>
            <p:cNvGrpSpPr/>
            <p:nvPr/>
          </p:nvGrpSpPr>
          <p:grpSpPr>
            <a:xfrm>
              <a:off x="5239123" y="6862854"/>
              <a:ext cx="9287883" cy="838200"/>
              <a:chOff x="5239123" y="6831331"/>
              <a:chExt cx="9287883" cy="838200"/>
            </a:xfrm>
          </p:grpSpPr>
          <p:sp>
            <p:nvSpPr>
              <p:cNvPr id="33" name="Rounded Rectangle 32"/>
              <p:cNvSpPr/>
              <p:nvPr/>
            </p:nvSpPr>
            <p:spPr>
              <a:xfrm>
                <a:off x="5239123" y="6831331"/>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294717" y="6927266"/>
                <a:ext cx="8060553"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Activity 3: Let’s chant.</a:t>
                </a:r>
              </a:p>
            </p:txBody>
          </p:sp>
        </p:grpSp>
        <p:grpSp>
          <p:nvGrpSpPr>
            <p:cNvPr id="49" name="Group 48"/>
            <p:cNvGrpSpPr/>
            <p:nvPr/>
          </p:nvGrpSpPr>
          <p:grpSpPr>
            <a:xfrm>
              <a:off x="3412858" y="6327374"/>
              <a:ext cx="1373680" cy="1373680"/>
              <a:chOff x="2939013" y="1803132"/>
              <a:chExt cx="1373680" cy="1373680"/>
            </a:xfrm>
          </p:grpSpPr>
          <p:sp>
            <p:nvSpPr>
              <p:cNvPr id="50" name="Teardrop 49"/>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4</a:t>
                </a:r>
              </a:p>
            </p:txBody>
          </p:sp>
        </p:grpSp>
      </p:grpSp>
      <p:grpSp>
        <p:nvGrpSpPr>
          <p:cNvPr id="59" name="Group 58"/>
          <p:cNvGrpSpPr/>
          <p:nvPr/>
        </p:nvGrpSpPr>
        <p:grpSpPr>
          <a:xfrm>
            <a:off x="3586926" y="7750984"/>
            <a:ext cx="11093952" cy="1373680"/>
            <a:chOff x="3412858" y="7891660"/>
            <a:chExt cx="11093952" cy="1373680"/>
          </a:xfrm>
        </p:grpSpPr>
        <p:grpSp>
          <p:nvGrpSpPr>
            <p:cNvPr id="42" name="Group 41"/>
            <p:cNvGrpSpPr/>
            <p:nvPr/>
          </p:nvGrpSpPr>
          <p:grpSpPr>
            <a:xfrm>
              <a:off x="5218927" y="8427140"/>
              <a:ext cx="9287883" cy="838200"/>
              <a:chOff x="5218927" y="8379947"/>
              <a:chExt cx="9287883" cy="838200"/>
            </a:xfrm>
          </p:grpSpPr>
          <p:sp>
            <p:nvSpPr>
              <p:cNvPr id="28" name="Rectangle 27"/>
              <p:cNvSpPr/>
              <p:nvPr/>
            </p:nvSpPr>
            <p:spPr>
              <a:xfrm>
                <a:off x="5294717" y="8475882"/>
                <a:ext cx="6213281" cy="646331"/>
              </a:xfrm>
              <a:prstGeom prst="rect">
                <a:avLst/>
              </a:prstGeom>
            </p:spPr>
            <p:txBody>
              <a:bodyPr wrap="square">
                <a:spAutoFit/>
              </a:bodyPr>
              <a:lstStyle/>
              <a:p>
                <a:pPr lvl="0"/>
                <a:r>
                  <a:rPr lang="en-US" sz="3600" b="1" dirty="0">
                    <a:solidFill>
                      <a:srgbClr val="FF0000"/>
                    </a:solidFill>
                    <a:latin typeface="Comic Sans MS" panose="030F0702030302020204" pitchFamily="66" charset="0"/>
                  </a:rPr>
                  <a:t> Fun corner and Wrap-up.</a:t>
                </a:r>
              </a:p>
            </p:txBody>
          </p:sp>
          <p:sp>
            <p:nvSpPr>
              <p:cNvPr id="30" name="Rounded Rectangle 29"/>
              <p:cNvSpPr/>
              <p:nvPr/>
            </p:nvSpPr>
            <p:spPr>
              <a:xfrm>
                <a:off x="5218927" y="8379947"/>
                <a:ext cx="9287883" cy="838200"/>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51"/>
            <p:cNvGrpSpPr/>
            <p:nvPr/>
          </p:nvGrpSpPr>
          <p:grpSpPr>
            <a:xfrm>
              <a:off x="3412858" y="7891660"/>
              <a:ext cx="1373680" cy="1373680"/>
              <a:chOff x="2939013" y="1803132"/>
              <a:chExt cx="1373680" cy="1373680"/>
            </a:xfrm>
          </p:grpSpPr>
          <p:sp>
            <p:nvSpPr>
              <p:cNvPr id="53" name="Teardrop 52"/>
              <p:cNvSpPr/>
              <p:nvPr/>
            </p:nvSpPr>
            <p:spPr>
              <a:xfrm rot="4334793">
                <a:off x="2939013" y="1803132"/>
                <a:ext cx="1373680" cy="1373680"/>
              </a:xfrm>
              <a:prstGeom prst="teardrop">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3086988" y="1951107"/>
                <a:ext cx="1077730" cy="1077730"/>
              </a:xfrm>
              <a:prstGeom prst="ellipse">
                <a:avLst/>
              </a:prstGeom>
              <a:solidFill>
                <a:srgbClr val="FFFF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Elephant" panose="02020904090505020303" pitchFamily="18" charset="0"/>
                  </a:rPr>
                  <a:t>5</a:t>
                </a:r>
              </a:p>
            </p:txBody>
          </p:sp>
        </p:grpSp>
      </p:grpSp>
    </p:spTree>
    <p:extLst>
      <p:ext uri="{BB962C8B-B14F-4D97-AF65-F5344CB8AC3E}">
        <p14:creationId xmlns:p14="http://schemas.microsoft.com/office/powerpoint/2010/main" val="2031157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01</a:t>
            </a:r>
          </a:p>
        </p:txBody>
      </p:sp>
      <p:sp>
        <p:nvSpPr>
          <p:cNvPr id="14" name="TextBox 8"/>
          <p:cNvSpPr txBox="1"/>
          <p:nvPr/>
        </p:nvSpPr>
        <p:spPr>
          <a:xfrm>
            <a:off x="3576928" y="5620256"/>
            <a:ext cx="11134144" cy="1107996"/>
          </a:xfrm>
          <a:prstGeom prst="rect">
            <a:avLst/>
          </a:prstGeom>
        </p:spPr>
        <p:txBody>
          <a:bodyPr lIns="0" tIns="0" rIns="0" bIns="0" rtlCol="0" anchor="t">
            <a:spAutoFit/>
          </a:bodyPr>
          <a:lstStyle/>
          <a:p>
            <a:pPr lvl="0" algn="ctr"/>
            <a:r>
              <a:rPr lang="en-US" sz="7200" b="1" dirty="0">
                <a:solidFill>
                  <a:srgbClr val="3333FF"/>
                </a:solidFill>
                <a:latin typeface="Forte" panose="03060902040502070203" pitchFamily="66" charset="0"/>
              </a:rPr>
              <a:t> Warm-up and Review.</a:t>
            </a:r>
          </a:p>
        </p:txBody>
      </p:sp>
    </p:spTree>
    <p:extLst>
      <p:ext uri="{BB962C8B-B14F-4D97-AF65-F5344CB8AC3E}">
        <p14:creationId xmlns:p14="http://schemas.microsoft.com/office/powerpoint/2010/main" val="1760914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0" y="0"/>
            <a:ext cx="18288000" cy="10287000"/>
          </a:xfrm>
          <a:prstGeom prst="rect">
            <a:avLst/>
          </a:prstGeom>
        </p:spPr>
      </p:pic>
      <p:sp>
        <p:nvSpPr>
          <p:cNvPr id="19" name="Rectangle 18"/>
          <p:cNvSpPr/>
          <p:nvPr/>
        </p:nvSpPr>
        <p:spPr>
          <a:xfrm>
            <a:off x="6582146" y="0"/>
            <a:ext cx="5123710" cy="1070806"/>
          </a:xfrm>
          <a:prstGeom prst="rect">
            <a:avLst/>
          </a:prstGeom>
        </p:spPr>
        <p:txBody>
          <a:bodyPr wrap="none">
            <a:spAutoFit/>
          </a:bodyPr>
          <a:lstStyle/>
          <a:p>
            <a:pPr algn="ctr">
              <a:lnSpc>
                <a:spcPct val="150000"/>
              </a:lnSpc>
            </a:pPr>
            <a:r>
              <a:rPr lang="en-US" sz="4800" b="1" dirty="0">
                <a:solidFill>
                  <a:srgbClr val="3333FF"/>
                </a:solidFill>
                <a:latin typeface="Cooper Black" panose="0208090404030B020404" pitchFamily="18" charset="0"/>
              </a:rPr>
              <a:t>Staying healthy</a:t>
            </a:r>
          </a:p>
        </p:txBody>
      </p:sp>
      <p:grpSp>
        <p:nvGrpSpPr>
          <p:cNvPr id="33" name="Group 32"/>
          <p:cNvGrpSpPr/>
          <p:nvPr/>
        </p:nvGrpSpPr>
        <p:grpSpPr>
          <a:xfrm>
            <a:off x="1219200" y="2705100"/>
            <a:ext cx="15849600" cy="4031873"/>
            <a:chOff x="1219200" y="3713773"/>
            <a:chExt cx="15849600" cy="4031873"/>
          </a:xfrm>
        </p:grpSpPr>
        <p:sp>
          <p:nvSpPr>
            <p:cNvPr id="34" name="Rectangle 33"/>
            <p:cNvSpPr/>
            <p:nvPr/>
          </p:nvSpPr>
          <p:spPr>
            <a:xfrm>
              <a:off x="1219200"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sister wants to stay healthy. </a:t>
              </a:r>
            </a:p>
            <a:p>
              <a:pPr>
                <a:lnSpc>
                  <a:spcPct val="200000"/>
                </a:lnSpc>
              </a:pPr>
              <a:r>
                <a:rPr lang="en-US" sz="3200" b="1" dirty="0">
                  <a:latin typeface="Comic Sans MS" panose="030F0702030302020204" pitchFamily="66" charset="0"/>
                </a:rPr>
                <a:t>She does morning exercise daily. </a:t>
              </a:r>
            </a:p>
            <a:p>
              <a:pPr>
                <a:lnSpc>
                  <a:spcPct val="200000"/>
                </a:lnSpc>
              </a:pPr>
              <a:r>
                <a:rPr lang="en-US" sz="3200" b="1" dirty="0">
                  <a:latin typeface="Comic Sans MS" panose="030F0702030302020204" pitchFamily="66" charset="0"/>
                </a:rPr>
                <a:t>She eats healthy food, </a:t>
              </a:r>
            </a:p>
            <a:p>
              <a:pPr>
                <a:lnSpc>
                  <a:spcPct val="200000"/>
                </a:lnSpc>
              </a:pPr>
              <a:r>
                <a:rPr lang="en-US" sz="3200" b="1" dirty="0">
                  <a:latin typeface="Comic Sans MS" panose="030F0702030302020204" pitchFamily="66" charset="0"/>
                </a:rPr>
                <a:t>And drinks fresh juice. </a:t>
              </a:r>
            </a:p>
          </p:txBody>
        </p:sp>
        <p:sp>
          <p:nvSpPr>
            <p:cNvPr id="35" name="Rectangle 34"/>
            <p:cNvSpPr/>
            <p:nvPr/>
          </p:nvSpPr>
          <p:spPr>
            <a:xfrm>
              <a:off x="9283356" y="3713773"/>
              <a:ext cx="7785444" cy="4031873"/>
            </a:xfrm>
            <a:prstGeom prst="rect">
              <a:avLst/>
            </a:prstGeom>
          </p:spPr>
          <p:txBody>
            <a:bodyPr wrap="square">
              <a:spAutoFit/>
            </a:bodyPr>
            <a:lstStyle/>
            <a:p>
              <a:pPr>
                <a:lnSpc>
                  <a:spcPct val="200000"/>
                </a:lnSpc>
              </a:pPr>
              <a:r>
                <a:rPr lang="en-US" sz="3200" b="1" dirty="0">
                  <a:latin typeface="Comic Sans MS" panose="030F0702030302020204" pitchFamily="66" charset="0"/>
                </a:rPr>
                <a:t>My brother wants to stay healthy. </a:t>
              </a:r>
            </a:p>
            <a:p>
              <a:pPr>
                <a:lnSpc>
                  <a:spcPct val="200000"/>
                </a:lnSpc>
              </a:pPr>
              <a:r>
                <a:rPr lang="en-US" sz="3200" b="1" dirty="0">
                  <a:latin typeface="Comic Sans MS" panose="030F0702030302020204" pitchFamily="66" charset="0"/>
                </a:rPr>
                <a:t>He plays sport every day. </a:t>
              </a:r>
            </a:p>
            <a:p>
              <a:pPr>
                <a:lnSpc>
                  <a:spcPct val="200000"/>
                </a:lnSpc>
              </a:pPr>
              <a:r>
                <a:rPr lang="en-US" sz="3200" b="1" dirty="0">
                  <a:latin typeface="Comic Sans MS" panose="030F0702030302020204" pitchFamily="66" charset="0"/>
                </a:rPr>
                <a:t>He eats healthy fruit, </a:t>
              </a:r>
            </a:p>
            <a:p>
              <a:pPr>
                <a:lnSpc>
                  <a:spcPct val="200000"/>
                </a:lnSpc>
              </a:pPr>
              <a:r>
                <a:rPr lang="en-US" sz="3200" b="1" dirty="0">
                  <a:latin typeface="Comic Sans MS" panose="030F0702030302020204" pitchFamily="66" charset="0"/>
                </a:rPr>
                <a:t>And drinks fresh juice.</a:t>
              </a:r>
            </a:p>
          </p:txBody>
        </p:sp>
      </p:grpSp>
      <p:pic>
        <p:nvPicPr>
          <p:cNvPr id="3" name="Track 34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410762" y="892048"/>
            <a:ext cx="914400" cy="914400"/>
          </a:xfrm>
          <a:prstGeom prst="rect">
            <a:avLst/>
          </a:prstGeom>
          <a:effectLst>
            <a:glow rad="228600">
              <a:schemeClr val="accent2">
                <a:satMod val="175000"/>
                <a:alpha val="40000"/>
              </a:schemeClr>
            </a:glow>
          </a:effectLst>
        </p:spPr>
      </p:pic>
      <p:sp>
        <p:nvSpPr>
          <p:cNvPr id="37" name="TextBox 8"/>
          <p:cNvSpPr txBox="1"/>
          <p:nvPr/>
        </p:nvSpPr>
        <p:spPr>
          <a:xfrm>
            <a:off x="0" y="0"/>
            <a:ext cx="5257800" cy="1107996"/>
          </a:xfrm>
          <a:prstGeom prst="rect">
            <a:avLst/>
          </a:prstGeom>
        </p:spPr>
        <p:txBody>
          <a:bodyPr wrap="square" lIns="0" tIns="0" rIns="0" bIns="0" rtlCol="0" anchor="t">
            <a:spAutoFit/>
          </a:bodyPr>
          <a:lstStyle/>
          <a:p>
            <a:pPr lvl="0" algn="ctr"/>
            <a:r>
              <a:rPr lang="en-US" sz="7200" b="1" dirty="0">
                <a:solidFill>
                  <a:srgbClr val="C00000"/>
                </a:solidFill>
                <a:latin typeface="Eras Bold ITC" panose="020B0907030504020204" pitchFamily="34" charset="0"/>
              </a:rPr>
              <a:t>Let’s sing</a:t>
            </a:r>
          </a:p>
        </p:txBody>
      </p:sp>
      <p:sp>
        <p:nvSpPr>
          <p:cNvPr id="38" name="Freeform 3"/>
          <p:cNvSpPr/>
          <p:nvPr/>
        </p:nvSpPr>
        <p:spPr>
          <a:xfrm>
            <a:off x="13341204" y="6127012"/>
            <a:ext cx="4681281" cy="3920573"/>
          </a:xfrm>
          <a:custGeom>
            <a:avLst/>
            <a:gdLst/>
            <a:ahLst/>
            <a:cxnLst/>
            <a:rect l="l" t="t" r="r" b="b"/>
            <a:pathLst>
              <a:path w="10515730" h="8806924">
                <a:moveTo>
                  <a:pt x="0" y="0"/>
                </a:moveTo>
                <a:lnTo>
                  <a:pt x="10515730" y="0"/>
                </a:lnTo>
                <a:lnTo>
                  <a:pt x="10515730" y="8806924"/>
                </a:lnTo>
                <a:lnTo>
                  <a:pt x="0" y="8806924"/>
                </a:lnTo>
                <a:lnTo>
                  <a:pt x="0" y="0"/>
                </a:lnTo>
                <a:close/>
              </a:path>
            </a:pathLst>
          </a:custGeom>
          <a:blipFill>
            <a:blip r:embed="rId6"/>
            <a:stretch>
              <a:fillRect/>
            </a:stretch>
          </a:blipFill>
        </p:spPr>
        <p:txBody>
          <a:bodyPr/>
          <a:lstStyle/>
          <a:p>
            <a:endParaRPr lang="en-US"/>
          </a:p>
        </p:txBody>
      </p:sp>
      <p:sp>
        <p:nvSpPr>
          <p:cNvPr id="39" name="Freeform 5"/>
          <p:cNvSpPr/>
          <p:nvPr/>
        </p:nvSpPr>
        <p:spPr>
          <a:xfrm>
            <a:off x="228600" y="6889373"/>
            <a:ext cx="4229410" cy="3177344"/>
          </a:xfrm>
          <a:custGeom>
            <a:avLst/>
            <a:gdLst/>
            <a:ahLst/>
            <a:cxnLst/>
            <a:rect l="l" t="t" r="r" b="b"/>
            <a:pathLst>
              <a:path w="8417150" h="6323384">
                <a:moveTo>
                  <a:pt x="0" y="0"/>
                </a:moveTo>
                <a:lnTo>
                  <a:pt x="8417150" y="0"/>
                </a:lnTo>
                <a:lnTo>
                  <a:pt x="8417150" y="6323384"/>
                </a:lnTo>
                <a:lnTo>
                  <a:pt x="0" y="6323384"/>
                </a:lnTo>
                <a:lnTo>
                  <a:pt x="0" y="0"/>
                </a:lnTo>
                <a:close/>
              </a:path>
            </a:pathLst>
          </a:custGeom>
          <a:blipFill>
            <a:blip r:embed="rId7"/>
            <a:stretch>
              <a:fillRect/>
            </a:stretch>
          </a:blipFill>
        </p:spPr>
        <p:txBody>
          <a:bodyPr/>
          <a:lstStyle/>
          <a:p>
            <a:endParaRPr lang="en-US"/>
          </a:p>
        </p:txBody>
      </p:sp>
      <p:sp>
        <p:nvSpPr>
          <p:cNvPr id="40" name="Freeform 4"/>
          <p:cNvSpPr/>
          <p:nvPr/>
        </p:nvSpPr>
        <p:spPr>
          <a:xfrm>
            <a:off x="15430654" y="201435"/>
            <a:ext cx="2362388" cy="2362388"/>
          </a:xfrm>
          <a:custGeom>
            <a:avLst/>
            <a:gdLst/>
            <a:ahLst/>
            <a:cxnLst/>
            <a:rect l="l" t="t" r="r" b="b"/>
            <a:pathLst>
              <a:path w="2362388" h="2362388">
                <a:moveTo>
                  <a:pt x="0" y="0"/>
                </a:moveTo>
                <a:lnTo>
                  <a:pt x="2362389" y="0"/>
                </a:lnTo>
                <a:lnTo>
                  <a:pt x="2362389" y="2362388"/>
                </a:lnTo>
                <a:lnTo>
                  <a:pt x="0" y="23623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1" name="Freeform 4"/>
          <p:cNvSpPr/>
          <p:nvPr/>
        </p:nvSpPr>
        <p:spPr>
          <a:xfrm flipH="1">
            <a:off x="7053797" y="6730957"/>
            <a:ext cx="2427689" cy="2362388"/>
          </a:xfrm>
          <a:custGeom>
            <a:avLst/>
            <a:gdLst/>
            <a:ahLst/>
            <a:cxnLst/>
            <a:rect l="l" t="t" r="r" b="b"/>
            <a:pathLst>
              <a:path w="2362388" h="2362388">
                <a:moveTo>
                  <a:pt x="0" y="0"/>
                </a:moveTo>
                <a:lnTo>
                  <a:pt x="2362389" y="0"/>
                </a:lnTo>
                <a:lnTo>
                  <a:pt x="2362389" y="2362388"/>
                </a:lnTo>
                <a:lnTo>
                  <a:pt x="0" y="23623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9423454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0" y="0"/>
            <a:ext cx="18287999" cy="10287000"/>
          </a:xfrm>
          <a:prstGeom prst="rect">
            <a:avLst/>
          </a:prstGeom>
        </p:spPr>
      </p:pic>
      <p:grpSp>
        <p:nvGrpSpPr>
          <p:cNvPr id="2" name="Group 2"/>
          <p:cNvGrpSpPr/>
          <p:nvPr/>
        </p:nvGrpSpPr>
        <p:grpSpPr>
          <a:xfrm>
            <a:off x="2605889" y="2181373"/>
            <a:ext cx="13076223" cy="5924254"/>
            <a:chOff x="0" y="0"/>
            <a:chExt cx="3647242" cy="1476976"/>
          </a:xfrm>
        </p:grpSpPr>
        <p:sp>
          <p:nvSpPr>
            <p:cNvPr id="3" name="Freeform 3"/>
            <p:cNvSpPr/>
            <p:nvPr/>
          </p:nvSpPr>
          <p:spPr>
            <a:xfrm>
              <a:off x="0" y="0"/>
              <a:ext cx="3647242" cy="1476976"/>
            </a:xfrm>
            <a:custGeom>
              <a:avLst/>
              <a:gdLst/>
              <a:ahLst/>
              <a:cxnLst/>
              <a:rect l="l" t="t" r="r" b="b"/>
              <a:pathLst>
                <a:path w="3647242" h="1476976">
                  <a:moveTo>
                    <a:pt x="1823621" y="0"/>
                  </a:moveTo>
                  <a:cubicBezTo>
                    <a:pt x="816463" y="0"/>
                    <a:pt x="0" y="330632"/>
                    <a:pt x="0" y="738488"/>
                  </a:cubicBezTo>
                  <a:cubicBezTo>
                    <a:pt x="0" y="1146344"/>
                    <a:pt x="816463" y="1476976"/>
                    <a:pt x="1823621" y="1476976"/>
                  </a:cubicBezTo>
                  <a:cubicBezTo>
                    <a:pt x="2830779" y="1476976"/>
                    <a:pt x="3647242" y="1146344"/>
                    <a:pt x="3647242" y="738488"/>
                  </a:cubicBezTo>
                  <a:cubicBezTo>
                    <a:pt x="3647242" y="330632"/>
                    <a:pt x="2830779" y="0"/>
                    <a:pt x="1823621" y="0"/>
                  </a:cubicBezTo>
                  <a:close/>
                </a:path>
              </a:pathLst>
            </a:custGeom>
            <a:solidFill>
              <a:srgbClr val="FFFDD2"/>
            </a:solidFill>
          </p:spPr>
          <p:txBody>
            <a:bodyPr/>
            <a:lstStyle/>
            <a:p>
              <a:endParaRPr lang="en-US"/>
            </a:p>
          </p:txBody>
        </p:sp>
        <p:sp>
          <p:nvSpPr>
            <p:cNvPr id="4" name="TextBox 4"/>
            <p:cNvSpPr txBox="1"/>
            <p:nvPr/>
          </p:nvSpPr>
          <p:spPr>
            <a:xfrm>
              <a:off x="341929" y="100367"/>
              <a:ext cx="2963384" cy="1238143"/>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rot="5400000" flipH="1">
            <a:off x="-737398" y="-328224"/>
            <a:ext cx="4529607" cy="4933235"/>
          </a:xfrm>
          <a:custGeom>
            <a:avLst/>
            <a:gdLst/>
            <a:ahLst/>
            <a:cxnLst/>
            <a:rect l="l" t="t" r="r" b="b"/>
            <a:pathLst>
              <a:path w="4529607" h="4933235">
                <a:moveTo>
                  <a:pt x="4529607" y="0"/>
                </a:moveTo>
                <a:lnTo>
                  <a:pt x="0" y="0"/>
                </a:lnTo>
                <a:lnTo>
                  <a:pt x="0" y="4933235"/>
                </a:lnTo>
                <a:lnTo>
                  <a:pt x="4529607" y="4933235"/>
                </a:lnTo>
                <a:lnTo>
                  <a:pt x="452960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674857">
            <a:off x="1037007" y="6258409"/>
            <a:ext cx="3137762" cy="3231778"/>
          </a:xfrm>
          <a:custGeom>
            <a:avLst/>
            <a:gdLst/>
            <a:ahLst/>
            <a:cxnLst/>
            <a:rect l="l" t="t" r="r" b="b"/>
            <a:pathLst>
              <a:path w="3137762" h="3231778">
                <a:moveTo>
                  <a:pt x="0" y="0"/>
                </a:moveTo>
                <a:lnTo>
                  <a:pt x="3137762" y="0"/>
                </a:lnTo>
                <a:lnTo>
                  <a:pt x="3137762" y="3231778"/>
                </a:lnTo>
                <a:lnTo>
                  <a:pt x="0" y="3231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3600713" y="5484425"/>
            <a:ext cx="5177863" cy="5639256"/>
          </a:xfrm>
          <a:custGeom>
            <a:avLst/>
            <a:gdLst/>
            <a:ahLst/>
            <a:cxnLst/>
            <a:rect l="l" t="t" r="r" b="b"/>
            <a:pathLst>
              <a:path w="5177863" h="5639256">
                <a:moveTo>
                  <a:pt x="0" y="0"/>
                </a:moveTo>
                <a:lnTo>
                  <a:pt x="5177863" y="0"/>
                </a:lnTo>
                <a:lnTo>
                  <a:pt x="5177863" y="5639256"/>
                </a:lnTo>
                <a:lnTo>
                  <a:pt x="0" y="5639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rot="947522">
            <a:off x="14570130" y="485828"/>
            <a:ext cx="3239028" cy="3305131"/>
          </a:xfrm>
          <a:custGeom>
            <a:avLst/>
            <a:gdLst/>
            <a:ahLst/>
            <a:cxnLst/>
            <a:rect l="l" t="t" r="r" b="b"/>
            <a:pathLst>
              <a:path w="3239028" h="3305131">
                <a:moveTo>
                  <a:pt x="0" y="0"/>
                </a:moveTo>
                <a:lnTo>
                  <a:pt x="3239029" y="0"/>
                </a:lnTo>
                <a:lnTo>
                  <a:pt x="3239029" y="3305131"/>
                </a:lnTo>
                <a:lnTo>
                  <a:pt x="0" y="330513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12-Point Star 5"/>
          <p:cNvSpPr/>
          <p:nvPr/>
        </p:nvSpPr>
        <p:spPr>
          <a:xfrm>
            <a:off x="7772400" y="2495846"/>
            <a:ext cx="2743200" cy="2286000"/>
          </a:xfrm>
          <a:prstGeom prst="star12">
            <a:avLst/>
          </a:prstGeom>
          <a:solidFill>
            <a:srgbClr val="FFFF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chemeClr val="tx1"/>
                </a:solidFill>
                <a:latin typeface="Britannic Bold" panose="020B0903060703020204" pitchFamily="34" charset="0"/>
              </a:rPr>
              <a:t>02</a:t>
            </a:r>
          </a:p>
        </p:txBody>
      </p:sp>
      <p:sp>
        <p:nvSpPr>
          <p:cNvPr id="13" name="TextBox 8"/>
          <p:cNvSpPr txBox="1"/>
          <p:nvPr/>
        </p:nvSpPr>
        <p:spPr>
          <a:xfrm>
            <a:off x="3020221" y="6169104"/>
            <a:ext cx="12247558" cy="1107996"/>
          </a:xfrm>
          <a:prstGeom prst="rect">
            <a:avLst/>
          </a:prstGeom>
        </p:spPr>
        <p:txBody>
          <a:bodyPr lIns="0" tIns="0" rIns="0" bIns="0" rtlCol="0" anchor="t">
            <a:spAutoFit/>
          </a:bodyPr>
          <a:lstStyle/>
          <a:p>
            <a:pPr algn="ctr">
              <a:spcBef>
                <a:spcPct val="0"/>
              </a:spcBef>
            </a:pPr>
            <a:r>
              <a:rPr lang="en-US" sz="7200" b="1" dirty="0">
                <a:solidFill>
                  <a:srgbClr val="3333FF"/>
                </a:solidFill>
                <a:latin typeface="Forte" panose="03060902040502070203" pitchFamily="66" charset="0"/>
                <a:cs typeface="Aharoni" panose="02010803020104030203" pitchFamily="2" charset="-79"/>
              </a:rPr>
              <a:t>Listen and repeat.</a:t>
            </a:r>
          </a:p>
        </p:txBody>
      </p:sp>
      <p:sp>
        <p:nvSpPr>
          <p:cNvPr id="14" name="TextBox 8"/>
          <p:cNvSpPr txBox="1"/>
          <p:nvPr/>
        </p:nvSpPr>
        <p:spPr>
          <a:xfrm>
            <a:off x="3870264" y="5059977"/>
            <a:ext cx="11134144" cy="830997"/>
          </a:xfrm>
          <a:prstGeom prst="rect">
            <a:avLst/>
          </a:prstGeom>
        </p:spPr>
        <p:txBody>
          <a:bodyPr lIns="0" tIns="0" rIns="0" bIns="0" rtlCol="0" anchor="t">
            <a:spAutoFit/>
          </a:bodyPr>
          <a:lstStyle/>
          <a:p>
            <a:pPr lvl="0" algn="ctr"/>
            <a:r>
              <a:rPr lang="en-US" sz="5400" b="1" dirty="0">
                <a:latin typeface="Goudy Stout" panose="0202090407030B020401" pitchFamily="18" charset="0"/>
              </a:rPr>
              <a:t>Activity 1</a:t>
            </a:r>
          </a:p>
        </p:txBody>
      </p:sp>
    </p:spTree>
    <p:extLst>
      <p:ext uri="{BB962C8B-B14F-4D97-AF65-F5344CB8AC3E}">
        <p14:creationId xmlns:p14="http://schemas.microsoft.com/office/powerpoint/2010/main" val="2170221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a:blip r:embed="rId6"/>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Freeform 12"/>
          <p:cNvSpPr/>
          <p:nvPr/>
        </p:nvSpPr>
        <p:spPr>
          <a:xfrm>
            <a:off x="15392400" y="7886701"/>
            <a:ext cx="2722841" cy="2253560"/>
          </a:xfrm>
          <a:custGeom>
            <a:avLst/>
            <a:gdLst/>
            <a:ahLst/>
            <a:cxnLst/>
            <a:rect l="l" t="t" r="r" b="b"/>
            <a:pathLst>
              <a:path w="2284341" h="2205427">
                <a:moveTo>
                  <a:pt x="0" y="0"/>
                </a:moveTo>
                <a:lnTo>
                  <a:pt x="2284341" y="0"/>
                </a:lnTo>
                <a:lnTo>
                  <a:pt x="2284341" y="2205427"/>
                </a:lnTo>
                <a:lnTo>
                  <a:pt x="0" y="22054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9"/>
          <p:cNvSpPr/>
          <p:nvPr/>
        </p:nvSpPr>
        <p:spPr>
          <a:xfrm>
            <a:off x="0" y="-354992"/>
            <a:ext cx="2244348" cy="2534684"/>
          </a:xfrm>
          <a:custGeom>
            <a:avLst/>
            <a:gdLst/>
            <a:ahLst/>
            <a:cxnLst/>
            <a:rect l="l" t="t" r="r" b="b"/>
            <a:pathLst>
              <a:path w="2244348" h="2534684">
                <a:moveTo>
                  <a:pt x="0" y="0"/>
                </a:moveTo>
                <a:lnTo>
                  <a:pt x="2244347" y="0"/>
                </a:lnTo>
                <a:lnTo>
                  <a:pt x="2244347" y="2534684"/>
                </a:lnTo>
                <a:lnTo>
                  <a:pt x="0" y="25346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and repeat.</a:t>
            </a:r>
          </a:p>
        </p:txBody>
      </p:sp>
      <p:sp>
        <p:nvSpPr>
          <p:cNvPr id="28" name="Rectangle 27"/>
          <p:cNvSpPr/>
          <p:nvPr/>
        </p:nvSpPr>
        <p:spPr>
          <a:xfrm>
            <a:off x="3169450" y="4543336"/>
            <a:ext cx="11949104"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Bahnschrift" panose="020B0502040204020203" pitchFamily="34" charset="0"/>
              </a:rPr>
              <a:t>Does she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eat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healthy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fruit?</a:t>
            </a:r>
            <a:endParaRPr lang="en-US" sz="7200" b="0" cap="none" spc="0" dirty="0">
              <a:ln w="0"/>
              <a:effectLst>
                <a:outerShdw blurRad="38100" dist="19050" dir="2700000" algn="tl" rotWithShape="0">
                  <a:schemeClr val="dk1">
                    <a:alpha val="40000"/>
                  </a:schemeClr>
                </a:outerShdw>
              </a:effectLst>
              <a:latin typeface="Bahnschrift" panose="020B0502040204020203" pitchFamily="34" charset="0"/>
            </a:endParaRPr>
          </a:p>
        </p:txBody>
      </p:sp>
      <p:pic>
        <p:nvPicPr>
          <p:cNvPr id="5" name="Track 38">
            <a:hlinkClick r:id="" action="ppaction://media"/>
            <a:extLst>
              <a:ext uri="{FF2B5EF4-FFF2-40B4-BE49-F238E27FC236}">
                <a16:creationId xmlns:a16="http://schemas.microsoft.com/office/drawing/2014/main" id="{2AEFBB36-79E0-4E03-933E-0C55C8692928}"/>
              </a:ext>
            </a:extLst>
          </p:cNvPr>
          <p:cNvPicPr>
            <a:picLocks noChangeAspect="1"/>
          </p:cNvPicPr>
          <p:nvPr>
            <a:audioFile r:link="rId1"/>
            <p:extLst>
              <p:ext uri="{DAA4B4D4-6D71-4841-9C94-3DE7FCFB9230}">
                <p14:media xmlns:p14="http://schemas.microsoft.com/office/powerpoint/2010/main" r:embed="rId2">
                  <p14:trim st="10112" end="6893.4062"/>
                </p14:media>
              </p:ext>
            </p:extLst>
          </p:nvPr>
        </p:nvPicPr>
        <p:blipFill>
          <a:blip r:embed="rId11"/>
          <a:stretch>
            <a:fillRect/>
          </a:stretch>
        </p:blipFill>
        <p:spPr>
          <a:xfrm>
            <a:off x="13907748" y="2596431"/>
            <a:ext cx="609600" cy="609600"/>
          </a:xfrm>
          <a:prstGeom prst="rect">
            <a:avLst/>
          </a:prstGeom>
        </p:spPr>
      </p:pic>
    </p:spTree>
    <p:extLst>
      <p:ext uri="{BB962C8B-B14F-4D97-AF65-F5344CB8AC3E}">
        <p14:creationId xmlns:p14="http://schemas.microsoft.com/office/powerpoint/2010/main" val="3222019611"/>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circle(in)">
                                      <p:cBhvr>
                                        <p:cTn id="15" dur="10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5"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5"/>
                </p:tgtEl>
              </p:cMediaNode>
            </p:audio>
          </p:childTnLst>
        </p:cTn>
      </p:par>
    </p:tnLst>
    <p:bldLst>
      <p:bldP spid="19"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Freeform 12"/>
          <p:cNvSpPr/>
          <p:nvPr/>
        </p:nvSpPr>
        <p:spPr>
          <a:xfrm>
            <a:off x="15392400" y="7886701"/>
            <a:ext cx="2722841" cy="2253560"/>
          </a:xfrm>
          <a:custGeom>
            <a:avLst/>
            <a:gdLst/>
            <a:ahLst/>
            <a:cxnLst/>
            <a:rect l="l" t="t" r="r" b="b"/>
            <a:pathLst>
              <a:path w="2284341" h="2205427">
                <a:moveTo>
                  <a:pt x="0" y="0"/>
                </a:moveTo>
                <a:lnTo>
                  <a:pt x="2284341" y="0"/>
                </a:lnTo>
                <a:lnTo>
                  <a:pt x="2284341" y="2205427"/>
                </a:lnTo>
                <a:lnTo>
                  <a:pt x="0" y="22054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9"/>
          <p:cNvSpPr/>
          <p:nvPr/>
        </p:nvSpPr>
        <p:spPr>
          <a:xfrm>
            <a:off x="0" y="-354992"/>
            <a:ext cx="2244348" cy="2534684"/>
          </a:xfrm>
          <a:custGeom>
            <a:avLst/>
            <a:gdLst/>
            <a:ahLst/>
            <a:cxnLst/>
            <a:rect l="l" t="t" r="r" b="b"/>
            <a:pathLst>
              <a:path w="2244348" h="2534684">
                <a:moveTo>
                  <a:pt x="0" y="0"/>
                </a:moveTo>
                <a:lnTo>
                  <a:pt x="2244347" y="0"/>
                </a:lnTo>
                <a:lnTo>
                  <a:pt x="2244347" y="2534684"/>
                </a:lnTo>
                <a:lnTo>
                  <a:pt x="0" y="25346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Listen and repeat</a:t>
            </a:r>
          </a:p>
        </p:txBody>
      </p:sp>
      <p:sp>
        <p:nvSpPr>
          <p:cNvPr id="28" name="Rectangle 27"/>
          <p:cNvSpPr/>
          <p:nvPr/>
        </p:nvSpPr>
        <p:spPr>
          <a:xfrm>
            <a:off x="1471869" y="4543336"/>
            <a:ext cx="15344265"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Bahnschrift" panose="020B0502040204020203" pitchFamily="34" charset="0"/>
              </a:rPr>
              <a:t>Is your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brother a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strong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swimmer? </a:t>
            </a:r>
            <a:endParaRPr lang="en-US" sz="7200" b="0" cap="none" spc="0" dirty="0">
              <a:ln w="0"/>
              <a:effectLst>
                <a:outerShdw blurRad="38100" dist="19050" dir="2700000" algn="tl" rotWithShape="0">
                  <a:schemeClr val="dk1">
                    <a:alpha val="40000"/>
                  </a:schemeClr>
                </a:outerShdw>
              </a:effectLst>
              <a:latin typeface="Bahnschrift" panose="020B0502040204020203" pitchFamily="34" charset="0"/>
            </a:endParaRPr>
          </a:p>
        </p:txBody>
      </p:sp>
      <p:pic>
        <p:nvPicPr>
          <p:cNvPr id="6" name="Track 38">
            <a:hlinkClick r:id="" action="ppaction://media"/>
            <a:extLst>
              <a:ext uri="{FF2B5EF4-FFF2-40B4-BE49-F238E27FC236}">
                <a16:creationId xmlns:a16="http://schemas.microsoft.com/office/drawing/2014/main" id="{010CD6CD-8FBF-4EDB-82CE-F726DB6B7575}"/>
              </a:ext>
            </a:extLst>
          </p:cNvPr>
          <p:cNvPicPr>
            <a:picLocks noChangeAspect="1"/>
          </p:cNvPicPr>
          <p:nvPr>
            <a:audioFile r:link="rId1"/>
            <p:extLst>
              <p:ext uri="{DAA4B4D4-6D71-4841-9C94-3DE7FCFB9230}">
                <p14:media xmlns:p14="http://schemas.microsoft.com/office/powerpoint/2010/main" r:embed="rId2">
                  <p14:trim st="14086" end="2232.4062"/>
                </p14:media>
              </p:ext>
            </p:extLst>
          </p:nvPr>
        </p:nvPicPr>
        <p:blipFill>
          <a:blip r:embed="rId11"/>
          <a:stretch>
            <a:fillRect/>
          </a:stretch>
        </p:blipFill>
        <p:spPr>
          <a:xfrm>
            <a:off x="14212548" y="2118243"/>
            <a:ext cx="609600" cy="609600"/>
          </a:xfrm>
          <a:prstGeom prst="rect">
            <a:avLst/>
          </a:prstGeom>
        </p:spPr>
      </p:pic>
    </p:spTree>
    <p:extLst>
      <p:ext uri="{BB962C8B-B14F-4D97-AF65-F5344CB8AC3E}">
        <p14:creationId xmlns:p14="http://schemas.microsoft.com/office/powerpoint/2010/main" val="2843238868"/>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ircle(in)">
                                      <p:cBhvr>
                                        <p:cTn id="7" dur="10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6"/>
                </p:tgtEl>
              </p:cMediaNode>
            </p:audio>
          </p:childTnLst>
        </p:cTn>
      </p:par>
    </p:tnLst>
    <p:bldLst>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6"/>
          <a:stretch>
            <a:fillRect/>
          </a:stretch>
        </p:blipFill>
        <p:spPr>
          <a:xfrm>
            <a:off x="0" y="1"/>
            <a:ext cx="18288001" cy="10287000"/>
          </a:xfrm>
          <a:prstGeom prst="rect">
            <a:avLst/>
          </a:prstGeom>
        </p:spPr>
      </p:pic>
      <p:grpSp>
        <p:nvGrpSpPr>
          <p:cNvPr id="2" name="Group 2"/>
          <p:cNvGrpSpPr/>
          <p:nvPr/>
        </p:nvGrpSpPr>
        <p:grpSpPr>
          <a:xfrm>
            <a:off x="891176" y="912350"/>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17" name="Freeform 12"/>
          <p:cNvSpPr/>
          <p:nvPr/>
        </p:nvSpPr>
        <p:spPr>
          <a:xfrm>
            <a:off x="15392400" y="7886701"/>
            <a:ext cx="2722841" cy="2253560"/>
          </a:xfrm>
          <a:custGeom>
            <a:avLst/>
            <a:gdLst/>
            <a:ahLst/>
            <a:cxnLst/>
            <a:rect l="l" t="t" r="r" b="b"/>
            <a:pathLst>
              <a:path w="2284341" h="2205427">
                <a:moveTo>
                  <a:pt x="0" y="0"/>
                </a:moveTo>
                <a:lnTo>
                  <a:pt x="2284341" y="0"/>
                </a:lnTo>
                <a:lnTo>
                  <a:pt x="2284341" y="2205427"/>
                </a:lnTo>
                <a:lnTo>
                  <a:pt x="0" y="22054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9"/>
          <p:cNvSpPr/>
          <p:nvPr/>
        </p:nvSpPr>
        <p:spPr>
          <a:xfrm>
            <a:off x="0" y="-354992"/>
            <a:ext cx="2244348" cy="2534684"/>
          </a:xfrm>
          <a:custGeom>
            <a:avLst/>
            <a:gdLst/>
            <a:ahLst/>
            <a:cxnLst/>
            <a:rect l="l" t="t" r="r" b="b"/>
            <a:pathLst>
              <a:path w="2244348" h="2534684">
                <a:moveTo>
                  <a:pt x="0" y="0"/>
                </a:moveTo>
                <a:lnTo>
                  <a:pt x="2244347" y="0"/>
                </a:lnTo>
                <a:lnTo>
                  <a:pt x="2244347" y="2534684"/>
                </a:lnTo>
                <a:lnTo>
                  <a:pt x="0" y="25346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TextBox 15">
            <a:extLst>
              <a:ext uri="{FF2B5EF4-FFF2-40B4-BE49-F238E27FC236}">
                <a16:creationId xmlns:a16="http://schemas.microsoft.com/office/drawing/2014/main" id="{BD81E6EA-EC87-493A-282C-1B8444588598}"/>
              </a:ext>
            </a:extLst>
          </p:cNvPr>
          <p:cNvSpPr txBox="1"/>
          <p:nvPr/>
        </p:nvSpPr>
        <p:spPr>
          <a:xfrm>
            <a:off x="3770652" y="945396"/>
            <a:ext cx="10746696" cy="923330"/>
          </a:xfrm>
          <a:prstGeom prst="rect">
            <a:avLst/>
          </a:prstGeom>
        </p:spPr>
        <p:txBody>
          <a:bodyPr lIns="0" tIns="0" rIns="0" bIns="0" rtlCol="0" anchor="t">
            <a:spAutoFit/>
          </a:bodyPr>
          <a:lstStyle/>
          <a:p>
            <a:pPr algn="ctr">
              <a:spcBef>
                <a:spcPct val="0"/>
              </a:spcBef>
            </a:pPr>
            <a:r>
              <a:rPr lang="en-US" sz="6000" dirty="0">
                <a:solidFill>
                  <a:srgbClr val="3333FF"/>
                </a:solidFill>
                <a:latin typeface="Cooper Black" panose="0208090404030B020404" pitchFamily="18" charset="0"/>
                <a:cs typeface="Aharoni" panose="02010803020104030203" pitchFamily="2" charset="-79"/>
              </a:rPr>
              <a:t>Work in pairs</a:t>
            </a:r>
          </a:p>
        </p:txBody>
      </p:sp>
      <p:sp>
        <p:nvSpPr>
          <p:cNvPr id="28" name="Rectangle 27"/>
          <p:cNvSpPr/>
          <p:nvPr/>
        </p:nvSpPr>
        <p:spPr>
          <a:xfrm>
            <a:off x="1143000" y="4933771"/>
            <a:ext cx="15344265"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Bahnschrift" panose="020B0502040204020203" pitchFamily="34" charset="0"/>
              </a:rPr>
              <a:t>Is your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brother a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strong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swimmer? </a:t>
            </a:r>
            <a:endParaRPr lang="en-US" sz="7200" b="0" cap="none" spc="0" dirty="0">
              <a:ln w="0"/>
              <a:effectLst>
                <a:outerShdw blurRad="38100" dist="19050" dir="2700000" algn="tl" rotWithShape="0">
                  <a:schemeClr val="dk1">
                    <a:alpha val="40000"/>
                  </a:schemeClr>
                </a:outerShdw>
              </a:effectLst>
              <a:latin typeface="Bahnschrift" panose="020B0502040204020203" pitchFamily="34" charset="0"/>
            </a:endParaRPr>
          </a:p>
        </p:txBody>
      </p:sp>
      <p:sp>
        <p:nvSpPr>
          <p:cNvPr id="10" name="Rectangle 9"/>
          <p:cNvSpPr/>
          <p:nvPr/>
        </p:nvSpPr>
        <p:spPr>
          <a:xfrm>
            <a:off x="890813" y="3457306"/>
            <a:ext cx="11949104"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latin typeface="Bahnschrift" panose="020B0502040204020203" pitchFamily="34" charset="0"/>
              </a:rPr>
              <a:t>Does she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eat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healthy </a:t>
            </a:r>
            <a:r>
              <a:rPr lang="en-US" sz="7200" dirty="0">
                <a:ln w="0"/>
                <a:solidFill>
                  <a:srgbClr val="FF0000"/>
                </a:solidFill>
                <a:effectLst>
                  <a:outerShdw blurRad="38100" dist="19050" dir="2700000" algn="tl" rotWithShape="0">
                    <a:schemeClr val="dk1">
                      <a:alpha val="40000"/>
                    </a:schemeClr>
                  </a:outerShdw>
                </a:effectLst>
                <a:latin typeface="Bahnschrift" panose="020B0502040204020203" pitchFamily="34" charset="0"/>
              </a:rPr>
              <a:t>'</a:t>
            </a:r>
            <a:r>
              <a:rPr lang="en-US" sz="7200" dirty="0">
                <a:ln w="0"/>
                <a:effectLst>
                  <a:outerShdw blurRad="38100" dist="19050" dir="2700000" algn="tl" rotWithShape="0">
                    <a:schemeClr val="dk1">
                      <a:alpha val="40000"/>
                    </a:schemeClr>
                  </a:outerShdw>
                </a:effectLst>
                <a:latin typeface="Bahnschrift" panose="020B0502040204020203" pitchFamily="34" charset="0"/>
              </a:rPr>
              <a:t>fruit?</a:t>
            </a:r>
            <a:endParaRPr lang="en-US" sz="7200" b="0" cap="none" spc="0" dirty="0">
              <a:ln w="0"/>
              <a:effectLst>
                <a:outerShdw blurRad="38100" dist="19050" dir="2700000" algn="tl" rotWithShape="0">
                  <a:schemeClr val="dk1">
                    <a:alpha val="40000"/>
                  </a:schemeClr>
                </a:outerShdw>
              </a:effectLst>
              <a:latin typeface="Bahnschrift" panose="020B0502040204020203" pitchFamily="34" charset="0"/>
            </a:endParaRPr>
          </a:p>
        </p:txBody>
      </p:sp>
      <p:pic>
        <p:nvPicPr>
          <p:cNvPr id="5" name="Picture 4"/>
          <p:cNvPicPr>
            <a:picLocks noChangeAspect="1"/>
          </p:cNvPicPr>
          <p:nvPr/>
        </p:nvPicPr>
        <p:blipFill>
          <a:blip r:embed="rId11"/>
          <a:stretch>
            <a:fillRect/>
          </a:stretch>
        </p:blipFill>
        <p:spPr>
          <a:xfrm>
            <a:off x="16281614" y="194423"/>
            <a:ext cx="1833627" cy="1838121"/>
          </a:xfrm>
          <a:prstGeom prst="rect">
            <a:avLst/>
          </a:prstGeom>
        </p:spPr>
      </p:pic>
      <p:sp>
        <p:nvSpPr>
          <p:cNvPr id="12" name="Freeform 18"/>
          <p:cNvSpPr/>
          <p:nvPr/>
        </p:nvSpPr>
        <p:spPr>
          <a:xfrm rot="-10800000">
            <a:off x="-149162" y="8220609"/>
            <a:ext cx="3242062" cy="2030341"/>
          </a:xfrm>
          <a:custGeom>
            <a:avLst/>
            <a:gdLst/>
            <a:ahLst/>
            <a:cxnLst/>
            <a:rect l="l" t="t" r="r" b="b"/>
            <a:pathLst>
              <a:path w="3242062" h="2030341">
                <a:moveTo>
                  <a:pt x="0" y="0"/>
                </a:moveTo>
                <a:lnTo>
                  <a:pt x="3242062" y="0"/>
                </a:lnTo>
                <a:lnTo>
                  <a:pt x="3242062" y="2030342"/>
                </a:lnTo>
                <a:lnTo>
                  <a:pt x="0" y="20303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6" name="Track 38">
            <a:hlinkClick r:id="" action="ppaction://media"/>
            <a:extLst>
              <a:ext uri="{FF2B5EF4-FFF2-40B4-BE49-F238E27FC236}">
                <a16:creationId xmlns:a16="http://schemas.microsoft.com/office/drawing/2014/main" id="{94777534-A461-4903-9D1B-6B78B0794E05}"/>
              </a:ext>
            </a:extLst>
          </p:cNvPr>
          <p:cNvPicPr>
            <a:picLocks noChangeAspect="1"/>
          </p:cNvPicPr>
          <p:nvPr>
            <a:audioFile r:link="rId1"/>
            <p:extLst>
              <p:ext uri="{DAA4B4D4-6D71-4841-9C94-3DE7FCFB9230}">
                <p14:media xmlns:p14="http://schemas.microsoft.com/office/powerpoint/2010/main" r:embed="rId2">
                  <p14:trim st="10034" end="7120.4062"/>
                </p14:media>
              </p:ext>
            </p:extLst>
          </p:nvPr>
        </p:nvPicPr>
        <p:blipFill>
          <a:blip r:embed="rId14"/>
          <a:stretch>
            <a:fillRect/>
          </a:stretch>
        </p:blipFill>
        <p:spPr>
          <a:xfrm>
            <a:off x="13046229" y="3881303"/>
            <a:ext cx="609600" cy="609600"/>
          </a:xfrm>
          <a:prstGeom prst="rect">
            <a:avLst/>
          </a:prstGeom>
        </p:spPr>
      </p:pic>
      <p:pic>
        <p:nvPicPr>
          <p:cNvPr id="7" name="Track 38">
            <a:hlinkClick r:id="" action="ppaction://media"/>
            <a:extLst>
              <a:ext uri="{FF2B5EF4-FFF2-40B4-BE49-F238E27FC236}">
                <a16:creationId xmlns:a16="http://schemas.microsoft.com/office/drawing/2014/main" id="{4ECBAB88-3EAE-4031-911F-508D7753D1D6}"/>
              </a:ext>
            </a:extLst>
          </p:cNvPr>
          <p:cNvPicPr>
            <a:picLocks noChangeAspect="1"/>
          </p:cNvPicPr>
          <p:nvPr>
            <a:audioFile r:link="rId1"/>
            <p:extLst>
              <p:ext uri="{DAA4B4D4-6D71-4841-9C94-3DE7FCFB9230}">
                <p14:media xmlns:p14="http://schemas.microsoft.com/office/powerpoint/2010/main" r:embed="rId2">
                  <p14:trim st="14045" end="2424.4062"/>
                </p14:media>
              </p:ext>
            </p:extLst>
          </p:nvPr>
        </p:nvPicPr>
        <p:blipFill>
          <a:blip r:embed="rId14"/>
          <a:stretch>
            <a:fillRect/>
          </a:stretch>
        </p:blipFill>
        <p:spPr>
          <a:xfrm>
            <a:off x="16449020" y="5293070"/>
            <a:ext cx="609600" cy="609600"/>
          </a:xfrm>
          <a:prstGeom prst="rect">
            <a:avLst/>
          </a:prstGeom>
        </p:spPr>
      </p:pic>
    </p:spTree>
    <p:extLst>
      <p:ext uri="{BB962C8B-B14F-4D97-AF65-F5344CB8AC3E}">
        <p14:creationId xmlns:p14="http://schemas.microsoft.com/office/powerpoint/2010/main" val="2119279118"/>
      </p:ext>
    </p:extLst>
  </p:cSld>
  <p:clrMapOvr>
    <a:masterClrMapping/>
  </p:clrMapOvr>
  <mc:AlternateContent xmlns:mc="http://schemas.openxmlformats.org/markup-compatibility/2006" xmlns:p14="http://schemas.microsoft.com/office/powerpoint/2010/main">
    <mc:Choice Requires="p14">
      <p:transition spd="slow" p14:dur="125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6"/>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6"/>
                </p:tgtEl>
              </p:cMediaNode>
            </p:audio>
            <p:audio>
              <p:cMediaNode vol="80000">
                <p:cTn id="20" fill="hold" display="0">
                  <p:stCondLst>
                    <p:cond delay="indefinite"/>
                  </p:stCondLst>
                  <p:endCondLst>
                    <p:cond evt="onStopAudio" delay="0">
                      <p:tgtEl>
                        <p:sldTgt/>
                      </p:tgtEl>
                    </p:cond>
                  </p:endCondLst>
                </p:cTn>
                <p:tgtEl>
                  <p:spTgt spid="7"/>
                </p:tgtEl>
              </p:cMediaNode>
            </p:audio>
          </p:childTnLst>
        </p:cTn>
      </p:par>
    </p:tnLst>
    <p:bldLst>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4638</TotalTime>
  <Words>772</Words>
  <Application>Microsoft Office PowerPoint</Application>
  <PresentationFormat>Custom</PresentationFormat>
  <Paragraphs>78</Paragraphs>
  <Slides>23</Slides>
  <Notes>10</Notes>
  <HiddenSlides>0</HiddenSlides>
  <MMClips>9</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Elephant</vt:lpstr>
      <vt:lpstr>Cooper Black</vt:lpstr>
      <vt:lpstr>Arial</vt:lpstr>
      <vt:lpstr>Calibri</vt:lpstr>
      <vt:lpstr>Broadway</vt:lpstr>
      <vt:lpstr>Goudy Stout</vt:lpstr>
      <vt:lpstr>Forte</vt:lpstr>
      <vt:lpstr>Eras Bold ITC</vt:lpstr>
      <vt:lpstr>Comic Sans MS</vt:lpstr>
      <vt:lpstr>Bahnschrift</vt:lpstr>
      <vt:lpstr>Britannic Bold</vt:lpstr>
      <vt:lpstr>Segoe UI Black</vt:lpstr>
      <vt:lpstr>Monotype Corsiva</vt:lpstr>
      <vt:lpstr>Rockwell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Trần Hà Anh</cp:lastModifiedBy>
  <cp:revision>424</cp:revision>
  <dcterms:created xsi:type="dcterms:W3CDTF">2006-08-16T00:00:00Z</dcterms:created>
  <dcterms:modified xsi:type="dcterms:W3CDTF">2024-08-28T03:14:07Z</dcterms:modified>
  <dc:identifier>DAF4pmA5fIc</dc:identifier>
</cp:coreProperties>
</file>