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1" r:id="rId2"/>
    <p:sldId id="324" r:id="rId3"/>
    <p:sldId id="331" r:id="rId4"/>
    <p:sldId id="325" r:id="rId5"/>
    <p:sldId id="394" r:id="rId6"/>
    <p:sldId id="396" r:id="rId7"/>
    <p:sldId id="398" r:id="rId8"/>
    <p:sldId id="399" r:id="rId9"/>
    <p:sldId id="412" r:id="rId10"/>
    <p:sldId id="401" r:id="rId11"/>
    <p:sldId id="402" r:id="rId12"/>
    <p:sldId id="404" r:id="rId13"/>
    <p:sldId id="405" r:id="rId14"/>
    <p:sldId id="411" r:id="rId15"/>
    <p:sldId id="332" r:id="rId16"/>
    <p:sldId id="290" r:id="rId17"/>
    <p:sldId id="363" r:id="rId18"/>
    <p:sldId id="364" r:id="rId19"/>
    <p:sldId id="365" r:id="rId20"/>
    <p:sldId id="334" r:id="rId21"/>
    <p:sldId id="366" r:id="rId22"/>
    <p:sldId id="367" r:id="rId23"/>
    <p:sldId id="368" r:id="rId24"/>
    <p:sldId id="369" r:id="rId25"/>
    <p:sldId id="333" r:id="rId26"/>
    <p:sldId id="382" r:id="rId27"/>
    <p:sldId id="335" r:id="rId28"/>
    <p:sldId id="387" r:id="rId29"/>
    <p:sldId id="509" r:id="rId30"/>
  </p:sldIdLst>
  <p:sldSz cx="18288000" cy="10287000"/>
  <p:notesSz cx="6858000" cy="9144000"/>
  <p:embeddedFontLst>
    <p:embeddedFont>
      <p:font typeface="Britannic Bold" panose="020B0903060703020204" pitchFamily="34" charset="0"/>
      <p:regular r:id="rId32"/>
    </p:embeddedFont>
    <p:embeddedFont>
      <p:font typeface="Broadway" panose="04040905080B02020502" pitchFamily="82" charset="0"/>
      <p:regular r:id="rId33"/>
    </p:embeddedFont>
    <p:embeddedFont>
      <p:font typeface="Calibri" panose="020F050202020403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Cooper Black" panose="0208090404030B020404" pitchFamily="18" charset="0"/>
      <p:regular r:id="rId42"/>
    </p:embeddedFont>
    <p:embeddedFont>
      <p:font typeface="Elephant" panose="02020904090505020303" pitchFamily="18" charset="0"/>
      <p:regular r:id="rId43"/>
      <p:italic r:id="rId44"/>
    </p:embeddedFont>
    <p:embeddedFont>
      <p:font typeface="Forte" panose="03060902040502070203" pitchFamily="66" charset="0"/>
      <p:regular r:id="rId45"/>
    </p:embeddedFont>
    <p:embeddedFont>
      <p:font typeface="Gill Sans Ultra Bold" panose="020B0A02020104020203" pitchFamily="34" charset="0"/>
      <p:regular r:id="rId46"/>
    </p:embeddedFont>
    <p:embeddedFont>
      <p:font typeface="Goudy Stout" panose="0202090407030B020401" pitchFamily="18" charset="0"/>
      <p:regular r:id="rId47"/>
    </p:embeddedFont>
    <p:embeddedFont>
      <p:font typeface="Rockwell" panose="02060603020205020403" pitchFamily="18" charset="0"/>
      <p:regular r:id="rId48"/>
      <p:bold r:id="rId49"/>
      <p:italic r:id="rId50"/>
      <p:boldItalic r:id="rId51"/>
    </p:embeddedFont>
    <p:embeddedFont>
      <p:font typeface="Rockwell Extra Bold" panose="02060903040505020403" pitchFamily="18" charset="0"/>
      <p:bold r:id="rId52"/>
    </p:embeddedFont>
    <p:embeddedFont>
      <p:font typeface="Segoe UI Black" panose="020B0A02040204020203" pitchFamily="34" charset="0"/>
      <p:bold r:id="rId53"/>
      <p:boldItalic r:id="rId54"/>
    </p:embeddedFont>
    <p:embeddedFont>
      <p:font typeface="Showcard Gothic" panose="04020904020102020604" pitchFamily="82"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9999"/>
    <a:srgbClr val="66FFFF"/>
    <a:srgbClr val="FF5050"/>
    <a:srgbClr val="CC66FF"/>
    <a:srgbClr val="00FF00"/>
    <a:srgbClr val="0066FF"/>
    <a:srgbClr val="FFCC66"/>
    <a:srgbClr val="99FF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67" d="100"/>
          <a:sy n="67" d="100"/>
        </p:scale>
        <p:origin x="9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3689998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questions and the options. Have them work in pairs to guess the correct options that can be the answers. Check comprehension.</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so that pupils can become familiar with the character’s voice. Then play the recording for them to listen to and circle the correct options.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their books with a partner and check their answers before checking as a class. Then play the recording and stop at the sentence for the class to double-check their answers. Have pupil repeat the information in the recording to explain their answer, for example, He’s doing a project. He eats healthy food like fish and vegetables. He drinks lemonade twice a week. He plays basketball three times a week. </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something to drink, orange juice, lemonade, apple juice. Then draw pupils’ attention to the picture and elicit the phrases to fill in the gaps (orange juice, three times a week).</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 2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57.sv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56.png"/><Relationship Id="rId17" Type="http://schemas.openxmlformats.org/officeDocument/2006/relationships/image" Target="../media/image84.png"/><Relationship Id="rId2" Type="http://schemas.openxmlformats.org/officeDocument/2006/relationships/audio" Target="../media/audio2.wav"/><Relationship Id="rId16"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5.svg"/><Relationship Id="rId5" Type="http://schemas.openxmlformats.org/officeDocument/2006/relationships/image" Target="../media/image78.svg"/><Relationship Id="rId15" Type="http://schemas.openxmlformats.org/officeDocument/2006/relationships/image" Target="../media/image82.svg"/><Relationship Id="rId10" Type="http://schemas.openxmlformats.org/officeDocument/2006/relationships/image" Target="../media/image74.png"/><Relationship Id="rId4" Type="http://schemas.openxmlformats.org/officeDocument/2006/relationships/image" Target="../media/image77.png"/><Relationship Id="rId9" Type="http://schemas.openxmlformats.org/officeDocument/2006/relationships/image" Target="../media/image80.svg"/><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2.svg"/><Relationship Id="rId3" Type="http://schemas.openxmlformats.org/officeDocument/2006/relationships/image" Target="../media/image33.png"/><Relationship Id="rId7" Type="http://schemas.openxmlformats.org/officeDocument/2006/relationships/image" Target="../media/image88.sv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0.svg"/><Relationship Id="rId5" Type="http://schemas.openxmlformats.org/officeDocument/2006/relationships/image" Target="../media/image86.svg"/><Relationship Id="rId15" Type="http://schemas.openxmlformats.org/officeDocument/2006/relationships/image" Target="../media/image94.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image" Target="../media/image51.svg"/><Relationship Id="rId14" Type="http://schemas.openxmlformats.org/officeDocument/2006/relationships/image" Target="../media/image93.jpe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77.png"/><Relationship Id="rId7" Type="http://schemas.openxmlformats.org/officeDocument/2006/relationships/image" Target="../media/image9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78.svg"/><Relationship Id="rId9"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01.jpeg"/><Relationship Id="rId3" Type="http://schemas.openxmlformats.org/officeDocument/2006/relationships/image" Target="../media/image48.png"/><Relationship Id="rId7" Type="http://schemas.openxmlformats.org/officeDocument/2006/relationships/image" Target="../media/image42.png"/><Relationship Id="rId12" Type="http://schemas.openxmlformats.org/officeDocument/2006/relationships/image" Target="../media/image75.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74.png"/><Relationship Id="rId5" Type="http://schemas.openxmlformats.org/officeDocument/2006/relationships/image" Target="../media/image50.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102.png"/><Relationship Id="rId7" Type="http://schemas.openxmlformats.org/officeDocument/2006/relationships/image" Target="../media/image70.png"/><Relationship Id="rId12" Type="http://schemas.openxmlformats.org/officeDocument/2006/relationships/image" Target="../media/image9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75.svg"/><Relationship Id="rId4" Type="http://schemas.openxmlformats.org/officeDocument/2006/relationships/image" Target="../media/image103.svg"/><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slideLayout" Target="../slideLayouts/slideLayout7.xml"/><Relationship Id="rId7" Type="http://schemas.openxmlformats.org/officeDocument/2006/relationships/image" Target="../media/image106.svg"/><Relationship Id="rId12"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notesSlide" Target="../notesSlides/notesSlide3.xml"/><Relationship Id="rId9" Type="http://schemas.openxmlformats.org/officeDocument/2006/relationships/image" Target="../media/image108.svg"/><Relationship Id="rId14" Type="http://schemas.openxmlformats.org/officeDocument/2006/relationships/image" Target="../media/image113.png"/></Relationships>
</file>

<file path=ppt/slides/_rels/slide1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15.png"/><Relationship Id="rId9" Type="http://schemas.openxmlformats.org/officeDocument/2006/relationships/image" Target="../media/image109.png"/></Relationships>
</file>

<file path=ppt/slides/_rels/slide19.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3" Type="http://schemas.openxmlformats.org/officeDocument/2006/relationships/slideLayout" Target="../slideLayouts/slideLayout7.xml"/><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audio" Target="../media/media1.mp3"/><Relationship Id="rId16" Type="http://schemas.openxmlformats.org/officeDocument/2006/relationships/image" Target="../media/image113.png"/><Relationship Id="rId1" Type="http://schemas.microsoft.com/office/2007/relationships/media" Target="../media/media1.mp3"/><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audio" Target="../media/audio1.wav"/><Relationship Id="rId15" Type="http://schemas.openxmlformats.org/officeDocument/2006/relationships/image" Target="../media/image114.png"/><Relationship Id="rId10" Type="http://schemas.openxmlformats.org/officeDocument/2006/relationships/image" Target="../media/image108.svg"/><Relationship Id="rId4" Type="http://schemas.openxmlformats.org/officeDocument/2006/relationships/notesSlide" Target="../notesSlides/notesSlide5.xml"/><Relationship Id="rId9" Type="http://schemas.openxmlformats.org/officeDocument/2006/relationships/image" Target="../media/image107.png"/><Relationship Id="rId14" Type="http://schemas.openxmlformats.org/officeDocument/2006/relationships/image" Target="../media/image112.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118.sv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svg"/></Relationships>
</file>

<file path=ppt/slides/_rels/slide23.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5.png"/><Relationship Id="rId9" Type="http://schemas.openxmlformats.org/officeDocument/2006/relationships/image" Target="../media/image121.png"/></Relationships>
</file>

<file path=ppt/slides/_rels/slide24.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5.png"/><Relationship Id="rId3" Type="http://schemas.openxmlformats.org/officeDocument/2006/relationships/audio" Target="../media/audio1.wav"/><Relationship Id="rId7" Type="http://schemas.openxmlformats.org/officeDocument/2006/relationships/image" Target="../media/image119.png"/><Relationship Id="rId12" Type="http://schemas.openxmlformats.org/officeDocument/2006/relationships/image" Target="../media/image124.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svg"/><Relationship Id="rId4" Type="http://schemas.openxmlformats.org/officeDocument/2006/relationships/image" Target="../media/image116.png"/><Relationship Id="rId9" Type="http://schemas.openxmlformats.org/officeDocument/2006/relationships/image" Target="../media/image121.pn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audio" Target="../media/audio1.wav"/><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png"/><Relationship Id="rId9"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4.png"/><Relationship Id="rId5" Type="http://schemas.openxmlformats.org/officeDocument/2006/relationships/image" Target="../media/image136.png"/><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4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33.png"/><Relationship Id="rId9" Type="http://schemas.openxmlformats.org/officeDocument/2006/relationships/image" Target="../media/image58.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image" Target="../media/image33.png"/><Relationship Id="rId7" Type="http://schemas.openxmlformats.org/officeDocument/2006/relationships/image" Target="../media/image43.svg"/><Relationship Id="rId12"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7.jpe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76.jpeg"/><Relationship Id="rId3" Type="http://schemas.openxmlformats.org/officeDocument/2006/relationships/image" Target="../media/image48.png"/><Relationship Id="rId7" Type="http://schemas.openxmlformats.org/officeDocument/2006/relationships/image" Target="../media/image42.png"/><Relationship Id="rId12" Type="http://schemas.openxmlformats.org/officeDocument/2006/relationships/image" Target="../media/image75.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74.png"/><Relationship Id="rId5" Type="http://schemas.openxmlformats.org/officeDocument/2006/relationships/image" Target="../media/image50.png"/><Relationship Id="rId10" Type="http://schemas.openxmlformats.org/officeDocument/2006/relationships/image" Target="../media/image73.svg"/><Relationship Id="rId4" Type="http://schemas.openxmlformats.org/officeDocument/2006/relationships/image" Target="../media/image49.sv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1" y="0"/>
            <a:ext cx="18288000" cy="10287000"/>
          </a:xfrm>
          <a:prstGeom prst="rect">
            <a:avLst/>
          </a:prstGeom>
        </p:spPr>
      </p:pic>
      <p:sp>
        <p:nvSpPr>
          <p:cNvPr id="5" name="TextBox 5"/>
          <p:cNvSpPr txBox="1"/>
          <p:nvPr/>
        </p:nvSpPr>
        <p:spPr>
          <a:xfrm>
            <a:off x="762000" y="2400300"/>
            <a:ext cx="9895534" cy="677108"/>
          </a:xfrm>
          <a:prstGeom prst="rect">
            <a:avLst/>
          </a:prstGeom>
        </p:spPr>
        <p:txBody>
          <a:bodyPr lIns="0" tIns="0" rIns="0" bIns="0" rtlCol="0" anchor="t">
            <a:spAutoFit/>
          </a:bodyPr>
          <a:lstStyle/>
          <a:p>
            <a:r>
              <a:rPr lang="en-US" sz="4400" b="1" dirty="0">
                <a:solidFill>
                  <a:srgbClr val="FFFF00"/>
                </a:solidFill>
                <a:latin typeface="Arial" panose="020B0604020202020204" pitchFamily="34" charset="0"/>
                <a:cs typeface="Arial" panose="020B0604020202020204" pitchFamily="34" charset="0"/>
              </a:rPr>
              <a:t>My mother listens to music ______.</a:t>
            </a:r>
          </a:p>
        </p:txBody>
      </p:sp>
      <p:sp>
        <p:nvSpPr>
          <p:cNvPr id="7" name="TextBox 7"/>
          <p:cNvSpPr txBox="1"/>
          <p:nvPr/>
        </p:nvSpPr>
        <p:spPr>
          <a:xfrm>
            <a:off x="11811000" y="4381916"/>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twice a week</a:t>
            </a:r>
          </a:p>
        </p:txBody>
      </p:sp>
      <p:sp>
        <p:nvSpPr>
          <p:cNvPr id="8" name="Freeform 8"/>
          <p:cNvSpPr/>
          <p:nvPr/>
        </p:nvSpPr>
        <p:spPr>
          <a:xfrm>
            <a:off x="10700942" y="4206388"/>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1811000" y="5595618"/>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three times a week</a:t>
            </a:r>
          </a:p>
        </p:txBody>
      </p:sp>
      <p:sp>
        <p:nvSpPr>
          <p:cNvPr id="10" name="Freeform 10"/>
          <p:cNvSpPr/>
          <p:nvPr/>
        </p:nvSpPr>
        <p:spPr>
          <a:xfrm>
            <a:off x="10700942" y="5420090"/>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1811000" y="6809320"/>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every day</a:t>
            </a:r>
          </a:p>
        </p:txBody>
      </p:sp>
      <p:sp>
        <p:nvSpPr>
          <p:cNvPr id="12" name="Freeform 12"/>
          <p:cNvSpPr/>
          <p:nvPr/>
        </p:nvSpPr>
        <p:spPr>
          <a:xfrm>
            <a:off x="10700942" y="6633792"/>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0" y="8248270"/>
            <a:ext cx="18288000" cy="2820010"/>
            <a:chOff x="0" y="0"/>
            <a:chExt cx="6350000" cy="979170"/>
          </a:xfrm>
        </p:grpSpPr>
        <p:sp>
          <p:nvSpPr>
            <p:cNvPr id="14" name="Freeform 14"/>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A9E0F4"/>
            </a:solidFill>
          </p:spPr>
          <p:txBody>
            <a:bodyPr/>
            <a:lstStyle/>
            <a:p>
              <a:endParaRPr lang="en-US"/>
            </a:p>
          </p:txBody>
        </p:sp>
      </p:grpSp>
      <p:sp>
        <p:nvSpPr>
          <p:cNvPr id="16" name="Freeform 16"/>
          <p:cNvSpPr/>
          <p:nvPr/>
        </p:nvSpPr>
        <p:spPr>
          <a:xfrm>
            <a:off x="10700942" y="3005194"/>
            <a:ext cx="851193" cy="851193"/>
          </a:xfrm>
          <a:custGeom>
            <a:avLst/>
            <a:gdLst/>
            <a:ahLst/>
            <a:cxnLst/>
            <a:rect l="l" t="t" r="r" b="b"/>
            <a:pathLst>
              <a:path w="851193" h="851193">
                <a:moveTo>
                  <a:pt x="0" y="0"/>
                </a:moveTo>
                <a:lnTo>
                  <a:pt x="851194" y="0"/>
                </a:lnTo>
                <a:lnTo>
                  <a:pt x="851194" y="851193"/>
                </a:lnTo>
                <a:lnTo>
                  <a:pt x="0" y="851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TextBox 17"/>
          <p:cNvSpPr txBox="1"/>
          <p:nvPr/>
        </p:nvSpPr>
        <p:spPr>
          <a:xfrm>
            <a:off x="11811000" y="3180722"/>
            <a:ext cx="5137399" cy="500137"/>
          </a:xfrm>
          <a:prstGeom prst="rect">
            <a:avLst/>
          </a:prstGeom>
        </p:spPr>
        <p:txBody>
          <a:bodyPr wrap="square" lIns="0" tIns="0" rIns="0" bIns="0" rtlCol="0" anchor="t">
            <a:spAutoFit/>
          </a:bodyPr>
          <a:lstStyle/>
          <a:p>
            <a:pPr>
              <a:lnSpc>
                <a:spcPts val="3920"/>
              </a:lnSpc>
            </a:pPr>
            <a:r>
              <a:rPr lang="en-US" sz="4000" b="1" dirty="0">
                <a:solidFill>
                  <a:srgbClr val="FFFFFF"/>
                </a:solidFill>
                <a:latin typeface="Arial" panose="020B0604020202020204" pitchFamily="34" charset="0"/>
                <a:cs typeface="Arial" panose="020B0604020202020204" pitchFamily="34" charset="0"/>
              </a:rPr>
              <a:t>once a week</a:t>
            </a:r>
          </a:p>
        </p:txBody>
      </p:sp>
      <p:grpSp>
        <p:nvGrpSpPr>
          <p:cNvPr id="18" name="Group 18"/>
          <p:cNvGrpSpPr/>
          <p:nvPr/>
        </p:nvGrpSpPr>
        <p:grpSpPr>
          <a:xfrm>
            <a:off x="0" y="8749830"/>
            <a:ext cx="18288000" cy="2820010"/>
            <a:chOff x="0" y="0"/>
            <a:chExt cx="6350000" cy="979170"/>
          </a:xfrm>
        </p:grpSpPr>
        <p:sp>
          <p:nvSpPr>
            <p:cNvPr id="19" name="Freeform 19"/>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FAFE2"/>
            </a:solidFill>
          </p:spPr>
          <p:txBody>
            <a:bodyPr/>
            <a:lstStyle/>
            <a:p>
              <a:endParaRPr lang="en-US"/>
            </a:p>
          </p:txBody>
        </p:sp>
      </p:grpSp>
      <p:grpSp>
        <p:nvGrpSpPr>
          <p:cNvPr id="20" name="Group 20"/>
          <p:cNvGrpSpPr/>
          <p:nvPr/>
        </p:nvGrpSpPr>
        <p:grpSpPr>
          <a:xfrm>
            <a:off x="0" y="9251389"/>
            <a:ext cx="18288000" cy="2820010"/>
            <a:chOff x="0" y="0"/>
            <a:chExt cx="6350000" cy="979170"/>
          </a:xfrm>
        </p:grpSpPr>
        <p:sp>
          <p:nvSpPr>
            <p:cNvPr id="21" name="Freeform 21"/>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FBE051"/>
            </a:solidFill>
          </p:spPr>
          <p:txBody>
            <a:bodyPr/>
            <a:lstStyle/>
            <a:p>
              <a:endParaRPr lang="en-US"/>
            </a:p>
          </p:txBody>
        </p:sp>
      </p:grpSp>
      <p:grpSp>
        <p:nvGrpSpPr>
          <p:cNvPr id="22" name="Group 22"/>
          <p:cNvGrpSpPr/>
          <p:nvPr/>
        </p:nvGrpSpPr>
        <p:grpSpPr>
          <a:xfrm>
            <a:off x="0" y="9752949"/>
            <a:ext cx="18288000" cy="2820010"/>
            <a:chOff x="0" y="0"/>
            <a:chExt cx="6350000" cy="979170"/>
          </a:xfrm>
        </p:grpSpPr>
        <p:sp>
          <p:nvSpPr>
            <p:cNvPr id="23" name="Freeform 23"/>
            <p:cNvSpPr/>
            <p:nvPr/>
          </p:nvSpPr>
          <p:spPr>
            <a:xfrm>
              <a:off x="0" y="-55880"/>
              <a:ext cx="6350000" cy="1035050"/>
            </a:xfrm>
            <a:custGeom>
              <a:avLst/>
              <a:gdLst/>
              <a:ahLst/>
              <a:cxnLst/>
              <a:rect l="l" t="t" r="r" b="b"/>
              <a:pathLst>
                <a:path w="6350000" h="1035050">
                  <a:moveTo>
                    <a:pt x="5628640" y="177800"/>
                  </a:moveTo>
                  <a:cubicBezTo>
                    <a:pt x="5184140" y="96520"/>
                    <a:pt x="4733290" y="29210"/>
                    <a:pt x="4279900" y="67310"/>
                  </a:cubicBezTo>
                  <a:cubicBezTo>
                    <a:pt x="3841750" y="104140"/>
                    <a:pt x="3437890" y="316230"/>
                    <a:pt x="2997200" y="331470"/>
                  </a:cubicBezTo>
                  <a:cubicBezTo>
                    <a:pt x="2550160" y="346710"/>
                    <a:pt x="2101850" y="267970"/>
                    <a:pt x="1668780" y="167640"/>
                  </a:cubicBezTo>
                  <a:cubicBezTo>
                    <a:pt x="941070" y="0"/>
                    <a:pt x="364490" y="205740"/>
                    <a:pt x="0" y="417830"/>
                  </a:cubicBezTo>
                  <a:lnTo>
                    <a:pt x="0" y="1035050"/>
                  </a:lnTo>
                  <a:lnTo>
                    <a:pt x="6350000" y="1035050"/>
                  </a:lnTo>
                  <a:lnTo>
                    <a:pt x="6350000" y="327660"/>
                  </a:lnTo>
                  <a:cubicBezTo>
                    <a:pt x="6112510" y="265430"/>
                    <a:pt x="5867400" y="220980"/>
                    <a:pt x="5628640" y="177800"/>
                  </a:cubicBezTo>
                  <a:close/>
                </a:path>
              </a:pathLst>
            </a:custGeom>
            <a:solidFill>
              <a:srgbClr val="52B6DB"/>
            </a:solidFill>
          </p:spPr>
          <p:txBody>
            <a:bodyPr/>
            <a:lstStyle/>
            <a:p>
              <a:endParaRPr lang="en-US"/>
            </a:p>
          </p:txBody>
        </p:sp>
      </p:grpSp>
      <p:sp>
        <p:nvSpPr>
          <p:cNvPr id="24" name="TextBox 24"/>
          <p:cNvSpPr txBox="1"/>
          <p:nvPr/>
        </p:nvSpPr>
        <p:spPr>
          <a:xfrm>
            <a:off x="10925685" y="3010738"/>
            <a:ext cx="401708" cy="840105"/>
          </a:xfrm>
          <a:prstGeom prst="rect">
            <a:avLst/>
          </a:prstGeom>
        </p:spPr>
        <p:txBody>
          <a:bodyPr lIns="0" tIns="0" rIns="0" bIns="0" rtlCol="0" anchor="t">
            <a:spAutoFit/>
          </a:bodyPr>
          <a:lstStyle/>
          <a:p>
            <a:pPr algn="ctr">
              <a:lnSpc>
                <a:spcPts val="6719"/>
              </a:lnSpc>
            </a:pPr>
            <a:r>
              <a:rPr lang="en-US" sz="4799" dirty="0">
                <a:solidFill>
                  <a:srgbClr val="FFFFFF"/>
                </a:solidFill>
                <a:latin typeface="Stella"/>
              </a:rPr>
              <a:t>A</a:t>
            </a:r>
          </a:p>
        </p:txBody>
      </p:sp>
      <p:sp>
        <p:nvSpPr>
          <p:cNvPr id="25" name="TextBox 25"/>
          <p:cNvSpPr txBox="1"/>
          <p:nvPr/>
        </p:nvSpPr>
        <p:spPr>
          <a:xfrm>
            <a:off x="10925685" y="4211932"/>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B</a:t>
            </a:r>
          </a:p>
        </p:txBody>
      </p:sp>
      <p:sp>
        <p:nvSpPr>
          <p:cNvPr id="26" name="TextBox 26"/>
          <p:cNvSpPr txBox="1"/>
          <p:nvPr/>
        </p:nvSpPr>
        <p:spPr>
          <a:xfrm>
            <a:off x="10925685" y="5425634"/>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C</a:t>
            </a:r>
          </a:p>
        </p:txBody>
      </p:sp>
      <p:sp>
        <p:nvSpPr>
          <p:cNvPr id="27" name="TextBox 27"/>
          <p:cNvSpPr txBox="1"/>
          <p:nvPr/>
        </p:nvSpPr>
        <p:spPr>
          <a:xfrm>
            <a:off x="10925685" y="6639336"/>
            <a:ext cx="401708" cy="840105"/>
          </a:xfrm>
          <a:prstGeom prst="rect">
            <a:avLst/>
          </a:prstGeom>
        </p:spPr>
        <p:txBody>
          <a:bodyPr lIns="0" tIns="0" rIns="0" bIns="0" rtlCol="0" anchor="t">
            <a:spAutoFit/>
          </a:bodyPr>
          <a:lstStyle/>
          <a:p>
            <a:pPr algn="ctr">
              <a:lnSpc>
                <a:spcPts val="6719"/>
              </a:lnSpc>
            </a:pPr>
            <a:r>
              <a:rPr lang="en-US" sz="4799">
                <a:solidFill>
                  <a:srgbClr val="FFFFFF"/>
                </a:solidFill>
                <a:latin typeface="Stella"/>
              </a:rPr>
              <a:t>D</a:t>
            </a:r>
          </a:p>
        </p:txBody>
      </p:sp>
      <p:sp>
        <p:nvSpPr>
          <p:cNvPr id="28" name="Freeform 28"/>
          <p:cNvSpPr/>
          <p:nvPr/>
        </p:nvSpPr>
        <p:spPr>
          <a:xfrm>
            <a:off x="15121340" y="6522957"/>
            <a:ext cx="3166660" cy="3080296"/>
          </a:xfrm>
          <a:custGeom>
            <a:avLst/>
            <a:gdLst/>
            <a:ahLst/>
            <a:cxnLst/>
            <a:rect l="l" t="t" r="r" b="b"/>
            <a:pathLst>
              <a:path w="3166660" h="3080296">
                <a:moveTo>
                  <a:pt x="0" y="0"/>
                </a:moveTo>
                <a:lnTo>
                  <a:pt x="3166660" y="0"/>
                </a:lnTo>
                <a:lnTo>
                  <a:pt x="3166660" y="3080297"/>
                </a:lnTo>
                <a:lnTo>
                  <a:pt x="0" y="30802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6360774" y="1487840"/>
            <a:ext cx="2345906" cy="1181484"/>
          </a:xfrm>
          <a:custGeom>
            <a:avLst/>
            <a:gdLst/>
            <a:ahLst/>
            <a:cxnLst/>
            <a:rect l="l" t="t" r="r" b="b"/>
            <a:pathLst>
              <a:path w="2345906" h="1181484">
                <a:moveTo>
                  <a:pt x="0" y="0"/>
                </a:moveTo>
                <a:lnTo>
                  <a:pt x="2345906" y="0"/>
                </a:lnTo>
                <a:lnTo>
                  <a:pt x="2345906" y="1181483"/>
                </a:lnTo>
                <a:lnTo>
                  <a:pt x="0" y="11814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1028700" y="-184024"/>
            <a:ext cx="1927179" cy="1595664"/>
          </a:xfrm>
          <a:custGeom>
            <a:avLst/>
            <a:gdLst/>
            <a:ahLst/>
            <a:cxnLst/>
            <a:rect l="l" t="t" r="r" b="b"/>
            <a:pathLst>
              <a:path w="1927179" h="1595664">
                <a:moveTo>
                  <a:pt x="0" y="0"/>
                </a:moveTo>
                <a:lnTo>
                  <a:pt x="1927179" y="0"/>
                </a:lnTo>
                <a:lnTo>
                  <a:pt x="1927179" y="1595664"/>
                </a:lnTo>
                <a:lnTo>
                  <a:pt x="0" y="15956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flipH="1">
            <a:off x="-432369" y="7944358"/>
            <a:ext cx="1917790" cy="1610943"/>
          </a:xfrm>
          <a:custGeom>
            <a:avLst/>
            <a:gdLst/>
            <a:ahLst/>
            <a:cxnLst/>
            <a:rect l="l" t="t" r="r" b="b"/>
            <a:pathLst>
              <a:path w="1917790" h="1610943">
                <a:moveTo>
                  <a:pt x="1917789" y="0"/>
                </a:moveTo>
                <a:lnTo>
                  <a:pt x="0" y="0"/>
                </a:lnTo>
                <a:lnTo>
                  <a:pt x="0" y="1610943"/>
                </a:lnTo>
                <a:lnTo>
                  <a:pt x="1917789" y="1610943"/>
                </a:lnTo>
                <a:lnTo>
                  <a:pt x="191778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a:off x="17109529" y="2285110"/>
            <a:ext cx="734096" cy="2057400"/>
          </a:xfrm>
          <a:custGeom>
            <a:avLst/>
            <a:gdLst/>
            <a:ahLst/>
            <a:cxnLst/>
            <a:rect l="l" t="t" r="r" b="b"/>
            <a:pathLst>
              <a:path w="734096" h="2057400">
                <a:moveTo>
                  <a:pt x="0" y="0"/>
                </a:moveTo>
                <a:lnTo>
                  <a:pt x="734096" y="0"/>
                </a:lnTo>
                <a:lnTo>
                  <a:pt x="734096"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4" name="Group 33"/>
          <p:cNvGrpSpPr/>
          <p:nvPr/>
        </p:nvGrpSpPr>
        <p:grpSpPr>
          <a:xfrm>
            <a:off x="1598942" y="3619500"/>
            <a:ext cx="8221651" cy="6675699"/>
            <a:chOff x="1054643" y="5671857"/>
            <a:chExt cx="8221651" cy="6675699"/>
          </a:xfrm>
        </p:grpSpPr>
        <p:sp>
          <p:nvSpPr>
            <p:cNvPr id="35" name="Freeform 5"/>
            <p:cNvSpPr/>
            <p:nvPr/>
          </p:nvSpPr>
          <p:spPr>
            <a:xfrm>
              <a:off x="1054643" y="5672146"/>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16"/>
              <a:stretch>
                <a:fillRect/>
              </a:stretch>
            </a:blipFill>
          </p:spPr>
          <p:txBody>
            <a:bodyPr/>
            <a:lstStyle/>
            <a:p>
              <a:endParaRPr lang="en-US"/>
            </a:p>
          </p:txBody>
        </p:sp>
        <p:pic>
          <p:nvPicPr>
            <p:cNvPr id="36" name="Picture 35"/>
            <p:cNvPicPr>
              <a:picLocks noChangeAspect="1"/>
            </p:cNvPicPr>
            <p:nvPr/>
          </p:nvPicPr>
          <p:blipFill>
            <a:blip r:embed="rId17"/>
            <a:stretch>
              <a:fillRect/>
            </a:stretch>
          </p:blipFill>
          <p:spPr>
            <a:xfrm>
              <a:off x="7002289" y="5671857"/>
              <a:ext cx="2274005" cy="6675699"/>
            </a:xfrm>
            <a:prstGeom prst="rect">
              <a:avLst/>
            </a:prstGeom>
          </p:spPr>
        </p:pic>
      </p:grpSp>
      <p:sp>
        <p:nvSpPr>
          <p:cNvPr id="37" name="Rectangle 36"/>
          <p:cNvSpPr/>
          <p:nvPr/>
        </p:nvSpPr>
        <p:spPr>
          <a:xfrm>
            <a:off x="14016473" y="6361065"/>
            <a:ext cx="1071127" cy="1446550"/>
          </a:xfrm>
          <a:prstGeom prst="rect">
            <a:avLst/>
          </a:prstGeom>
          <a:noFill/>
        </p:spPr>
        <p:txBody>
          <a:bodyPr wrap="none" lIns="91440" tIns="45720" rIns="91440" bIns="45720">
            <a:spAutoFit/>
          </a:bodyPr>
          <a:lstStyle/>
          <a:p>
            <a:pPr algn="ctr"/>
            <a:r>
              <a:rPr lang="en-US" sz="8800" b="1" cap="none" spc="0" dirty="0">
                <a:ln w="0"/>
                <a:solidFill>
                  <a:srgbClr val="FF0000"/>
                </a:solidFill>
                <a:sym typeface="Wingdings" panose="05000000000000000000" pitchFamily="2" charset="2"/>
              </a:rPr>
              <a:t></a:t>
            </a:r>
            <a:endParaRPr lang="en-US" sz="8800" b="1" cap="none" spc="0" dirty="0">
              <a:ln w="0"/>
              <a:solidFill>
                <a:srgbClr val="FF0000"/>
              </a:solidFill>
            </a:endParaRPr>
          </a:p>
        </p:txBody>
      </p:sp>
      <p:grpSp>
        <p:nvGrpSpPr>
          <p:cNvPr id="39" name="Group 38"/>
          <p:cNvGrpSpPr/>
          <p:nvPr/>
        </p:nvGrpSpPr>
        <p:grpSpPr>
          <a:xfrm>
            <a:off x="4882439" y="83820"/>
            <a:ext cx="8523123" cy="1097280"/>
            <a:chOff x="-49641" y="4307817"/>
            <a:chExt cx="8523123" cy="1097280"/>
          </a:xfrm>
        </p:grpSpPr>
        <p:grpSp>
          <p:nvGrpSpPr>
            <p:cNvPr id="40" name="Group 11"/>
            <p:cNvGrpSpPr/>
            <p:nvPr/>
          </p:nvGrpSpPr>
          <p:grpSpPr>
            <a:xfrm>
              <a:off x="-20712" y="4307817"/>
              <a:ext cx="8465265" cy="1097280"/>
              <a:chOff x="-1869632" y="108580"/>
              <a:chExt cx="7497989" cy="971901"/>
            </a:xfrm>
          </p:grpSpPr>
          <p:sp>
            <p:nvSpPr>
              <p:cNvPr id="42"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1"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MULTIPLE CHOICE</a:t>
              </a:r>
            </a:p>
          </p:txBody>
        </p:sp>
      </p:grpSp>
    </p:spTree>
    <p:extLst>
      <p:ext uri="{BB962C8B-B14F-4D97-AF65-F5344CB8AC3E}">
        <p14:creationId xmlns:p14="http://schemas.microsoft.com/office/powerpoint/2010/main" val="18140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0" y="0"/>
            <a:ext cx="18440399" cy="10287000"/>
          </a:xfrm>
          <a:prstGeom prst="rect">
            <a:avLst/>
          </a:prstGeom>
        </p:spPr>
      </p:pic>
      <p:sp>
        <p:nvSpPr>
          <p:cNvPr id="12" name="Freeform 12"/>
          <p:cNvSpPr/>
          <p:nvPr/>
        </p:nvSpPr>
        <p:spPr>
          <a:xfrm>
            <a:off x="7067992" y="8801100"/>
            <a:ext cx="3683301" cy="1495204"/>
          </a:xfrm>
          <a:custGeom>
            <a:avLst/>
            <a:gdLst/>
            <a:ahLst/>
            <a:cxnLst/>
            <a:rect l="l" t="t" r="r" b="b"/>
            <a:pathLst>
              <a:path w="4152016" h="2076008">
                <a:moveTo>
                  <a:pt x="0" y="0"/>
                </a:moveTo>
                <a:lnTo>
                  <a:pt x="4152016" y="0"/>
                </a:lnTo>
                <a:lnTo>
                  <a:pt x="4152016" y="2076008"/>
                </a:lnTo>
                <a:lnTo>
                  <a:pt x="0" y="207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5400000">
            <a:off x="16196299" y="15693"/>
            <a:ext cx="2107394" cy="2076008"/>
          </a:xfrm>
          <a:custGeom>
            <a:avLst/>
            <a:gdLst/>
            <a:ahLst/>
            <a:cxnLst/>
            <a:rect l="l" t="t" r="r" b="b"/>
            <a:pathLst>
              <a:path w="2107394" h="2076008">
                <a:moveTo>
                  <a:pt x="0" y="0"/>
                </a:moveTo>
                <a:lnTo>
                  <a:pt x="2107394" y="0"/>
                </a:lnTo>
                <a:lnTo>
                  <a:pt x="2107394" y="2076008"/>
                </a:lnTo>
                <a:lnTo>
                  <a:pt x="0" y="2076008"/>
                </a:lnTo>
                <a:lnTo>
                  <a:pt x="0" y="0"/>
                </a:lnTo>
                <a:close/>
              </a:path>
            </a:pathLst>
          </a:custGeom>
          <a:blipFill>
            <a:blip r:embed="rId4">
              <a:extLst>
                <a:ext uri="{96DAC541-7B7A-43D3-8B79-37D633B846F1}">
                  <asvg:svgBlip xmlns:asvg="http://schemas.microsoft.com/office/drawing/2016/SVG/main" r:embed="rId5"/>
                </a:ext>
              </a:extLst>
            </a:blip>
            <a:stretch>
              <a:fillRect r="-97021"/>
            </a:stretch>
          </a:blipFill>
        </p:spPr>
        <p:txBody>
          <a:bodyPr/>
          <a:lstStyle/>
          <a:p>
            <a:endParaRPr lang="en-US"/>
          </a:p>
        </p:txBody>
      </p:sp>
      <p:sp>
        <p:nvSpPr>
          <p:cNvPr id="14" name="Freeform 14"/>
          <p:cNvSpPr/>
          <p:nvPr/>
        </p:nvSpPr>
        <p:spPr>
          <a:xfrm>
            <a:off x="15775021" y="861114"/>
            <a:ext cx="2165109" cy="1125857"/>
          </a:xfrm>
          <a:custGeom>
            <a:avLst/>
            <a:gdLst/>
            <a:ahLst/>
            <a:cxnLst/>
            <a:rect l="l" t="t" r="r" b="b"/>
            <a:pathLst>
              <a:path w="2165109" h="1125857">
                <a:moveTo>
                  <a:pt x="0" y="0"/>
                </a:moveTo>
                <a:lnTo>
                  <a:pt x="2165109" y="0"/>
                </a:lnTo>
                <a:lnTo>
                  <a:pt x="2165109" y="1125856"/>
                </a:lnTo>
                <a:lnTo>
                  <a:pt x="0" y="1125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5417434"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10210800" y="9167743"/>
            <a:ext cx="2460542" cy="957375"/>
          </a:xfrm>
          <a:custGeom>
            <a:avLst/>
            <a:gdLst/>
            <a:ahLst/>
            <a:cxnLst/>
            <a:rect l="l" t="t" r="r" b="b"/>
            <a:pathLst>
              <a:path w="2460542" h="957375">
                <a:moveTo>
                  <a:pt x="0" y="0"/>
                </a:moveTo>
                <a:lnTo>
                  <a:pt x="2460542" y="0"/>
                </a:lnTo>
                <a:lnTo>
                  <a:pt x="2460542" y="957375"/>
                </a:lnTo>
                <a:lnTo>
                  <a:pt x="0" y="9573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170248" y="-79513"/>
            <a:ext cx="3333817" cy="1432828"/>
          </a:xfrm>
          <a:custGeom>
            <a:avLst/>
            <a:gdLst/>
            <a:ahLst/>
            <a:cxnLst/>
            <a:rect l="l" t="t" r="r" b="b"/>
            <a:pathLst>
              <a:path w="3333817" h="1432828">
                <a:moveTo>
                  <a:pt x="0" y="0"/>
                </a:moveTo>
                <a:lnTo>
                  <a:pt x="3333817" y="0"/>
                </a:lnTo>
                <a:lnTo>
                  <a:pt x="3333817" y="1432828"/>
                </a:lnTo>
                <a:lnTo>
                  <a:pt x="0" y="1432828"/>
                </a:lnTo>
                <a:lnTo>
                  <a:pt x="0" y="0"/>
                </a:lnTo>
                <a:close/>
              </a:path>
            </a:pathLst>
          </a:custGeom>
          <a:blipFill>
            <a:blip r:embed="rId10">
              <a:extLst>
                <a:ext uri="{96DAC541-7B7A-43D3-8B79-37D633B846F1}">
                  <asvg:svgBlip xmlns:asvg="http://schemas.microsoft.com/office/drawing/2016/SVG/main" r:embed="rId11"/>
                </a:ext>
              </a:extLst>
            </a:blip>
            <a:stretch>
              <a:fillRect t="-55679"/>
            </a:stretch>
          </a:blipFill>
        </p:spPr>
        <p:txBody>
          <a:bodyPr/>
          <a:lstStyle/>
          <a:p>
            <a:endParaRPr lang="en-US"/>
          </a:p>
        </p:txBody>
      </p:sp>
      <p:sp>
        <p:nvSpPr>
          <p:cNvPr id="18" name="Freeform 18"/>
          <p:cNvSpPr/>
          <p:nvPr/>
        </p:nvSpPr>
        <p:spPr>
          <a:xfrm rot="2700000">
            <a:off x="-252846" y="-479779"/>
            <a:ext cx="2846188" cy="2529386"/>
          </a:xfrm>
          <a:custGeom>
            <a:avLst/>
            <a:gdLst/>
            <a:ahLst/>
            <a:cxnLst/>
            <a:rect l="l" t="t" r="r" b="b"/>
            <a:pathLst>
              <a:path w="2846188" h="2529386">
                <a:moveTo>
                  <a:pt x="0" y="0"/>
                </a:moveTo>
                <a:lnTo>
                  <a:pt x="2846188" y="0"/>
                </a:lnTo>
                <a:lnTo>
                  <a:pt x="2846188" y="2529385"/>
                </a:lnTo>
                <a:lnTo>
                  <a:pt x="0" y="25293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TextBox 6"/>
          <p:cNvSpPr txBox="1"/>
          <p:nvPr/>
        </p:nvSpPr>
        <p:spPr>
          <a:xfrm>
            <a:off x="8564774" y="3897005"/>
            <a:ext cx="9898907" cy="2492990"/>
          </a:xfrm>
          <a:prstGeom prst="rect">
            <a:avLst/>
          </a:prstGeom>
        </p:spPr>
        <p:txBody>
          <a:bodyPr wrap="square" lIns="0" tIns="0" rIns="0" bIns="0" rtlCol="0" anchor="t">
            <a:spAutoFit/>
          </a:bodyPr>
          <a:lstStyle/>
          <a:p>
            <a:pPr algn="ctr">
              <a:lnSpc>
                <a:spcPct val="150000"/>
              </a:lnSpc>
            </a:pPr>
            <a:r>
              <a:rPr lang="en-US" sz="5400" b="1" dirty="0">
                <a:solidFill>
                  <a:srgbClr val="FFFF00"/>
                </a:solidFill>
                <a:latin typeface="Arial" panose="020B0604020202020204" pitchFamily="34" charset="0"/>
                <a:cs typeface="Arial" panose="020B0604020202020204" pitchFamily="34" charset="0"/>
              </a:rPr>
              <a:t>My brother eats vegetables</a:t>
            </a:r>
          </a:p>
          <a:p>
            <a:pPr algn="ctr">
              <a:lnSpc>
                <a:spcPct val="150000"/>
              </a:lnSpc>
            </a:pPr>
            <a:r>
              <a:rPr lang="en-US" sz="5400" b="1" dirty="0">
                <a:solidFill>
                  <a:srgbClr val="FFFF00"/>
                </a:solidFill>
                <a:latin typeface="Arial" panose="020B0604020202020204" pitchFamily="34" charset="0"/>
                <a:cs typeface="Arial" panose="020B0604020202020204" pitchFamily="34" charset="0"/>
              </a:rPr>
              <a:t> _________________.</a:t>
            </a:r>
          </a:p>
        </p:txBody>
      </p:sp>
      <p:sp>
        <p:nvSpPr>
          <p:cNvPr id="23" name="TextBox 6"/>
          <p:cNvSpPr txBox="1"/>
          <p:nvPr/>
        </p:nvSpPr>
        <p:spPr>
          <a:xfrm>
            <a:off x="10264941" y="5424854"/>
            <a:ext cx="6499059" cy="830997"/>
          </a:xfrm>
          <a:prstGeom prst="rect">
            <a:avLst/>
          </a:prstGeom>
        </p:spPr>
        <p:txBody>
          <a:bodyPr wrap="square" lIns="0" tIns="0" rIns="0" bIns="0" rtlCol="0" anchor="t">
            <a:spAutoFit/>
          </a:bodyPr>
          <a:lstStyle/>
          <a:p>
            <a:pPr algn="ctr"/>
            <a:r>
              <a:rPr lang="en-US" sz="5400" b="1" dirty="0">
                <a:solidFill>
                  <a:srgbClr val="FF0000"/>
                </a:solidFill>
                <a:latin typeface="Arial" panose="020B0604020202020204" pitchFamily="34" charset="0"/>
                <a:cs typeface="Arial" panose="020B0604020202020204" pitchFamily="34" charset="0"/>
              </a:rPr>
              <a:t>three times a week</a:t>
            </a:r>
          </a:p>
        </p:txBody>
      </p:sp>
      <p:grpSp>
        <p:nvGrpSpPr>
          <p:cNvPr id="25" name="Group 24"/>
          <p:cNvGrpSpPr/>
          <p:nvPr/>
        </p:nvGrpSpPr>
        <p:grpSpPr>
          <a:xfrm>
            <a:off x="4882439" y="83820"/>
            <a:ext cx="8523123" cy="1097280"/>
            <a:chOff x="-49641" y="4307817"/>
            <a:chExt cx="8523123" cy="1097280"/>
          </a:xfrm>
        </p:grpSpPr>
        <p:grpSp>
          <p:nvGrpSpPr>
            <p:cNvPr id="26" name="Group 11"/>
            <p:cNvGrpSpPr/>
            <p:nvPr/>
          </p:nvGrpSpPr>
          <p:grpSpPr>
            <a:xfrm>
              <a:off x="-20712" y="4307817"/>
              <a:ext cx="8465265" cy="1097280"/>
              <a:chOff x="-1869632" y="108580"/>
              <a:chExt cx="7497989" cy="971901"/>
            </a:xfrm>
          </p:grpSpPr>
          <p:sp>
            <p:nvSpPr>
              <p:cNvPr id="28"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7"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FILL IN THE BLANK</a:t>
              </a:r>
            </a:p>
          </p:txBody>
        </p:sp>
      </p:grpSp>
      <p:grpSp>
        <p:nvGrpSpPr>
          <p:cNvPr id="10" name="Group 9"/>
          <p:cNvGrpSpPr/>
          <p:nvPr/>
        </p:nvGrpSpPr>
        <p:grpSpPr>
          <a:xfrm>
            <a:off x="684357" y="2341937"/>
            <a:ext cx="8184611" cy="6675699"/>
            <a:chOff x="684357" y="2341937"/>
            <a:chExt cx="8184611" cy="6675699"/>
          </a:xfrm>
        </p:grpSpPr>
        <p:sp>
          <p:nvSpPr>
            <p:cNvPr id="22" name="Freeform 6"/>
            <p:cNvSpPr/>
            <p:nvPr/>
          </p:nvSpPr>
          <p:spPr>
            <a:xfrm>
              <a:off x="684357" y="2342226"/>
              <a:ext cx="5943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4"/>
              <a:stretch>
                <a:fillRect/>
              </a:stretch>
            </a:blipFill>
          </p:spPr>
          <p:txBody>
            <a:bodyPr/>
            <a:lstStyle/>
            <a:p>
              <a:endParaRPr lang="en-US"/>
            </a:p>
          </p:txBody>
        </p:sp>
        <p:pic>
          <p:nvPicPr>
            <p:cNvPr id="9" name="Picture 8"/>
            <p:cNvPicPr>
              <a:picLocks noChangeAspect="1"/>
            </p:cNvPicPr>
            <p:nvPr/>
          </p:nvPicPr>
          <p:blipFill>
            <a:blip r:embed="rId15"/>
            <a:stretch>
              <a:fillRect/>
            </a:stretch>
          </p:blipFill>
          <p:spPr>
            <a:xfrm>
              <a:off x="6601059" y="2341937"/>
              <a:ext cx="2267909" cy="6675699"/>
            </a:xfrm>
            <a:prstGeom prst="rect">
              <a:avLst/>
            </a:prstGeom>
          </p:spPr>
        </p:pic>
      </p:grpSp>
    </p:spTree>
    <p:extLst>
      <p:ext uri="{BB962C8B-B14F-4D97-AF65-F5344CB8AC3E}">
        <p14:creationId xmlns:p14="http://schemas.microsoft.com/office/powerpoint/2010/main" val="33393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0" y="0"/>
            <a:ext cx="18440399" cy="10287000"/>
          </a:xfrm>
          <a:prstGeom prst="rect">
            <a:avLst/>
          </a:prstGeom>
        </p:spPr>
      </p:pic>
      <p:grpSp>
        <p:nvGrpSpPr>
          <p:cNvPr id="42" name="Group 41"/>
          <p:cNvGrpSpPr/>
          <p:nvPr/>
        </p:nvGrpSpPr>
        <p:grpSpPr>
          <a:xfrm>
            <a:off x="4569416" y="5014373"/>
            <a:ext cx="9149169" cy="2338927"/>
            <a:chOff x="4075199" y="2575973"/>
            <a:chExt cx="9149169" cy="2338927"/>
          </a:xfrm>
        </p:grpSpPr>
        <p:grpSp>
          <p:nvGrpSpPr>
            <p:cNvPr id="41" name="Group 40"/>
            <p:cNvGrpSpPr/>
            <p:nvPr/>
          </p:nvGrpSpPr>
          <p:grpSpPr>
            <a:xfrm>
              <a:off x="4075199" y="2575973"/>
              <a:ext cx="9149169" cy="851193"/>
              <a:chOff x="4075199" y="2575973"/>
              <a:chExt cx="9149169" cy="851193"/>
            </a:xfrm>
          </p:grpSpPr>
          <p:sp>
            <p:nvSpPr>
              <p:cNvPr id="4" name="AutoShape 4"/>
              <p:cNvSpPr/>
              <p:nvPr/>
            </p:nvSpPr>
            <p:spPr>
              <a:xfrm>
                <a:off x="5063632" y="3379542"/>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8" name="Group 8"/>
              <p:cNvGrpSpPr/>
              <p:nvPr/>
            </p:nvGrpSpPr>
            <p:grpSpPr>
              <a:xfrm>
                <a:off x="4075199" y="2575973"/>
                <a:ext cx="851193" cy="851193"/>
                <a:chOff x="0" y="0"/>
                <a:chExt cx="1134924" cy="1134924"/>
              </a:xfrm>
            </p:grpSpPr>
            <p:sp>
              <p:nvSpPr>
                <p:cNvPr id="9" name="Freeform 9"/>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1</a:t>
                  </a:r>
                </a:p>
              </p:txBody>
            </p:sp>
          </p:grpSp>
        </p:grpSp>
        <p:grpSp>
          <p:nvGrpSpPr>
            <p:cNvPr id="40" name="Group 39"/>
            <p:cNvGrpSpPr/>
            <p:nvPr/>
          </p:nvGrpSpPr>
          <p:grpSpPr>
            <a:xfrm>
              <a:off x="4075199" y="4063707"/>
              <a:ext cx="9149169" cy="851193"/>
              <a:chOff x="4075199" y="3711274"/>
              <a:chExt cx="9149169" cy="851193"/>
            </a:xfrm>
          </p:grpSpPr>
          <p:sp>
            <p:nvSpPr>
              <p:cNvPr id="5" name="AutoShape 5"/>
              <p:cNvSpPr/>
              <p:nvPr/>
            </p:nvSpPr>
            <p:spPr>
              <a:xfrm>
                <a:off x="5063632" y="4514843"/>
                <a:ext cx="8160736" cy="0"/>
              </a:xfrm>
              <a:prstGeom prst="line">
                <a:avLst/>
              </a:prstGeom>
              <a:ln w="47625" cap="rnd">
                <a:solidFill>
                  <a:srgbClr val="FBE051"/>
                </a:solidFill>
                <a:prstDash val="solid"/>
                <a:headEnd type="none" w="sm" len="sm"/>
                <a:tailEnd type="none" w="sm" len="sm"/>
              </a:ln>
            </p:spPr>
            <p:txBody>
              <a:bodyPr/>
              <a:lstStyle/>
              <a:p>
                <a:endParaRPr lang="en-US"/>
              </a:p>
            </p:txBody>
          </p:sp>
          <p:grpSp>
            <p:nvGrpSpPr>
              <p:cNvPr id="11" name="Group 11"/>
              <p:cNvGrpSpPr/>
              <p:nvPr/>
            </p:nvGrpSpPr>
            <p:grpSpPr>
              <a:xfrm>
                <a:off x="4075199" y="3711274"/>
                <a:ext cx="851193" cy="851193"/>
                <a:chOff x="0" y="0"/>
                <a:chExt cx="1134924" cy="1134924"/>
              </a:xfrm>
            </p:grpSpPr>
            <p:sp>
              <p:nvSpPr>
                <p:cNvPr id="12" name="Freeform 12"/>
                <p:cNvSpPr/>
                <p:nvPr/>
              </p:nvSpPr>
              <p:spPr>
                <a:xfrm>
                  <a:off x="0" y="0"/>
                  <a:ext cx="1134924" cy="1134924"/>
                </a:xfrm>
                <a:custGeom>
                  <a:avLst/>
                  <a:gdLst/>
                  <a:ahLst/>
                  <a:cxnLst/>
                  <a:rect l="l" t="t" r="r" b="b"/>
                  <a:pathLst>
                    <a:path w="1134924" h="1134924">
                      <a:moveTo>
                        <a:pt x="0" y="0"/>
                      </a:moveTo>
                      <a:lnTo>
                        <a:pt x="1134924" y="0"/>
                      </a:lnTo>
                      <a:lnTo>
                        <a:pt x="1134924" y="1134924"/>
                      </a:lnTo>
                      <a:lnTo>
                        <a:pt x="0" y="1134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299657" y="-30708"/>
                  <a:ext cx="535611" cy="1082040"/>
                </a:xfrm>
                <a:prstGeom prst="rect">
                  <a:avLst/>
                </a:prstGeom>
              </p:spPr>
              <p:txBody>
                <a:bodyPr lIns="0" tIns="0" rIns="0" bIns="0" rtlCol="0" anchor="t">
                  <a:spAutoFit/>
                </a:bodyPr>
                <a:lstStyle/>
                <a:p>
                  <a:pPr algn="ctr">
                    <a:lnSpc>
                      <a:spcPts val="6719"/>
                    </a:lnSpc>
                  </a:pPr>
                  <a:r>
                    <a:rPr lang="en-US" sz="4799">
                      <a:solidFill>
                        <a:srgbClr val="FFFFFF"/>
                      </a:solidFill>
                      <a:latin typeface="Stella"/>
                    </a:rPr>
                    <a:t>2</a:t>
                  </a:r>
                </a:p>
              </p:txBody>
            </p:sp>
          </p:grpSp>
        </p:grpSp>
      </p:grpSp>
      <p:sp>
        <p:nvSpPr>
          <p:cNvPr id="22" name="TextBox 22"/>
          <p:cNvSpPr txBox="1"/>
          <p:nvPr/>
        </p:nvSpPr>
        <p:spPr>
          <a:xfrm>
            <a:off x="2760860" y="3077969"/>
            <a:ext cx="12766281" cy="830997"/>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List 2 activities you do twice a week.</a:t>
            </a:r>
          </a:p>
        </p:txBody>
      </p:sp>
      <p:grpSp>
        <p:nvGrpSpPr>
          <p:cNvPr id="23" name="Group 23"/>
          <p:cNvGrpSpPr/>
          <p:nvPr/>
        </p:nvGrpSpPr>
        <p:grpSpPr>
          <a:xfrm>
            <a:off x="770842" y="0"/>
            <a:ext cx="398771" cy="10287000"/>
            <a:chOff x="0" y="0"/>
            <a:chExt cx="192482" cy="4965399"/>
          </a:xfrm>
        </p:grpSpPr>
        <p:sp>
          <p:nvSpPr>
            <p:cNvPr id="24" name="Freeform 24"/>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25" name="Group 25"/>
          <p:cNvGrpSpPr/>
          <p:nvPr/>
        </p:nvGrpSpPr>
        <p:grpSpPr>
          <a:xfrm>
            <a:off x="395434" y="0"/>
            <a:ext cx="398771" cy="10287000"/>
            <a:chOff x="0" y="0"/>
            <a:chExt cx="192482" cy="4965399"/>
          </a:xfrm>
        </p:grpSpPr>
        <p:sp>
          <p:nvSpPr>
            <p:cNvPr id="26" name="Freeform 26"/>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27" name="Group 27"/>
          <p:cNvGrpSpPr/>
          <p:nvPr/>
        </p:nvGrpSpPr>
        <p:grpSpPr>
          <a:xfrm>
            <a:off x="-23363" y="0"/>
            <a:ext cx="418797" cy="10287000"/>
            <a:chOff x="0" y="0"/>
            <a:chExt cx="202148" cy="4965399"/>
          </a:xfrm>
        </p:grpSpPr>
        <p:sp>
          <p:nvSpPr>
            <p:cNvPr id="28" name="Freeform 28"/>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grpSp>
        <p:nvGrpSpPr>
          <p:cNvPr id="29" name="Group 29"/>
          <p:cNvGrpSpPr/>
          <p:nvPr/>
        </p:nvGrpSpPr>
        <p:grpSpPr>
          <a:xfrm rot="-10800000">
            <a:off x="17118387" y="0"/>
            <a:ext cx="398771" cy="10287000"/>
            <a:chOff x="0" y="0"/>
            <a:chExt cx="192482" cy="4965399"/>
          </a:xfrm>
        </p:grpSpPr>
        <p:sp>
          <p:nvSpPr>
            <p:cNvPr id="30" name="Freeform 30"/>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A9E0F4"/>
            </a:solidFill>
          </p:spPr>
          <p:txBody>
            <a:bodyPr/>
            <a:lstStyle/>
            <a:p>
              <a:endParaRPr lang="en-US"/>
            </a:p>
          </p:txBody>
        </p:sp>
      </p:grpSp>
      <p:grpSp>
        <p:nvGrpSpPr>
          <p:cNvPr id="31" name="Group 31"/>
          <p:cNvGrpSpPr/>
          <p:nvPr/>
        </p:nvGrpSpPr>
        <p:grpSpPr>
          <a:xfrm rot="-10800000">
            <a:off x="17493795" y="0"/>
            <a:ext cx="398771" cy="10287000"/>
            <a:chOff x="0" y="0"/>
            <a:chExt cx="192482" cy="4965399"/>
          </a:xfrm>
        </p:grpSpPr>
        <p:sp>
          <p:nvSpPr>
            <p:cNvPr id="32" name="Freeform 32"/>
            <p:cNvSpPr/>
            <p:nvPr/>
          </p:nvSpPr>
          <p:spPr>
            <a:xfrm>
              <a:off x="0" y="0"/>
              <a:ext cx="192482" cy="4965399"/>
            </a:xfrm>
            <a:custGeom>
              <a:avLst/>
              <a:gdLst/>
              <a:ahLst/>
              <a:cxnLst/>
              <a:rect l="l" t="t" r="r" b="b"/>
              <a:pathLst>
                <a:path w="192482" h="4965399">
                  <a:moveTo>
                    <a:pt x="0" y="0"/>
                  </a:moveTo>
                  <a:lnTo>
                    <a:pt x="192482" y="0"/>
                  </a:lnTo>
                  <a:lnTo>
                    <a:pt x="192482" y="4965399"/>
                  </a:lnTo>
                  <a:lnTo>
                    <a:pt x="0" y="4965399"/>
                  </a:lnTo>
                  <a:close/>
                </a:path>
              </a:pathLst>
            </a:custGeom>
            <a:solidFill>
              <a:srgbClr val="FBE051"/>
            </a:solidFill>
          </p:spPr>
          <p:txBody>
            <a:bodyPr/>
            <a:lstStyle/>
            <a:p>
              <a:endParaRPr lang="en-US"/>
            </a:p>
          </p:txBody>
        </p:sp>
      </p:grpSp>
      <p:grpSp>
        <p:nvGrpSpPr>
          <p:cNvPr id="33" name="Group 33"/>
          <p:cNvGrpSpPr/>
          <p:nvPr/>
        </p:nvGrpSpPr>
        <p:grpSpPr>
          <a:xfrm rot="-10800000">
            <a:off x="17892566" y="0"/>
            <a:ext cx="418797" cy="10287000"/>
            <a:chOff x="0" y="0"/>
            <a:chExt cx="202148" cy="4965399"/>
          </a:xfrm>
        </p:grpSpPr>
        <p:sp>
          <p:nvSpPr>
            <p:cNvPr id="34" name="Freeform 34"/>
            <p:cNvSpPr/>
            <p:nvPr/>
          </p:nvSpPr>
          <p:spPr>
            <a:xfrm>
              <a:off x="0" y="0"/>
              <a:ext cx="202148" cy="4965399"/>
            </a:xfrm>
            <a:custGeom>
              <a:avLst/>
              <a:gdLst/>
              <a:ahLst/>
              <a:cxnLst/>
              <a:rect l="l" t="t" r="r" b="b"/>
              <a:pathLst>
                <a:path w="202148" h="4965399">
                  <a:moveTo>
                    <a:pt x="0" y="0"/>
                  </a:moveTo>
                  <a:lnTo>
                    <a:pt x="202148" y="0"/>
                  </a:lnTo>
                  <a:lnTo>
                    <a:pt x="202148" y="4965399"/>
                  </a:lnTo>
                  <a:lnTo>
                    <a:pt x="0" y="4965399"/>
                  </a:lnTo>
                  <a:close/>
                </a:path>
              </a:pathLst>
            </a:custGeom>
            <a:solidFill>
              <a:srgbClr val="FFAFE2"/>
            </a:solidFill>
          </p:spPr>
          <p:txBody>
            <a:bodyPr/>
            <a:lstStyle/>
            <a:p>
              <a:endParaRPr lang="en-US"/>
            </a:p>
          </p:txBody>
        </p:sp>
      </p:grpSp>
      <p:sp>
        <p:nvSpPr>
          <p:cNvPr id="35" name="Freeform 35"/>
          <p:cNvSpPr/>
          <p:nvPr/>
        </p:nvSpPr>
        <p:spPr>
          <a:xfrm rot="-662825">
            <a:off x="15865919" y="181461"/>
            <a:ext cx="2181160" cy="2969401"/>
          </a:xfrm>
          <a:custGeom>
            <a:avLst/>
            <a:gdLst/>
            <a:ahLst/>
            <a:cxnLst/>
            <a:rect l="l" t="t" r="r" b="b"/>
            <a:pathLst>
              <a:path w="2181160" h="2969401">
                <a:moveTo>
                  <a:pt x="0" y="0"/>
                </a:moveTo>
                <a:lnTo>
                  <a:pt x="2181161" y="0"/>
                </a:lnTo>
                <a:lnTo>
                  <a:pt x="2181161" y="2969401"/>
                </a:lnTo>
                <a:lnTo>
                  <a:pt x="0" y="29694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a:off x="15953667" y="8505186"/>
            <a:ext cx="3080256" cy="1932161"/>
          </a:xfrm>
          <a:custGeom>
            <a:avLst/>
            <a:gdLst/>
            <a:ahLst/>
            <a:cxnLst/>
            <a:rect l="l" t="t" r="r" b="b"/>
            <a:pathLst>
              <a:path w="3080256" h="1932161">
                <a:moveTo>
                  <a:pt x="0" y="0"/>
                </a:moveTo>
                <a:lnTo>
                  <a:pt x="3080256" y="0"/>
                </a:lnTo>
                <a:lnTo>
                  <a:pt x="3080256" y="1932161"/>
                </a:lnTo>
                <a:lnTo>
                  <a:pt x="0" y="19321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7" name="Freeform 37"/>
          <p:cNvSpPr/>
          <p:nvPr/>
        </p:nvSpPr>
        <p:spPr>
          <a:xfrm rot="921303">
            <a:off x="264310" y="7773563"/>
            <a:ext cx="2055496" cy="3097323"/>
          </a:xfrm>
          <a:custGeom>
            <a:avLst/>
            <a:gdLst/>
            <a:ahLst/>
            <a:cxnLst/>
            <a:rect l="l" t="t" r="r" b="b"/>
            <a:pathLst>
              <a:path w="2055496" h="3097323">
                <a:moveTo>
                  <a:pt x="0" y="0"/>
                </a:moveTo>
                <a:lnTo>
                  <a:pt x="2055496" y="0"/>
                </a:lnTo>
                <a:lnTo>
                  <a:pt x="2055496" y="3097323"/>
                </a:lnTo>
                <a:lnTo>
                  <a:pt x="0" y="30973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44" name="Group 43"/>
          <p:cNvGrpSpPr/>
          <p:nvPr/>
        </p:nvGrpSpPr>
        <p:grpSpPr>
          <a:xfrm>
            <a:off x="4882439" y="83820"/>
            <a:ext cx="8523123" cy="1097280"/>
            <a:chOff x="-49641" y="4307817"/>
            <a:chExt cx="8523123" cy="1097280"/>
          </a:xfrm>
        </p:grpSpPr>
        <p:grpSp>
          <p:nvGrpSpPr>
            <p:cNvPr id="45" name="Group 11"/>
            <p:cNvGrpSpPr/>
            <p:nvPr/>
          </p:nvGrpSpPr>
          <p:grpSpPr>
            <a:xfrm>
              <a:off x="-20712" y="4307817"/>
              <a:ext cx="8465265" cy="1097280"/>
              <a:chOff x="-1869632" y="108580"/>
              <a:chExt cx="7497989" cy="971901"/>
            </a:xfrm>
          </p:grpSpPr>
          <p:sp>
            <p:nvSpPr>
              <p:cNvPr id="4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ENUMERATION</a:t>
              </a:r>
            </a:p>
          </p:txBody>
        </p:sp>
      </p:grpSp>
    </p:spTree>
    <p:extLst>
      <p:ext uri="{BB962C8B-B14F-4D97-AF65-F5344CB8AC3E}">
        <p14:creationId xmlns:p14="http://schemas.microsoft.com/office/powerpoint/2010/main" val="10073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r:embed="rId8"/>
                </a:ext>
              </a:extLst>
            </a:blip>
            <a:stretch>
              <a:fillRect l="-12541" b="-7254"/>
            </a:stretch>
          </a:blipFill>
        </p:spPr>
        <p:txBody>
          <a:bodyPr/>
          <a:lstStyle/>
          <a:p>
            <a:endParaRPr lang="en-US"/>
          </a:p>
        </p:txBody>
      </p:sp>
      <p:sp>
        <p:nvSpPr>
          <p:cNvPr id="12" name="Freeform 12"/>
          <p:cNvSpPr/>
          <p:nvPr/>
        </p:nvSpPr>
        <p:spPr>
          <a:xfrm rot="1258872">
            <a:off x="3885588" y="613112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4"/>
          <p:cNvSpPr/>
          <p:nvPr/>
        </p:nvSpPr>
        <p:spPr>
          <a:xfrm>
            <a:off x="11806040" y="1805940"/>
            <a:ext cx="6481960" cy="6675120"/>
          </a:xfrm>
          <a:custGeom>
            <a:avLst/>
            <a:gdLst/>
            <a:ahLst/>
            <a:cxnLst/>
            <a:rect l="l" t="t" r="r" b="b"/>
            <a:pathLst>
              <a:path w="5488114" h="8229600">
                <a:moveTo>
                  <a:pt x="0" y="0"/>
                </a:moveTo>
                <a:lnTo>
                  <a:pt x="5488115" y="0"/>
                </a:lnTo>
                <a:lnTo>
                  <a:pt x="5488115" y="8229600"/>
                </a:lnTo>
                <a:lnTo>
                  <a:pt x="0" y="8229600"/>
                </a:lnTo>
                <a:lnTo>
                  <a:pt x="0" y="0"/>
                </a:lnTo>
                <a:close/>
              </a:path>
            </a:pathLst>
          </a:custGeom>
          <a:blipFill>
            <a:blip r:embed="rId13"/>
            <a:stretch>
              <a:fillRect/>
            </a:stretch>
          </a:blipFill>
        </p:spPr>
        <p:txBody>
          <a:bodyPr/>
          <a:lstStyle/>
          <a:p>
            <a:endParaRPr lang="en-US"/>
          </a:p>
        </p:txBody>
      </p:sp>
      <p:sp>
        <p:nvSpPr>
          <p:cNvPr id="19" name="TextBox 22"/>
          <p:cNvSpPr txBox="1"/>
          <p:nvPr/>
        </p:nvSpPr>
        <p:spPr>
          <a:xfrm>
            <a:off x="1066800" y="3314700"/>
            <a:ext cx="9753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brother play basketball?</a:t>
            </a:r>
          </a:p>
        </p:txBody>
      </p:sp>
      <p:grpSp>
        <p:nvGrpSpPr>
          <p:cNvPr id="26" name="Group 25"/>
          <p:cNvGrpSpPr/>
          <p:nvPr/>
        </p:nvGrpSpPr>
        <p:grpSpPr>
          <a:xfrm>
            <a:off x="4882439" y="83820"/>
            <a:ext cx="8523123" cy="1097280"/>
            <a:chOff x="-49641" y="4307817"/>
            <a:chExt cx="8523123" cy="1097280"/>
          </a:xfrm>
        </p:grpSpPr>
        <p:grpSp>
          <p:nvGrpSpPr>
            <p:cNvPr id="27" name="Group 11"/>
            <p:cNvGrpSpPr/>
            <p:nvPr/>
          </p:nvGrpSpPr>
          <p:grpSpPr>
            <a:xfrm>
              <a:off x="-20712" y="4307817"/>
              <a:ext cx="8465265" cy="1097280"/>
              <a:chOff x="-1869632" y="108580"/>
              <a:chExt cx="7497989" cy="971901"/>
            </a:xfrm>
          </p:grpSpPr>
          <p:sp>
            <p:nvSpPr>
              <p:cNvPr id="29"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8"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752568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2543002" y="2695041"/>
            <a:ext cx="13201996" cy="4896918"/>
          </a:xfrm>
          <a:prstGeom prst="rect">
            <a:avLst/>
          </a:prstGeom>
        </p:spPr>
        <p:txBody>
          <a:bodyPr lIns="0" tIns="0" rIns="0" bIns="0" rtlCol="0" anchor="t">
            <a:spAutoFit/>
          </a:bodyPr>
          <a:lstStyle/>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THANK YOU </a:t>
            </a:r>
          </a:p>
          <a:p>
            <a:pPr algn="ctr">
              <a:lnSpc>
                <a:spcPts val="20160"/>
              </a:lnSpc>
              <a:spcBef>
                <a:spcPct val="0"/>
              </a:spcBef>
            </a:pPr>
            <a:r>
              <a:rPr lang="en-US" sz="12000" spc="144" dirty="0">
                <a:ln>
                  <a:solidFill>
                    <a:sysClr val="windowText" lastClr="000000"/>
                  </a:solidFill>
                </a:ln>
                <a:solidFill>
                  <a:schemeClr val="bg1"/>
                </a:solidFill>
                <a:latin typeface="Showcard Gothic" panose="04020904020102020604" pitchFamily="82" charset="0"/>
              </a:rPr>
              <a:t>FOR PLAYING!</a:t>
            </a:r>
          </a:p>
        </p:txBody>
      </p:sp>
      <p:sp>
        <p:nvSpPr>
          <p:cNvPr id="7" name="Freeform 7"/>
          <p:cNvSpPr/>
          <p:nvPr/>
        </p:nvSpPr>
        <p:spPr>
          <a:xfrm rot="5400000">
            <a:off x="-1392298" y="4911872"/>
            <a:ext cx="6191838" cy="4558418"/>
          </a:xfrm>
          <a:custGeom>
            <a:avLst/>
            <a:gdLst/>
            <a:ahLst/>
            <a:cxnLst/>
            <a:rect l="l" t="t" r="r" b="b"/>
            <a:pathLst>
              <a:path w="6191838" h="4558418">
                <a:moveTo>
                  <a:pt x="0" y="0"/>
                </a:moveTo>
                <a:lnTo>
                  <a:pt x="6191838" y="0"/>
                </a:lnTo>
                <a:lnTo>
                  <a:pt x="6191838" y="4558418"/>
                </a:lnTo>
                <a:lnTo>
                  <a:pt x="0" y="4558418"/>
                </a:lnTo>
                <a:lnTo>
                  <a:pt x="0" y="0"/>
                </a:lnTo>
                <a:close/>
              </a:path>
            </a:pathLst>
          </a:custGeom>
          <a:blipFill>
            <a:blip r:embed="rId3">
              <a:extLst>
                <a:ext uri="{96DAC541-7B7A-43D3-8B79-37D633B846F1}">
                  <asvg:svgBlip xmlns:asvg="http://schemas.microsoft.com/office/drawing/2016/SVG/main" r:embed="rId4"/>
                </a:ext>
              </a:extLst>
            </a:blip>
            <a:stretch>
              <a:fillRect l="-31441" b="-28549"/>
            </a:stretch>
          </a:blipFill>
        </p:spPr>
        <p:txBody>
          <a:bodyPr/>
          <a:lstStyle/>
          <a:p>
            <a:endParaRPr lang="en-US"/>
          </a:p>
        </p:txBody>
      </p:sp>
      <p:sp>
        <p:nvSpPr>
          <p:cNvPr id="8" name="Freeform 8"/>
          <p:cNvSpPr/>
          <p:nvPr/>
        </p:nvSpPr>
        <p:spPr>
          <a:xfrm rot="5400000" flipV="1">
            <a:off x="13455097" y="4911872"/>
            <a:ext cx="6191838" cy="4558418"/>
          </a:xfrm>
          <a:custGeom>
            <a:avLst/>
            <a:gdLst/>
            <a:ahLst/>
            <a:cxnLst/>
            <a:rect l="l" t="t" r="r" b="b"/>
            <a:pathLst>
              <a:path w="6191838" h="4558418">
                <a:moveTo>
                  <a:pt x="0" y="4558418"/>
                </a:moveTo>
                <a:lnTo>
                  <a:pt x="6191839" y="4558418"/>
                </a:lnTo>
                <a:lnTo>
                  <a:pt x="6191839" y="0"/>
                </a:lnTo>
                <a:lnTo>
                  <a:pt x="0" y="0"/>
                </a:lnTo>
                <a:lnTo>
                  <a:pt x="0" y="4558418"/>
                </a:lnTo>
                <a:close/>
              </a:path>
            </a:pathLst>
          </a:custGeom>
          <a:blipFill>
            <a:blip r:embed="rId3">
              <a:extLst>
                <a:ext uri="{96DAC541-7B7A-43D3-8B79-37D633B846F1}">
                  <asvg:svgBlip xmlns:asvg="http://schemas.microsoft.com/office/drawing/2016/SVG/main" r:embed="rId4"/>
                </a:ext>
              </a:extLst>
            </a:blip>
            <a:stretch>
              <a:fillRect l="-31441" b="-28549"/>
            </a:stretch>
          </a:blipFill>
        </p:spPr>
        <p:txBody>
          <a:bodyPr/>
          <a:lstStyle/>
          <a:p>
            <a:endParaRPr lang="en-US"/>
          </a:p>
        </p:txBody>
      </p:sp>
      <p:sp>
        <p:nvSpPr>
          <p:cNvPr id="9" name="Freeform 9"/>
          <p:cNvSpPr/>
          <p:nvPr/>
        </p:nvSpPr>
        <p:spPr>
          <a:xfrm flipH="1">
            <a:off x="13177863" y="409505"/>
            <a:ext cx="2671667" cy="2374291"/>
          </a:xfrm>
          <a:custGeom>
            <a:avLst/>
            <a:gdLst/>
            <a:ahLst/>
            <a:cxnLst/>
            <a:rect l="l" t="t" r="r" b="b"/>
            <a:pathLst>
              <a:path w="2671667" h="2374291">
                <a:moveTo>
                  <a:pt x="2671667" y="0"/>
                </a:moveTo>
                <a:lnTo>
                  <a:pt x="0" y="0"/>
                </a:lnTo>
                <a:lnTo>
                  <a:pt x="0" y="2374291"/>
                </a:lnTo>
                <a:lnTo>
                  <a:pt x="2671667" y="2374291"/>
                </a:lnTo>
                <a:lnTo>
                  <a:pt x="267166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363975" y="5717828"/>
            <a:ext cx="2679292" cy="2744154"/>
          </a:xfrm>
          <a:custGeom>
            <a:avLst/>
            <a:gdLst/>
            <a:ahLst/>
            <a:cxnLst/>
            <a:rect l="l" t="t" r="r" b="b"/>
            <a:pathLst>
              <a:path w="2679292" h="2744154">
                <a:moveTo>
                  <a:pt x="0" y="0"/>
                </a:moveTo>
                <a:lnTo>
                  <a:pt x="2679292" y="0"/>
                </a:lnTo>
                <a:lnTo>
                  <a:pt x="2679292" y="2744154"/>
                </a:lnTo>
                <a:lnTo>
                  <a:pt x="0" y="27441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3503561" y="1028700"/>
            <a:ext cx="1447903" cy="1198834"/>
          </a:xfrm>
          <a:custGeom>
            <a:avLst/>
            <a:gdLst/>
            <a:ahLst/>
            <a:cxnLst/>
            <a:rect l="l" t="t" r="r" b="b"/>
            <a:pathLst>
              <a:path w="1447903" h="1198834">
                <a:moveTo>
                  <a:pt x="0" y="0"/>
                </a:moveTo>
                <a:lnTo>
                  <a:pt x="1447903" y="0"/>
                </a:lnTo>
                <a:lnTo>
                  <a:pt x="1447903" y="1198834"/>
                </a:lnTo>
                <a:lnTo>
                  <a:pt x="0" y="11988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245523" y="9258300"/>
            <a:ext cx="2137714" cy="1340930"/>
          </a:xfrm>
          <a:custGeom>
            <a:avLst/>
            <a:gdLst/>
            <a:ahLst/>
            <a:cxnLst/>
            <a:rect l="l" t="t" r="r" b="b"/>
            <a:pathLst>
              <a:path w="2137714" h="1340930">
                <a:moveTo>
                  <a:pt x="0" y="0"/>
                </a:moveTo>
                <a:lnTo>
                  <a:pt x="2137714" y="0"/>
                </a:lnTo>
                <a:lnTo>
                  <a:pt x="2137714" y="1340930"/>
                </a:lnTo>
                <a:lnTo>
                  <a:pt x="0" y="13409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flipH="1">
            <a:off x="16851537" y="3802570"/>
            <a:ext cx="2137714" cy="1340930"/>
          </a:xfrm>
          <a:custGeom>
            <a:avLst/>
            <a:gdLst/>
            <a:ahLst/>
            <a:cxnLst/>
            <a:rect l="l" t="t" r="r" b="b"/>
            <a:pathLst>
              <a:path w="2137714" h="1340930">
                <a:moveTo>
                  <a:pt x="2137715" y="0"/>
                </a:moveTo>
                <a:lnTo>
                  <a:pt x="0" y="0"/>
                </a:lnTo>
                <a:lnTo>
                  <a:pt x="0" y="1340930"/>
                </a:lnTo>
                <a:lnTo>
                  <a:pt x="2137715" y="1340930"/>
                </a:lnTo>
                <a:lnTo>
                  <a:pt x="213771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08275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circle.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2" name="Picture 11"/>
          <p:cNvPicPr>
            <a:picLocks noChangeAspect="1"/>
          </p:cNvPicPr>
          <p:nvPr/>
        </p:nvPicPr>
        <p:blipFill>
          <a:blip r:embed="rId12"/>
          <a:stretch>
            <a:fillRect/>
          </a:stretch>
        </p:blipFill>
        <p:spPr>
          <a:xfrm>
            <a:off x="2410708" y="2462105"/>
            <a:ext cx="13466585" cy="5805595"/>
          </a:xfrm>
          <a:prstGeom prst="roundRect">
            <a:avLst/>
          </a:prstGeom>
          <a:ln w="38100">
            <a:solidFill>
              <a:srgbClr val="3333FF"/>
            </a:solidFill>
          </a:ln>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circle.</a:t>
            </a:r>
          </a:p>
        </p:txBody>
      </p:sp>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3" name="Picture 12"/>
          <p:cNvPicPr>
            <a:picLocks noChangeAspect="1"/>
          </p:cNvPicPr>
          <p:nvPr/>
        </p:nvPicPr>
        <p:blipFill>
          <a:blip r:embed="rId14"/>
          <a:stretch>
            <a:fillRect/>
          </a:stretch>
        </p:blipFill>
        <p:spPr>
          <a:xfrm>
            <a:off x="2410708" y="2462105"/>
            <a:ext cx="13466585" cy="5805595"/>
          </a:xfrm>
          <a:prstGeom prst="roundRect">
            <a:avLst/>
          </a:prstGeom>
          <a:ln w="38100">
            <a:solidFill>
              <a:srgbClr val="3333FF"/>
            </a:solidFill>
          </a:ln>
        </p:spPr>
      </p:pic>
      <p:pic>
        <p:nvPicPr>
          <p:cNvPr id="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8" name="Trac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75179" y="1092554"/>
            <a:ext cx="914400" cy="914400"/>
          </a:xfrm>
          <a:prstGeom prst="rect">
            <a:avLst/>
          </a:prstGeom>
          <a:effectLst>
            <a:glow rad="228600">
              <a:schemeClr val="accent3">
                <a:satMod val="175000"/>
                <a:alpha val="40000"/>
              </a:schemeClr>
            </a:glow>
          </a:effectLst>
        </p:spPr>
      </p:pic>
      <p:pic>
        <p:nvPicPr>
          <p:cNvPr id="19" name="Picture 18"/>
          <p:cNvPicPr>
            <a:picLocks noChangeAspect="1"/>
          </p:cNvPicPr>
          <p:nvPr/>
        </p:nvPicPr>
        <p:blipFill>
          <a:blip r:embed="rId16"/>
          <a:stretch>
            <a:fillRect/>
          </a:stretch>
        </p:blipFill>
        <p:spPr>
          <a:xfrm>
            <a:off x="2410708" y="2462105"/>
            <a:ext cx="13466585" cy="5805595"/>
          </a:xfrm>
          <a:prstGeom prst="roundRect">
            <a:avLst/>
          </a:prstGeom>
          <a:ln w="38100">
            <a:solidFill>
              <a:srgbClr val="3333FF"/>
            </a:solidFill>
          </a:ln>
        </p:spPr>
      </p:pic>
      <p:sp>
        <p:nvSpPr>
          <p:cNvPr id="8" name="Oval 7"/>
          <p:cNvSpPr/>
          <p:nvPr/>
        </p:nvSpPr>
        <p:spPr>
          <a:xfrm>
            <a:off x="9571892" y="3302703"/>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169920" y="4687326"/>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71892" y="60579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85160" y="7472382"/>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241" fill="hold"/>
                                        <p:tgtEl>
                                          <p:spTgt spid="18"/>
                                        </p:tgtEl>
                                      </p:cBhvr>
                                    </p:cmd>
                                  </p:childTnLst>
                                </p:cTn>
                              </p:par>
                            </p:childTnLst>
                          </p:cTn>
                        </p:par>
                      </p:childTnLst>
                    </p:cTn>
                  </p:par>
                </p:childTnLst>
              </p:cTn>
              <p:nextCondLst>
                <p:cond evt="onClick" delay="0">
                  <p:tgtEl>
                    <p:spTgt spid="18"/>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8"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2 - Period 4</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Read and complete.</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6" name="Picture 5"/>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Read and complete.</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p:cNvPicPr>
            <a:picLocks noChangeAspect="1"/>
          </p:cNvPicPr>
          <p:nvPr/>
        </p:nvPicPr>
        <p:blipFill rotWithShape="1">
          <a:blip r:embed="rId12"/>
          <a:srcRect t="3404"/>
          <a:stretch/>
        </p:blipFill>
        <p:spPr>
          <a:xfrm>
            <a:off x="3200400" y="2171700"/>
            <a:ext cx="11887200" cy="6672478"/>
          </a:xfrm>
          <a:prstGeom prst="rect">
            <a:avLst/>
          </a:prstGeom>
          <a:ln w="38100">
            <a:solidFill>
              <a:srgbClr val="009999"/>
            </a:solidFill>
          </a:ln>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8" name="Picture 17"/>
          <p:cNvPicPr>
            <a:picLocks noChangeAspect="1"/>
          </p:cNvPicPr>
          <p:nvPr/>
        </p:nvPicPr>
        <p:blipFill rotWithShape="1">
          <a:blip r:embed="rId13"/>
          <a:srcRect t="3404"/>
          <a:stretch/>
        </p:blipFill>
        <p:spPr>
          <a:xfrm>
            <a:off x="1987004" y="2056595"/>
            <a:ext cx="13003503" cy="6672478"/>
          </a:xfrm>
          <a:prstGeom prst="rect">
            <a:avLst/>
          </a:prstGeom>
          <a:ln w="38100">
            <a:solidFill>
              <a:srgbClr val="009999"/>
            </a:solidFill>
          </a:ln>
        </p:spPr>
      </p:pic>
      <p:sp>
        <p:nvSpPr>
          <p:cNvPr id="7" name="Rectangle 6"/>
          <p:cNvSpPr/>
          <p:nvPr/>
        </p:nvSpPr>
        <p:spPr>
          <a:xfrm>
            <a:off x="2819400" y="3924300"/>
            <a:ext cx="1810111"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Three times</a:t>
            </a:r>
          </a:p>
        </p:txBody>
      </p:sp>
      <p:sp>
        <p:nvSpPr>
          <p:cNvPr id="20" name="Rectangle 19"/>
          <p:cNvSpPr/>
          <p:nvPr/>
        </p:nvSpPr>
        <p:spPr>
          <a:xfrm>
            <a:off x="4669811" y="2783982"/>
            <a:ext cx="1864613"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orange juice</a:t>
            </a:r>
          </a:p>
        </p:txBody>
      </p:sp>
      <p:sp>
        <p:nvSpPr>
          <p:cNvPr id="21" name="Rectangle 20"/>
          <p:cNvSpPr/>
          <p:nvPr/>
        </p:nvSpPr>
        <p:spPr>
          <a:xfrm>
            <a:off x="4953626" y="5544103"/>
            <a:ext cx="1571264"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How often</a:t>
            </a:r>
          </a:p>
        </p:txBody>
      </p:sp>
      <p:sp>
        <p:nvSpPr>
          <p:cNvPr id="22" name="Rectangle 21"/>
          <p:cNvSpPr/>
          <p:nvPr/>
        </p:nvSpPr>
        <p:spPr>
          <a:xfrm>
            <a:off x="4798748" y="6231111"/>
            <a:ext cx="904415"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week</a:t>
            </a:r>
          </a:p>
        </p:txBody>
      </p:sp>
      <p:sp>
        <p:nvSpPr>
          <p:cNvPr id="23" name="Rectangle 22"/>
          <p:cNvSpPr/>
          <p:nvPr/>
        </p:nvSpPr>
        <p:spPr>
          <a:xfrm>
            <a:off x="8839200" y="7353300"/>
            <a:ext cx="1675459" cy="461665"/>
          </a:xfrm>
          <a:prstGeom prst="rect">
            <a:avLst/>
          </a:prstGeom>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vegetables</a:t>
            </a: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play.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Let’s play.</a:t>
            </a:r>
          </a:p>
        </p:txBody>
      </p:sp>
      <p:sp>
        <p:nvSpPr>
          <p:cNvPr id="19" name="Freeform 15"/>
          <p:cNvSpPr/>
          <p:nvPr/>
        </p:nvSpPr>
        <p:spPr>
          <a:xfrm>
            <a:off x="228600" y="8411855"/>
            <a:ext cx="1703610" cy="1694317"/>
          </a:xfrm>
          <a:custGeom>
            <a:avLst/>
            <a:gdLst/>
            <a:ahLst/>
            <a:cxnLst/>
            <a:rect l="l" t="t" r="r" b="b"/>
            <a:pathLst>
              <a:path w="1359212" h="1351798">
                <a:moveTo>
                  <a:pt x="0" y="0"/>
                </a:moveTo>
                <a:lnTo>
                  <a:pt x="1359212" y="0"/>
                </a:lnTo>
                <a:lnTo>
                  <a:pt x="1359212" y="1351798"/>
                </a:lnTo>
                <a:lnTo>
                  <a:pt x="0" y="13517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16"/>
          <p:cNvSpPr>
            <a:spLocks/>
          </p:cNvSpPr>
          <p:nvPr/>
        </p:nvSpPr>
        <p:spPr>
          <a:xfrm flipH="1" flipV="1">
            <a:off x="16057842" y="106827"/>
            <a:ext cx="2057399" cy="210312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4"/>
          <p:cNvSpPr/>
          <p:nvPr/>
        </p:nvSpPr>
        <p:spPr>
          <a:xfrm rot="19964053">
            <a:off x="159950" y="345006"/>
            <a:ext cx="1974925" cy="1134684"/>
          </a:xfrm>
          <a:custGeom>
            <a:avLst/>
            <a:gdLst/>
            <a:ahLst/>
            <a:cxnLst/>
            <a:rect l="l" t="t" r="r" b="b"/>
            <a:pathLst>
              <a:path w="3221517" h="1850908">
                <a:moveTo>
                  <a:pt x="0" y="0"/>
                </a:moveTo>
                <a:lnTo>
                  <a:pt x="3221517" y="0"/>
                </a:lnTo>
                <a:lnTo>
                  <a:pt x="3221517" y="1850908"/>
                </a:lnTo>
                <a:lnTo>
                  <a:pt x="0" y="18509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3"/>
          <p:cNvSpPr/>
          <p:nvPr/>
        </p:nvSpPr>
        <p:spPr>
          <a:xfrm>
            <a:off x="16006609" y="8046577"/>
            <a:ext cx="2281391" cy="2057400"/>
          </a:xfrm>
          <a:custGeom>
            <a:avLst/>
            <a:gdLst/>
            <a:ahLst/>
            <a:cxnLst/>
            <a:rect l="l" t="t" r="r" b="b"/>
            <a:pathLst>
              <a:path w="2281391" h="2057400">
                <a:moveTo>
                  <a:pt x="0" y="0"/>
                </a:moveTo>
                <a:lnTo>
                  <a:pt x="2281391" y="0"/>
                </a:lnTo>
                <a:lnTo>
                  <a:pt x="2281391"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A156D126-26DF-51CE-8E5A-7543808CE41E}"/>
              </a:ext>
            </a:extLst>
          </p:cNvPr>
          <p:cNvPicPr>
            <a:picLocks noChangeAspect="1"/>
          </p:cNvPicPr>
          <p:nvPr/>
        </p:nvPicPr>
        <p:blipFill>
          <a:blip r:embed="rId13"/>
          <a:stretch>
            <a:fillRect/>
          </a:stretch>
        </p:blipFill>
        <p:spPr>
          <a:xfrm>
            <a:off x="1363417" y="2049855"/>
            <a:ext cx="15130560" cy="599672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5"/>
          <a:stretch>
            <a:fillRect/>
          </a:stretch>
        </p:blipFill>
        <p:spPr>
          <a:xfrm>
            <a:off x="-19082" y="-1970"/>
            <a:ext cx="18326164" cy="10290940"/>
          </a:xfrm>
          <a:prstGeom prst="rect">
            <a:avLst/>
          </a:prstGeom>
        </p:spPr>
      </p:pic>
      <p:sp>
        <p:nvSpPr>
          <p:cNvPr id="17" name="TextBox 15">
            <a:extLst>
              <a:ext uri="{FF2B5EF4-FFF2-40B4-BE49-F238E27FC236}">
                <a16:creationId xmlns:a16="http://schemas.microsoft.com/office/drawing/2014/main" id="{BD81E6EA-EC87-493A-282C-1B8444588598}"/>
              </a:ext>
            </a:extLst>
          </p:cNvPr>
          <p:cNvSpPr txBox="1"/>
          <p:nvPr/>
        </p:nvSpPr>
        <p:spPr>
          <a:xfrm>
            <a:off x="5769559" y="0"/>
            <a:ext cx="6748883" cy="830997"/>
          </a:xfrm>
          <a:prstGeom prst="rect">
            <a:avLst/>
          </a:prstGeom>
        </p:spPr>
        <p:txBody>
          <a:bodyPr wrap="square"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Pass the ball.</a:t>
            </a:r>
          </a:p>
        </p:txBody>
      </p:sp>
      <p:pic>
        <p:nvPicPr>
          <p:cNvPr id="2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6800" y="415498"/>
            <a:ext cx="914400" cy="9144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3076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5118"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4: Listen and circle.</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7" name="Group 56"/>
          <p:cNvGrpSpPr/>
          <p:nvPr/>
        </p:nvGrpSpPr>
        <p:grpSpPr>
          <a:xfrm>
            <a:off x="3586926" y="4787971"/>
            <a:ext cx="10996751" cy="1373680"/>
            <a:chOff x="3412858" y="5030647"/>
            <a:chExt cx="10996751" cy="1373680"/>
          </a:xfrm>
        </p:grpSpPr>
        <p:grpSp>
          <p:nvGrpSpPr>
            <p:cNvPr id="40" name="Group 39"/>
            <p:cNvGrpSpPr/>
            <p:nvPr/>
          </p:nvGrpSpPr>
          <p:grpSpPr>
            <a:xfrm>
              <a:off x="5121726" y="5566127"/>
              <a:ext cx="9287883" cy="838200"/>
              <a:chOff x="5121726" y="5282716"/>
              <a:chExt cx="9287883" cy="838200"/>
            </a:xfrm>
          </p:grpSpPr>
          <p:sp>
            <p:nvSpPr>
              <p:cNvPr id="24" name="Rectangle 23"/>
              <p:cNvSpPr/>
              <p:nvPr/>
            </p:nvSpPr>
            <p:spPr>
              <a:xfrm>
                <a:off x="5294717" y="5378651"/>
                <a:ext cx="9114892"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5: Read and complete.</a:t>
                </a:r>
              </a:p>
            </p:txBody>
          </p:sp>
          <p:sp>
            <p:nvSpPr>
              <p:cNvPr id="26" name="Rounded Rectangle 25"/>
              <p:cNvSpPr/>
              <p:nvPr/>
            </p:nvSpPr>
            <p:spPr>
              <a:xfrm>
                <a:off x="5121726" y="528271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412858" y="5030647"/>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933015"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6: Let’s play.</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440399" cy="10287000"/>
          </a:xfrm>
          <a:prstGeom prst="rect">
            <a:avLst/>
          </a:prstGeom>
        </p:spPr>
      </p:pic>
      <p:sp>
        <p:nvSpPr>
          <p:cNvPr id="2" name="Freeform 2"/>
          <p:cNvSpPr/>
          <p:nvPr/>
        </p:nvSpPr>
        <p:spPr>
          <a:xfrm rot="125419">
            <a:off x="-441924" y="-581785"/>
            <a:ext cx="19171848" cy="7764599"/>
          </a:xfrm>
          <a:custGeom>
            <a:avLst/>
            <a:gdLst/>
            <a:ahLst/>
            <a:cxnLst/>
            <a:rect l="l" t="t" r="r" b="b"/>
            <a:pathLst>
              <a:path w="19171848" h="7764599">
                <a:moveTo>
                  <a:pt x="0" y="0"/>
                </a:moveTo>
                <a:lnTo>
                  <a:pt x="19171848" y="0"/>
                </a:lnTo>
                <a:lnTo>
                  <a:pt x="19171848" y="7764599"/>
                </a:lnTo>
                <a:lnTo>
                  <a:pt x="0" y="77645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942652" y="3795663"/>
            <a:ext cx="12402697" cy="2695674"/>
          </a:xfrm>
          <a:prstGeom prst="rect">
            <a:avLst/>
          </a:prstGeom>
        </p:spPr>
        <p:txBody>
          <a:bodyPr wrap="square" lIns="0" tIns="0" rIns="0" bIns="0" rtlCol="0" anchor="t">
            <a:spAutoFit/>
          </a:bodyPr>
          <a:lstStyle/>
          <a:p>
            <a:pPr algn="ctr"/>
            <a:r>
              <a:rPr lang="en-US" sz="17517" dirty="0">
                <a:ln>
                  <a:solidFill>
                    <a:sysClr val="windowText" lastClr="000000"/>
                  </a:solidFill>
                </a:ln>
                <a:solidFill>
                  <a:srgbClr val="FFFFFF"/>
                </a:solidFill>
                <a:latin typeface="Showcard Gothic" panose="04020904020102020604" pitchFamily="82" charset="0"/>
              </a:rPr>
              <a:t>QUIZ TIME</a:t>
            </a:r>
          </a:p>
        </p:txBody>
      </p:sp>
      <p:sp>
        <p:nvSpPr>
          <p:cNvPr id="6" name="Freeform 6"/>
          <p:cNvSpPr/>
          <p:nvPr/>
        </p:nvSpPr>
        <p:spPr>
          <a:xfrm rot="882866">
            <a:off x="230416" y="4950131"/>
            <a:ext cx="5304147" cy="5159489"/>
          </a:xfrm>
          <a:custGeom>
            <a:avLst/>
            <a:gdLst/>
            <a:ahLst/>
            <a:cxnLst/>
            <a:rect l="l" t="t" r="r" b="b"/>
            <a:pathLst>
              <a:path w="5304147" h="5159489">
                <a:moveTo>
                  <a:pt x="0" y="0"/>
                </a:moveTo>
                <a:lnTo>
                  <a:pt x="5304148" y="0"/>
                </a:lnTo>
                <a:lnTo>
                  <a:pt x="5304148" y="5159489"/>
                </a:lnTo>
                <a:lnTo>
                  <a:pt x="0" y="51594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flipH="1">
            <a:off x="669403" y="604303"/>
            <a:ext cx="2192744" cy="1375448"/>
          </a:xfrm>
          <a:custGeom>
            <a:avLst/>
            <a:gdLst/>
            <a:ahLst/>
            <a:cxnLst/>
            <a:rect l="l" t="t" r="r" b="b"/>
            <a:pathLst>
              <a:path w="2192744" h="1375448">
                <a:moveTo>
                  <a:pt x="2192743" y="0"/>
                </a:moveTo>
                <a:lnTo>
                  <a:pt x="0" y="0"/>
                </a:lnTo>
                <a:lnTo>
                  <a:pt x="0" y="1375448"/>
                </a:lnTo>
                <a:lnTo>
                  <a:pt x="2192743" y="1375448"/>
                </a:lnTo>
                <a:lnTo>
                  <a:pt x="21927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5871250" y="2539324"/>
            <a:ext cx="2165109" cy="1125857"/>
          </a:xfrm>
          <a:custGeom>
            <a:avLst/>
            <a:gdLst/>
            <a:ahLst/>
            <a:cxnLst/>
            <a:rect l="l" t="t" r="r" b="b"/>
            <a:pathLst>
              <a:path w="2165109" h="1125857">
                <a:moveTo>
                  <a:pt x="0" y="0"/>
                </a:moveTo>
                <a:lnTo>
                  <a:pt x="2165109" y="0"/>
                </a:lnTo>
                <a:lnTo>
                  <a:pt x="2165109" y="1125857"/>
                </a:lnTo>
                <a:lnTo>
                  <a:pt x="0" y="1125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0" y="8045255"/>
            <a:ext cx="1594316" cy="2246004"/>
          </a:xfrm>
          <a:custGeom>
            <a:avLst/>
            <a:gdLst/>
            <a:ahLst/>
            <a:cxnLst/>
            <a:rect l="l" t="t" r="r" b="b"/>
            <a:pathLst>
              <a:path w="1594316" h="2246004">
                <a:moveTo>
                  <a:pt x="0" y="0"/>
                </a:moveTo>
                <a:lnTo>
                  <a:pt x="1594316" y="0"/>
                </a:lnTo>
                <a:lnTo>
                  <a:pt x="1594316" y="2246005"/>
                </a:lnTo>
                <a:lnTo>
                  <a:pt x="0" y="2246005"/>
                </a:lnTo>
                <a:lnTo>
                  <a:pt x="0" y="0"/>
                </a:lnTo>
                <a:close/>
              </a:path>
            </a:pathLst>
          </a:custGeom>
          <a:blipFill>
            <a:blip r:embed="rId11">
              <a:extLst>
                <a:ext uri="{96DAC541-7B7A-43D3-8B79-37D633B846F1}">
                  <asvg:svgBlip xmlns:asvg="http://schemas.microsoft.com/office/drawing/2016/SVG/main" r:embed="rId12"/>
                </a:ext>
              </a:extLst>
            </a:blip>
            <a:stretch>
              <a:fillRect l="-83101" b="-7051"/>
            </a:stretch>
          </a:blipFill>
        </p:spPr>
        <p:txBody>
          <a:bodyPr/>
          <a:lstStyle/>
          <a:p>
            <a:endParaRPr lang="en-US"/>
          </a:p>
        </p:txBody>
      </p:sp>
      <p:sp>
        <p:nvSpPr>
          <p:cNvPr id="11" name="Freeform 11"/>
          <p:cNvSpPr/>
          <p:nvPr/>
        </p:nvSpPr>
        <p:spPr>
          <a:xfrm flipH="1">
            <a:off x="16693684" y="8040996"/>
            <a:ext cx="1594316" cy="2246004"/>
          </a:xfrm>
          <a:custGeom>
            <a:avLst/>
            <a:gdLst/>
            <a:ahLst/>
            <a:cxnLst/>
            <a:rect l="l" t="t" r="r" b="b"/>
            <a:pathLst>
              <a:path w="1594316" h="2246004">
                <a:moveTo>
                  <a:pt x="1594316" y="0"/>
                </a:moveTo>
                <a:lnTo>
                  <a:pt x="0" y="0"/>
                </a:lnTo>
                <a:lnTo>
                  <a:pt x="0" y="2246004"/>
                </a:lnTo>
                <a:lnTo>
                  <a:pt x="1594316" y="2246004"/>
                </a:lnTo>
                <a:lnTo>
                  <a:pt x="1594316" y="0"/>
                </a:lnTo>
                <a:close/>
              </a:path>
            </a:pathLst>
          </a:custGeom>
          <a:blipFill>
            <a:blip r:embed="rId11">
              <a:extLst>
                <a:ext uri="{96DAC541-7B7A-43D3-8B79-37D633B846F1}">
                  <asvg:svgBlip xmlns:asvg="http://schemas.microsoft.com/office/drawing/2016/SVG/main" r:embed="rId12"/>
                </a:ext>
              </a:extLst>
            </a:blip>
            <a:stretch>
              <a:fillRect l="-83101" b="-7051"/>
            </a:stretch>
          </a:blipFill>
        </p:spPr>
        <p:txBody>
          <a:bodyPr/>
          <a:lstStyle/>
          <a:p>
            <a:endParaRPr lang="en-US"/>
          </a:p>
        </p:txBody>
      </p:sp>
      <p:sp>
        <p:nvSpPr>
          <p:cNvPr id="12" name="Freeform 12"/>
          <p:cNvSpPr/>
          <p:nvPr/>
        </p:nvSpPr>
        <p:spPr>
          <a:xfrm>
            <a:off x="8451396" y="1406289"/>
            <a:ext cx="1385209" cy="1146924"/>
          </a:xfrm>
          <a:custGeom>
            <a:avLst/>
            <a:gdLst/>
            <a:ahLst/>
            <a:cxnLst/>
            <a:rect l="l" t="t" r="r" b="b"/>
            <a:pathLst>
              <a:path w="1385209" h="1146924">
                <a:moveTo>
                  <a:pt x="0" y="0"/>
                </a:moveTo>
                <a:lnTo>
                  <a:pt x="1385208" y="0"/>
                </a:lnTo>
                <a:lnTo>
                  <a:pt x="1385208" y="1146924"/>
                </a:lnTo>
                <a:lnTo>
                  <a:pt x="0" y="1146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extLst>
      <p:ext uri="{BB962C8B-B14F-4D97-AF65-F5344CB8AC3E}">
        <p14:creationId xmlns:p14="http://schemas.microsoft.com/office/powerpoint/2010/main" val="3597993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0" y="0"/>
            <a:ext cx="18440399" cy="10287000"/>
          </a:xfrm>
          <a:prstGeom prst="rect">
            <a:avLst/>
          </a:prstGeom>
        </p:spPr>
      </p:pic>
      <p:sp>
        <p:nvSpPr>
          <p:cNvPr id="2" name="TextBox 2"/>
          <p:cNvSpPr txBox="1"/>
          <p:nvPr/>
        </p:nvSpPr>
        <p:spPr>
          <a:xfrm>
            <a:off x="1798423" y="0"/>
            <a:ext cx="14691155" cy="1015663"/>
          </a:xfrm>
          <a:prstGeom prst="rect">
            <a:avLst/>
          </a:prstGeom>
        </p:spPr>
        <p:txBody>
          <a:bodyPr wrap="square" lIns="0" tIns="0" rIns="0" bIns="0" rtlCol="0" anchor="t">
            <a:spAutoFit/>
          </a:bodyPr>
          <a:lstStyle/>
          <a:p>
            <a:pPr algn="ctr"/>
            <a:r>
              <a:rPr lang="en-US" sz="6600" dirty="0">
                <a:ln>
                  <a:solidFill>
                    <a:sysClr val="windowText" lastClr="000000"/>
                  </a:solidFill>
                </a:ln>
                <a:solidFill>
                  <a:srgbClr val="FFFFFF"/>
                </a:solidFill>
                <a:latin typeface="Showcard Gothic" panose="04020904020102020604" pitchFamily="82" charset="0"/>
              </a:rPr>
              <a:t>Quiz Categories</a:t>
            </a:r>
          </a:p>
        </p:txBody>
      </p:sp>
      <p:grpSp>
        <p:nvGrpSpPr>
          <p:cNvPr id="32" name="Group 31"/>
          <p:cNvGrpSpPr/>
          <p:nvPr/>
        </p:nvGrpSpPr>
        <p:grpSpPr>
          <a:xfrm>
            <a:off x="1236899" y="1790700"/>
            <a:ext cx="7990821" cy="958270"/>
            <a:chOff x="1650176" y="1276698"/>
            <a:chExt cx="7138208" cy="958270"/>
          </a:xfrm>
        </p:grpSpPr>
        <p:grpSp>
          <p:nvGrpSpPr>
            <p:cNvPr id="3" name="Group 3"/>
            <p:cNvGrpSpPr/>
            <p:nvPr/>
          </p:nvGrpSpPr>
          <p:grpSpPr>
            <a:xfrm>
              <a:off x="2090111" y="1276698"/>
              <a:ext cx="6698273" cy="958270"/>
              <a:chOff x="0" y="0"/>
              <a:chExt cx="5932901" cy="848774"/>
            </a:xfrm>
          </p:grpSpPr>
          <p:sp>
            <p:nvSpPr>
              <p:cNvPr id="4" name="Freeform 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5" name="TextBox 5"/>
            <p:cNvSpPr txBox="1"/>
            <p:nvPr/>
          </p:nvSpPr>
          <p:spPr>
            <a:xfrm>
              <a:off x="2590801" y="1461490"/>
              <a:ext cx="5246950" cy="641201"/>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YES / NO STATMENT</a:t>
              </a:r>
            </a:p>
          </p:txBody>
        </p:sp>
        <p:sp>
          <p:nvSpPr>
            <p:cNvPr id="6" name="Freeform 6"/>
            <p:cNvSpPr/>
            <p:nvPr/>
          </p:nvSpPr>
          <p:spPr>
            <a:xfrm>
              <a:off x="165017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6" name="Group 35"/>
          <p:cNvGrpSpPr/>
          <p:nvPr/>
        </p:nvGrpSpPr>
        <p:grpSpPr>
          <a:xfrm>
            <a:off x="1236900" y="3217664"/>
            <a:ext cx="7990821" cy="958271"/>
            <a:chOff x="1650176" y="2730964"/>
            <a:chExt cx="7990821" cy="958271"/>
          </a:xfrm>
        </p:grpSpPr>
        <p:grpSp>
          <p:nvGrpSpPr>
            <p:cNvPr id="7" name="Group 7"/>
            <p:cNvGrpSpPr/>
            <p:nvPr/>
          </p:nvGrpSpPr>
          <p:grpSpPr>
            <a:xfrm>
              <a:off x="2090111" y="2730964"/>
              <a:ext cx="7550886" cy="958271"/>
              <a:chOff x="0" y="0"/>
              <a:chExt cx="6688091" cy="848775"/>
            </a:xfrm>
          </p:grpSpPr>
          <p:sp>
            <p:nvSpPr>
              <p:cNvPr id="8" name="Freeform 8"/>
              <p:cNvSpPr/>
              <p:nvPr/>
            </p:nvSpPr>
            <p:spPr>
              <a:xfrm>
                <a:off x="0" y="0"/>
                <a:ext cx="668809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9" name="TextBox 9"/>
            <p:cNvSpPr txBox="1"/>
            <p:nvPr/>
          </p:nvSpPr>
          <p:spPr>
            <a:xfrm>
              <a:off x="2590800" y="2915756"/>
              <a:ext cx="6680215" cy="641201"/>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TRUE / FALSE STATEMENT</a:t>
              </a:r>
            </a:p>
          </p:txBody>
        </p:sp>
        <p:sp>
          <p:nvSpPr>
            <p:cNvPr id="10" name="Freeform 10"/>
            <p:cNvSpPr/>
            <p:nvPr/>
          </p:nvSpPr>
          <p:spPr>
            <a:xfrm>
              <a:off x="165017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7" name="Group 36"/>
          <p:cNvGrpSpPr/>
          <p:nvPr/>
        </p:nvGrpSpPr>
        <p:grpSpPr>
          <a:xfrm>
            <a:off x="1236900" y="4644628"/>
            <a:ext cx="7990820" cy="958271"/>
            <a:chOff x="1650176" y="4185230"/>
            <a:chExt cx="7990820" cy="958271"/>
          </a:xfrm>
        </p:grpSpPr>
        <p:grpSp>
          <p:nvGrpSpPr>
            <p:cNvPr id="11" name="Group 11"/>
            <p:cNvGrpSpPr/>
            <p:nvPr/>
          </p:nvGrpSpPr>
          <p:grpSpPr>
            <a:xfrm>
              <a:off x="2090111" y="4185230"/>
              <a:ext cx="7550885" cy="958271"/>
              <a:chOff x="0" y="0"/>
              <a:chExt cx="6688090" cy="848775"/>
            </a:xfrm>
          </p:grpSpPr>
          <p:sp>
            <p:nvSpPr>
              <p:cNvPr id="12" name="Freeform 12"/>
              <p:cNvSpPr/>
              <p:nvPr/>
            </p:nvSpPr>
            <p:spPr>
              <a:xfrm>
                <a:off x="0" y="0"/>
                <a:ext cx="6688090"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13"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14"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3" name="Group 32"/>
          <p:cNvGrpSpPr/>
          <p:nvPr/>
        </p:nvGrpSpPr>
        <p:grpSpPr>
          <a:xfrm>
            <a:off x="9807539" y="1790700"/>
            <a:ext cx="7138208" cy="958270"/>
            <a:chOff x="9271016" y="1276698"/>
            <a:chExt cx="7138208" cy="958270"/>
          </a:xfrm>
        </p:grpSpPr>
        <p:grpSp>
          <p:nvGrpSpPr>
            <p:cNvPr id="15" name="Group 15"/>
            <p:cNvGrpSpPr/>
            <p:nvPr/>
          </p:nvGrpSpPr>
          <p:grpSpPr>
            <a:xfrm>
              <a:off x="9710951" y="1276698"/>
              <a:ext cx="6698273" cy="958270"/>
              <a:chOff x="0" y="0"/>
              <a:chExt cx="5932901" cy="848774"/>
            </a:xfrm>
          </p:grpSpPr>
          <p:sp>
            <p:nvSpPr>
              <p:cNvPr id="16" name="Freeform 16"/>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0668CD"/>
              </a:solidFill>
            </p:spPr>
            <p:txBody>
              <a:bodyPr/>
              <a:lstStyle/>
              <a:p>
                <a:endParaRPr lang="en-US"/>
              </a:p>
            </p:txBody>
          </p:sp>
        </p:grpSp>
        <p:sp>
          <p:nvSpPr>
            <p:cNvPr id="17" name="TextBox 17"/>
            <p:cNvSpPr txBox="1"/>
            <p:nvPr/>
          </p:nvSpPr>
          <p:spPr>
            <a:xfrm>
              <a:off x="10287000" y="1461490"/>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MULTIPLE CHOICE</a:t>
              </a:r>
            </a:p>
          </p:txBody>
        </p:sp>
        <p:sp>
          <p:nvSpPr>
            <p:cNvPr id="18" name="Freeform 18"/>
            <p:cNvSpPr/>
            <p:nvPr/>
          </p:nvSpPr>
          <p:spPr>
            <a:xfrm>
              <a:off x="9271016" y="1312676"/>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4" name="Group 33"/>
          <p:cNvGrpSpPr/>
          <p:nvPr/>
        </p:nvGrpSpPr>
        <p:grpSpPr>
          <a:xfrm>
            <a:off x="9807539" y="3217664"/>
            <a:ext cx="7138208" cy="958270"/>
            <a:chOff x="9271016" y="2730964"/>
            <a:chExt cx="7138208" cy="958270"/>
          </a:xfrm>
        </p:grpSpPr>
        <p:grpSp>
          <p:nvGrpSpPr>
            <p:cNvPr id="19" name="Group 19"/>
            <p:cNvGrpSpPr/>
            <p:nvPr/>
          </p:nvGrpSpPr>
          <p:grpSpPr>
            <a:xfrm>
              <a:off x="9710951" y="2730964"/>
              <a:ext cx="6698273" cy="958270"/>
              <a:chOff x="0" y="0"/>
              <a:chExt cx="5932901" cy="848774"/>
            </a:xfrm>
          </p:grpSpPr>
          <p:sp>
            <p:nvSpPr>
              <p:cNvPr id="20" name="Freeform 20"/>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D15FCB"/>
              </a:solidFill>
            </p:spPr>
            <p:txBody>
              <a:bodyPr/>
              <a:lstStyle/>
              <a:p>
                <a:endParaRPr lang="en-US"/>
              </a:p>
            </p:txBody>
          </p:sp>
        </p:grpSp>
        <p:sp>
          <p:nvSpPr>
            <p:cNvPr id="21" name="TextBox 21"/>
            <p:cNvSpPr txBox="1"/>
            <p:nvPr/>
          </p:nvSpPr>
          <p:spPr>
            <a:xfrm>
              <a:off x="10287000" y="2915756"/>
              <a:ext cx="5246950" cy="588687"/>
            </a:xfrm>
            <a:prstGeom prst="rect">
              <a:avLst/>
            </a:prstGeom>
          </p:spPr>
          <p:txBody>
            <a:bodyPr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FILL IN THE BLANKS</a:t>
              </a:r>
            </a:p>
          </p:txBody>
        </p:sp>
        <p:sp>
          <p:nvSpPr>
            <p:cNvPr id="22" name="Freeform 22"/>
            <p:cNvSpPr/>
            <p:nvPr/>
          </p:nvSpPr>
          <p:spPr>
            <a:xfrm>
              <a:off x="9271016" y="2766942"/>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34"/>
          <p:cNvGrpSpPr/>
          <p:nvPr/>
        </p:nvGrpSpPr>
        <p:grpSpPr>
          <a:xfrm>
            <a:off x="9807539" y="4644628"/>
            <a:ext cx="7243562" cy="958270"/>
            <a:chOff x="9271016" y="4185230"/>
            <a:chExt cx="7243562" cy="958270"/>
          </a:xfrm>
        </p:grpSpPr>
        <p:grpSp>
          <p:nvGrpSpPr>
            <p:cNvPr id="23" name="Group 23"/>
            <p:cNvGrpSpPr/>
            <p:nvPr/>
          </p:nvGrpSpPr>
          <p:grpSpPr>
            <a:xfrm>
              <a:off x="9710951" y="4185230"/>
              <a:ext cx="6698273" cy="958270"/>
              <a:chOff x="0" y="0"/>
              <a:chExt cx="5932901" cy="848774"/>
            </a:xfrm>
          </p:grpSpPr>
          <p:sp>
            <p:nvSpPr>
              <p:cNvPr id="24" name="Freeform 24"/>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5" name="TextBox 25"/>
            <p:cNvSpPr txBox="1"/>
            <p:nvPr/>
          </p:nvSpPr>
          <p:spPr>
            <a:xfrm>
              <a:off x="10287000" y="4370022"/>
              <a:ext cx="6227578"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ENUMERATION</a:t>
              </a:r>
            </a:p>
          </p:txBody>
        </p:sp>
        <p:sp>
          <p:nvSpPr>
            <p:cNvPr id="26" name="Freeform 26"/>
            <p:cNvSpPr/>
            <p:nvPr/>
          </p:nvSpPr>
          <p:spPr>
            <a:xfrm>
              <a:off x="927101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7" name="Freeform 27"/>
          <p:cNvSpPr/>
          <p:nvPr/>
        </p:nvSpPr>
        <p:spPr>
          <a:xfrm flipH="1">
            <a:off x="12398476" y="6486675"/>
            <a:ext cx="5889523" cy="3800325"/>
          </a:xfrm>
          <a:custGeom>
            <a:avLst/>
            <a:gdLst/>
            <a:ahLst/>
            <a:cxnLst/>
            <a:rect l="l" t="t" r="r" b="b"/>
            <a:pathLst>
              <a:path w="5889523" h="4847733">
                <a:moveTo>
                  <a:pt x="5889523" y="0"/>
                </a:moveTo>
                <a:lnTo>
                  <a:pt x="0" y="0"/>
                </a:lnTo>
                <a:lnTo>
                  <a:pt x="0" y="4847733"/>
                </a:lnTo>
                <a:lnTo>
                  <a:pt x="5889523" y="4847733"/>
                </a:lnTo>
                <a:lnTo>
                  <a:pt x="5889523" y="0"/>
                </a:lnTo>
                <a:close/>
              </a:path>
            </a:pathLst>
          </a:custGeom>
          <a:blipFill>
            <a:blip r:embed="rId5">
              <a:extLst>
                <a:ext uri="{96DAC541-7B7A-43D3-8B79-37D633B846F1}">
                  <asvg:svgBlip xmlns:asvg="http://schemas.microsoft.com/office/drawing/2016/SVG/main" r:embed="rId6"/>
                </a:ext>
              </a:extLst>
            </a:blip>
            <a:stretch>
              <a:fillRect l="-62444" r="-10734" b="-31497"/>
            </a:stretch>
          </a:blipFill>
        </p:spPr>
        <p:txBody>
          <a:bodyPr/>
          <a:lstStyle/>
          <a:p>
            <a:endParaRPr lang="en-US"/>
          </a:p>
        </p:txBody>
      </p:sp>
      <p:sp>
        <p:nvSpPr>
          <p:cNvPr id="28" name="Freeform 28"/>
          <p:cNvSpPr/>
          <p:nvPr/>
        </p:nvSpPr>
        <p:spPr>
          <a:xfrm flipH="1">
            <a:off x="11531350" y="8777585"/>
            <a:ext cx="4403856" cy="1713500"/>
          </a:xfrm>
          <a:custGeom>
            <a:avLst/>
            <a:gdLst/>
            <a:ahLst/>
            <a:cxnLst/>
            <a:rect l="l" t="t" r="r" b="b"/>
            <a:pathLst>
              <a:path w="4403856" h="1713500">
                <a:moveTo>
                  <a:pt x="4403856" y="0"/>
                </a:moveTo>
                <a:lnTo>
                  <a:pt x="0" y="0"/>
                </a:lnTo>
                <a:lnTo>
                  <a:pt x="0" y="1713500"/>
                </a:lnTo>
                <a:lnTo>
                  <a:pt x="4403856" y="1713500"/>
                </a:lnTo>
                <a:lnTo>
                  <a:pt x="44038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flipH="1">
            <a:off x="15364080" y="7760048"/>
            <a:ext cx="2923920" cy="2526952"/>
          </a:xfrm>
          <a:custGeom>
            <a:avLst/>
            <a:gdLst/>
            <a:ahLst/>
            <a:cxnLst/>
            <a:rect l="l" t="t" r="r" b="b"/>
            <a:pathLst>
              <a:path w="2923920" h="2526952">
                <a:moveTo>
                  <a:pt x="2923920" y="0"/>
                </a:moveTo>
                <a:lnTo>
                  <a:pt x="0" y="0"/>
                </a:lnTo>
                <a:lnTo>
                  <a:pt x="0" y="2526952"/>
                </a:lnTo>
                <a:lnTo>
                  <a:pt x="2923920" y="2526952"/>
                </a:lnTo>
                <a:lnTo>
                  <a:pt x="2923920" y="0"/>
                </a:lnTo>
                <a:close/>
              </a:path>
            </a:pathLst>
          </a:custGeom>
          <a:blipFill>
            <a:blip r:embed="rId9">
              <a:extLst>
                <a:ext uri="{96DAC541-7B7A-43D3-8B79-37D633B846F1}">
                  <asvg:svgBlip xmlns:asvg="http://schemas.microsoft.com/office/drawing/2016/SVG/main" r:embed="rId10"/>
                </a:ext>
              </a:extLst>
            </a:blip>
            <a:stretch>
              <a:fillRect l="-12541" b="-7254"/>
            </a:stretch>
          </a:blipFill>
        </p:spPr>
        <p:txBody>
          <a:bodyPr/>
          <a:lstStyle/>
          <a:p>
            <a:endParaRPr lang="en-US"/>
          </a:p>
        </p:txBody>
      </p:sp>
      <p:sp>
        <p:nvSpPr>
          <p:cNvPr id="30" name="Freeform 30"/>
          <p:cNvSpPr/>
          <p:nvPr/>
        </p:nvSpPr>
        <p:spPr>
          <a:xfrm rot="-1213491" flipH="1">
            <a:off x="-193644" y="4471125"/>
            <a:ext cx="3687639" cy="6418360"/>
          </a:xfrm>
          <a:custGeom>
            <a:avLst/>
            <a:gdLst/>
            <a:ahLst/>
            <a:cxnLst/>
            <a:rect l="l" t="t" r="r" b="b"/>
            <a:pathLst>
              <a:path w="3687639" h="6418360">
                <a:moveTo>
                  <a:pt x="3687640" y="0"/>
                </a:moveTo>
                <a:lnTo>
                  <a:pt x="0" y="0"/>
                </a:lnTo>
                <a:lnTo>
                  <a:pt x="0" y="6418359"/>
                </a:lnTo>
                <a:lnTo>
                  <a:pt x="3687640" y="6418359"/>
                </a:lnTo>
                <a:lnTo>
                  <a:pt x="368764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8" name="Group 37"/>
          <p:cNvGrpSpPr/>
          <p:nvPr/>
        </p:nvGrpSpPr>
        <p:grpSpPr>
          <a:xfrm>
            <a:off x="5574896" y="6071591"/>
            <a:ext cx="7138208" cy="958270"/>
            <a:chOff x="1650176" y="4185230"/>
            <a:chExt cx="7138208" cy="958270"/>
          </a:xfrm>
        </p:grpSpPr>
        <p:grpSp>
          <p:nvGrpSpPr>
            <p:cNvPr id="39" name="Group 11"/>
            <p:cNvGrpSpPr/>
            <p:nvPr/>
          </p:nvGrpSpPr>
          <p:grpSpPr>
            <a:xfrm>
              <a:off x="2090111" y="4185230"/>
              <a:ext cx="6698273" cy="958270"/>
              <a:chOff x="0" y="0"/>
              <a:chExt cx="5932901" cy="848774"/>
            </a:xfrm>
          </p:grpSpPr>
          <p:sp>
            <p:nvSpPr>
              <p:cNvPr id="42" name="Freeform 12"/>
              <p:cNvSpPr/>
              <p:nvPr/>
            </p:nvSpPr>
            <p:spPr>
              <a:xfrm>
                <a:off x="0" y="0"/>
                <a:ext cx="5932901" cy="848775"/>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40" name="TextBox 13"/>
            <p:cNvSpPr txBox="1"/>
            <p:nvPr/>
          </p:nvSpPr>
          <p:spPr>
            <a:xfrm>
              <a:off x="2590800" y="4370022"/>
              <a:ext cx="6117877" cy="588687"/>
            </a:xfrm>
            <a:prstGeom prst="rect">
              <a:avLst/>
            </a:prstGeom>
          </p:spPr>
          <p:txBody>
            <a:bodyPr wrap="square" lIns="0" tIns="0" rIns="0" bIns="0" rtlCol="0" anchor="t">
              <a:spAutoFit/>
            </a:bodyPr>
            <a:lstStyle/>
            <a:p>
              <a:pPr>
                <a:lnSpc>
                  <a:spcPts val="5040"/>
                </a:lnSpc>
                <a:spcBef>
                  <a:spcPct val="0"/>
                </a:spcBef>
              </a:pPr>
              <a:r>
                <a:rPr lang="en-US" sz="3600" b="1" spc="179" dirty="0">
                  <a:solidFill>
                    <a:srgbClr val="FFFFFF"/>
                  </a:solidFill>
                  <a:latin typeface="Rockwell" panose="02060603020205020403" pitchFamily="18" charset="0"/>
                </a:rPr>
                <a:t>ANSWER THE QUESTION</a:t>
              </a:r>
            </a:p>
          </p:txBody>
        </p:sp>
        <p:sp>
          <p:nvSpPr>
            <p:cNvPr id="41" name="Freeform 14"/>
            <p:cNvSpPr/>
            <p:nvPr/>
          </p:nvSpPr>
          <p:spPr>
            <a:xfrm>
              <a:off x="1650176" y="4221208"/>
              <a:ext cx="879869" cy="886315"/>
            </a:xfrm>
            <a:custGeom>
              <a:avLst/>
              <a:gdLst/>
              <a:ahLst/>
              <a:cxnLst/>
              <a:rect l="l" t="t" r="r" b="b"/>
              <a:pathLst>
                <a:path w="879869" h="886315">
                  <a:moveTo>
                    <a:pt x="0" y="0"/>
                  </a:moveTo>
                  <a:lnTo>
                    <a:pt x="879869" y="0"/>
                  </a:lnTo>
                  <a:lnTo>
                    <a:pt x="879869" y="886314"/>
                  </a:lnTo>
                  <a:lnTo>
                    <a:pt x="0" y="8863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015562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0" y="0"/>
            <a:ext cx="18440399" cy="10287000"/>
          </a:xfrm>
          <a:prstGeom prst="rect">
            <a:avLst/>
          </a:prstGeom>
        </p:spPr>
      </p:pic>
      <p:sp>
        <p:nvSpPr>
          <p:cNvPr id="2" name="Freeform 2"/>
          <p:cNvSpPr/>
          <p:nvPr/>
        </p:nvSpPr>
        <p:spPr>
          <a:xfrm rot="-5400000">
            <a:off x="433271" y="-499253"/>
            <a:ext cx="10287000" cy="11478085"/>
          </a:xfrm>
          <a:custGeom>
            <a:avLst/>
            <a:gdLst/>
            <a:ahLst/>
            <a:cxnLst/>
            <a:rect l="l" t="t" r="r" b="b"/>
            <a:pathLst>
              <a:path w="10287000" h="11478085">
                <a:moveTo>
                  <a:pt x="0" y="0"/>
                </a:moveTo>
                <a:lnTo>
                  <a:pt x="10287000" y="0"/>
                </a:lnTo>
                <a:lnTo>
                  <a:pt x="10287000" y="11478084"/>
                </a:lnTo>
                <a:lnTo>
                  <a:pt x="0" y="11478084"/>
                </a:lnTo>
                <a:lnTo>
                  <a:pt x="0" y="0"/>
                </a:lnTo>
                <a:close/>
              </a:path>
            </a:pathLst>
          </a:custGeom>
          <a:blipFill>
            <a:blip r:embed="rId5">
              <a:extLst>
                <a:ext uri="{96DAC541-7B7A-43D3-8B79-37D633B846F1}">
                  <asvg:svgBlip xmlns:asvg="http://schemas.microsoft.com/office/drawing/2016/SVG/main" r:embed="rId6"/>
                </a:ext>
              </a:extLst>
            </a:blip>
            <a:stretch>
              <a:fillRect l="-22129" t="-16403" r="-7751"/>
            </a:stretch>
          </a:blipFill>
        </p:spPr>
        <p:txBody>
          <a:bodyPr/>
          <a:lstStyle/>
          <a:p>
            <a:endParaRPr lang="en-US"/>
          </a:p>
        </p:txBody>
      </p:sp>
      <p:sp>
        <p:nvSpPr>
          <p:cNvPr id="6" name="Freeform 6"/>
          <p:cNvSpPr/>
          <p:nvPr/>
        </p:nvSpPr>
        <p:spPr>
          <a:xfrm>
            <a:off x="16633437" y="96290"/>
            <a:ext cx="2220025" cy="1864821"/>
          </a:xfrm>
          <a:custGeom>
            <a:avLst/>
            <a:gdLst/>
            <a:ahLst/>
            <a:cxnLst/>
            <a:rect l="l" t="t" r="r" b="b"/>
            <a:pathLst>
              <a:path w="2220025" h="1864821">
                <a:moveTo>
                  <a:pt x="0" y="0"/>
                </a:moveTo>
                <a:lnTo>
                  <a:pt x="2220025" y="0"/>
                </a:lnTo>
                <a:lnTo>
                  <a:pt x="2220025" y="1864820"/>
                </a:lnTo>
                <a:lnTo>
                  <a:pt x="0" y="1864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8373270" y="3518465"/>
            <a:ext cx="9298703"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father plays badminton once a week.</a:t>
            </a:r>
          </a:p>
        </p:txBody>
      </p:sp>
      <p:grpSp>
        <p:nvGrpSpPr>
          <p:cNvPr id="3" name="Group 2"/>
          <p:cNvGrpSpPr/>
          <p:nvPr/>
        </p:nvGrpSpPr>
        <p:grpSpPr>
          <a:xfrm>
            <a:off x="10907431" y="5810266"/>
            <a:ext cx="5176871" cy="958270"/>
            <a:chOff x="11683746" y="6758193"/>
            <a:chExt cx="5176871" cy="958270"/>
          </a:xfrm>
        </p:grpSpPr>
        <p:grpSp>
          <p:nvGrpSpPr>
            <p:cNvPr id="7" name="Group 7"/>
            <p:cNvGrpSpPr/>
            <p:nvPr/>
          </p:nvGrpSpPr>
          <p:grpSpPr>
            <a:xfrm>
              <a:off x="11683746" y="6758193"/>
              <a:ext cx="5176871" cy="958270"/>
              <a:chOff x="0" y="0"/>
              <a:chExt cx="3210117" cy="848774"/>
            </a:xfrm>
          </p:grpSpPr>
          <p:sp>
            <p:nvSpPr>
              <p:cNvPr id="8" name="Freeform 8"/>
              <p:cNvSpPr/>
              <p:nvPr/>
            </p:nvSpPr>
            <p:spPr>
              <a:xfrm>
                <a:off x="0" y="0"/>
                <a:ext cx="3210118" cy="848775"/>
              </a:xfrm>
              <a:custGeom>
                <a:avLst/>
                <a:gdLst/>
                <a:ahLst/>
                <a:cxnLst/>
                <a:rect l="l" t="t" r="r" b="b"/>
                <a:pathLst>
                  <a:path w="3210118" h="848775">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8" y="55880"/>
                      <a:pt x="3210118" y="124460"/>
                    </a:cubicBezTo>
                    <a:lnTo>
                      <a:pt x="3210118" y="724314"/>
                    </a:lnTo>
                    <a:cubicBezTo>
                      <a:pt x="3210118" y="792894"/>
                      <a:pt x="3154238" y="848775"/>
                      <a:pt x="3085658" y="848775"/>
                    </a:cubicBezTo>
                    <a:close/>
                  </a:path>
                </a:pathLst>
              </a:custGeom>
              <a:solidFill>
                <a:srgbClr val="D15FCB"/>
              </a:solidFill>
            </p:spPr>
            <p:txBody>
              <a:bodyPr/>
              <a:lstStyle/>
              <a:p>
                <a:endParaRPr lang="en-US"/>
              </a:p>
            </p:txBody>
          </p:sp>
        </p:grpSp>
        <p:sp>
          <p:nvSpPr>
            <p:cNvPr id="11" name="TextBox 11"/>
            <p:cNvSpPr txBox="1"/>
            <p:nvPr/>
          </p:nvSpPr>
          <p:spPr>
            <a:xfrm>
              <a:off x="11978809" y="6914163"/>
              <a:ext cx="4586745"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YES  /  NO</a:t>
              </a:r>
            </a:p>
          </p:txBody>
        </p:sp>
      </p:grpSp>
      <p:sp>
        <p:nvSpPr>
          <p:cNvPr id="12" name="Freeform 12"/>
          <p:cNvSpPr/>
          <p:nvPr/>
        </p:nvSpPr>
        <p:spPr>
          <a:xfrm>
            <a:off x="16860618" y="8383058"/>
            <a:ext cx="1427382" cy="1903942"/>
          </a:xfrm>
          <a:custGeom>
            <a:avLst/>
            <a:gdLst/>
            <a:ahLst/>
            <a:cxnLst/>
            <a:rect l="l" t="t" r="r" b="b"/>
            <a:pathLst>
              <a:path w="1427382" h="1903942">
                <a:moveTo>
                  <a:pt x="0" y="0"/>
                </a:moveTo>
                <a:lnTo>
                  <a:pt x="1427382" y="0"/>
                </a:lnTo>
                <a:lnTo>
                  <a:pt x="1427382" y="1903942"/>
                </a:lnTo>
                <a:lnTo>
                  <a:pt x="0" y="1903942"/>
                </a:lnTo>
                <a:lnTo>
                  <a:pt x="0" y="0"/>
                </a:lnTo>
                <a:close/>
              </a:path>
            </a:pathLst>
          </a:custGeom>
          <a:blipFill>
            <a:blip r:embed="rId9">
              <a:extLst>
                <a:ext uri="{96DAC541-7B7A-43D3-8B79-37D633B846F1}">
                  <asvg:svgBlip xmlns:asvg="http://schemas.microsoft.com/office/drawing/2016/SVG/main" r:embed="rId10"/>
                </a:ext>
              </a:extLst>
            </a:blip>
            <a:stretch>
              <a:fillRect r="-12732" b="-18278"/>
            </a:stretch>
          </a:blipFill>
        </p:spPr>
        <p:txBody>
          <a:bodyPr/>
          <a:lstStyle/>
          <a:p>
            <a:endParaRPr lang="en-US"/>
          </a:p>
        </p:txBody>
      </p:sp>
      <p:grpSp>
        <p:nvGrpSpPr>
          <p:cNvPr id="31" name="Group 30"/>
          <p:cNvGrpSpPr/>
          <p:nvPr/>
        </p:nvGrpSpPr>
        <p:grpSpPr>
          <a:xfrm>
            <a:off x="0" y="1805651"/>
            <a:ext cx="8210998" cy="6675699"/>
            <a:chOff x="-983362" y="2906311"/>
            <a:chExt cx="8210998" cy="6675699"/>
          </a:xfrm>
        </p:grpSpPr>
        <p:pic>
          <p:nvPicPr>
            <p:cNvPr id="21" name="Picture 20"/>
            <p:cNvPicPr>
              <a:picLocks noChangeAspect="1"/>
            </p:cNvPicPr>
            <p:nvPr/>
          </p:nvPicPr>
          <p:blipFill>
            <a:blip r:embed="rId11"/>
            <a:stretch>
              <a:fillRect/>
            </a:stretch>
          </p:blipFill>
          <p:spPr>
            <a:xfrm>
              <a:off x="4959727" y="2906311"/>
              <a:ext cx="2267909" cy="6675699"/>
            </a:xfrm>
            <a:prstGeom prst="rect">
              <a:avLst/>
            </a:prstGeom>
          </p:spPr>
        </p:pic>
        <p:sp>
          <p:nvSpPr>
            <p:cNvPr id="30" name="Freeform 7"/>
            <p:cNvSpPr/>
            <p:nvPr/>
          </p:nvSpPr>
          <p:spPr>
            <a:xfrm>
              <a:off x="-983362" y="2906600"/>
              <a:ext cx="5943600" cy="6675120"/>
            </a:xfrm>
            <a:custGeom>
              <a:avLst/>
              <a:gdLst/>
              <a:ahLst/>
              <a:cxnLst/>
              <a:rect l="l" t="t" r="r" b="b"/>
              <a:pathLst>
                <a:path w="12564275" h="8229600">
                  <a:moveTo>
                    <a:pt x="0" y="0"/>
                  </a:moveTo>
                  <a:lnTo>
                    <a:pt x="12564274" y="0"/>
                  </a:lnTo>
                  <a:lnTo>
                    <a:pt x="12564274" y="8229600"/>
                  </a:lnTo>
                  <a:lnTo>
                    <a:pt x="0" y="8229600"/>
                  </a:lnTo>
                  <a:lnTo>
                    <a:pt x="0" y="0"/>
                  </a:lnTo>
                  <a:close/>
                </a:path>
              </a:pathLst>
            </a:custGeom>
            <a:blipFill>
              <a:blip r:embed="rId12"/>
              <a:stretch>
                <a:fillRect/>
              </a:stretch>
            </a:blipFill>
          </p:spPr>
          <p:txBody>
            <a:bodyPr/>
            <a:lstStyle/>
            <a:p>
              <a:endParaRPr lang="en-US"/>
            </a:p>
          </p:txBody>
        </p:sp>
      </p:grpSp>
      <p:sp>
        <p:nvSpPr>
          <p:cNvPr id="5" name="Freeform 5"/>
          <p:cNvSpPr/>
          <p:nvPr/>
        </p:nvSpPr>
        <p:spPr>
          <a:xfrm>
            <a:off x="404532" y="6437084"/>
            <a:ext cx="3296169" cy="4196512"/>
          </a:xfrm>
          <a:custGeom>
            <a:avLst/>
            <a:gdLst/>
            <a:ahLst/>
            <a:cxnLst/>
            <a:rect l="l" t="t" r="r" b="b"/>
            <a:pathLst>
              <a:path w="3296169" h="4196512">
                <a:moveTo>
                  <a:pt x="0" y="0"/>
                </a:moveTo>
                <a:lnTo>
                  <a:pt x="3296169" y="0"/>
                </a:lnTo>
                <a:lnTo>
                  <a:pt x="3296169" y="4196512"/>
                </a:lnTo>
                <a:lnTo>
                  <a:pt x="0" y="41965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Oval 41"/>
          <p:cNvSpPr/>
          <p:nvPr/>
        </p:nvSpPr>
        <p:spPr>
          <a:xfrm>
            <a:off x="11362706" y="5715030"/>
            <a:ext cx="1922151"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882439" y="83820"/>
            <a:ext cx="8523123" cy="1097280"/>
            <a:chOff x="-49641" y="4307817"/>
            <a:chExt cx="8523123" cy="1097280"/>
          </a:xfrm>
        </p:grpSpPr>
        <p:grpSp>
          <p:nvGrpSpPr>
            <p:cNvPr id="20" name="Group 11"/>
            <p:cNvGrpSpPr/>
            <p:nvPr/>
          </p:nvGrpSpPr>
          <p:grpSpPr>
            <a:xfrm>
              <a:off x="-20712" y="4307817"/>
              <a:ext cx="8465265" cy="1097280"/>
              <a:chOff x="-1869632" y="108580"/>
              <a:chExt cx="7497989" cy="971901"/>
            </a:xfrm>
          </p:grpSpPr>
          <p:sp>
            <p:nvSpPr>
              <p:cNvPr id="24"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YES OR NO STATEMENT</a:t>
              </a:r>
            </a:p>
          </p:txBody>
        </p:sp>
      </p:grpSp>
    </p:spTree>
    <p:extLst>
      <p:ext uri="{BB962C8B-B14F-4D97-AF65-F5344CB8AC3E}">
        <p14:creationId xmlns:p14="http://schemas.microsoft.com/office/powerpoint/2010/main" val="122355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440399" cy="10287000"/>
          </a:xfrm>
          <a:prstGeom prst="rect">
            <a:avLst/>
          </a:prstGeom>
        </p:spPr>
      </p:pic>
      <p:sp>
        <p:nvSpPr>
          <p:cNvPr id="2" name="Freeform 2"/>
          <p:cNvSpPr/>
          <p:nvPr/>
        </p:nvSpPr>
        <p:spPr>
          <a:xfrm>
            <a:off x="4781264" y="2258182"/>
            <a:ext cx="13506736" cy="8028818"/>
          </a:xfrm>
          <a:custGeom>
            <a:avLst/>
            <a:gdLst/>
            <a:ahLst/>
            <a:cxnLst/>
            <a:rect l="l" t="t" r="r" b="b"/>
            <a:pathLst>
              <a:path w="13506736" h="8028818">
                <a:moveTo>
                  <a:pt x="0" y="0"/>
                </a:moveTo>
                <a:lnTo>
                  <a:pt x="13506736" y="0"/>
                </a:lnTo>
                <a:lnTo>
                  <a:pt x="13506736" y="8028818"/>
                </a:lnTo>
                <a:lnTo>
                  <a:pt x="0" y="8028818"/>
                </a:lnTo>
                <a:lnTo>
                  <a:pt x="0" y="0"/>
                </a:lnTo>
                <a:close/>
              </a:path>
            </a:pathLst>
          </a:custGeom>
          <a:blipFill>
            <a:blip r:embed="rId4">
              <a:extLst>
                <a:ext uri="{96DAC541-7B7A-43D3-8B79-37D633B846F1}">
                  <asvg:svgBlip xmlns:asvg="http://schemas.microsoft.com/office/drawing/2016/SVG/main" r:embed="rId5"/>
                </a:ext>
              </a:extLst>
            </a:blip>
            <a:stretch>
              <a:fillRect b="-31218"/>
            </a:stretch>
          </a:blipFill>
        </p:spPr>
        <p:txBody>
          <a:bodyPr/>
          <a:lstStyle/>
          <a:p>
            <a:endParaRPr lang="en-US"/>
          </a:p>
        </p:txBody>
      </p:sp>
      <p:sp>
        <p:nvSpPr>
          <p:cNvPr id="4" name="TextBox 4"/>
          <p:cNvSpPr txBox="1"/>
          <p:nvPr/>
        </p:nvSpPr>
        <p:spPr>
          <a:xfrm>
            <a:off x="-233796" y="3449829"/>
            <a:ext cx="10515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My mother drinks orange juice every day.</a:t>
            </a:r>
          </a:p>
        </p:txBody>
      </p:sp>
      <p:grpSp>
        <p:nvGrpSpPr>
          <p:cNvPr id="8" name="Group 7"/>
          <p:cNvGrpSpPr/>
          <p:nvPr/>
        </p:nvGrpSpPr>
        <p:grpSpPr>
          <a:xfrm>
            <a:off x="1972915" y="5878901"/>
            <a:ext cx="6102179" cy="958270"/>
            <a:chOff x="1972915" y="6912601"/>
            <a:chExt cx="6102179" cy="958270"/>
          </a:xfrm>
        </p:grpSpPr>
        <p:grpSp>
          <p:nvGrpSpPr>
            <p:cNvPr id="5" name="Group 5"/>
            <p:cNvGrpSpPr/>
            <p:nvPr/>
          </p:nvGrpSpPr>
          <p:grpSpPr>
            <a:xfrm>
              <a:off x="2045597" y="6912601"/>
              <a:ext cx="5956815" cy="958270"/>
              <a:chOff x="0" y="0"/>
              <a:chExt cx="4194605" cy="848774"/>
            </a:xfrm>
          </p:grpSpPr>
          <p:sp>
            <p:nvSpPr>
              <p:cNvPr id="6" name="Freeform 6"/>
              <p:cNvSpPr/>
              <p:nvPr/>
            </p:nvSpPr>
            <p:spPr>
              <a:xfrm>
                <a:off x="0" y="0"/>
                <a:ext cx="4194606" cy="848775"/>
              </a:xfrm>
              <a:custGeom>
                <a:avLst/>
                <a:gdLst/>
                <a:ahLst/>
                <a:cxnLst/>
                <a:rect l="l" t="t" r="r" b="b"/>
                <a:pathLst>
                  <a:path w="4194606" h="848775">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5"/>
                      <a:pt x="4070145" y="848775"/>
                    </a:cubicBezTo>
                    <a:close/>
                  </a:path>
                </a:pathLst>
              </a:custGeom>
              <a:solidFill>
                <a:srgbClr val="D15FCB"/>
              </a:solidFill>
            </p:spPr>
            <p:txBody>
              <a:bodyPr/>
              <a:lstStyle/>
              <a:p>
                <a:endParaRPr lang="en-US"/>
              </a:p>
            </p:txBody>
          </p:sp>
        </p:grpSp>
        <p:sp>
          <p:nvSpPr>
            <p:cNvPr id="7" name="TextBox 7"/>
            <p:cNvSpPr txBox="1"/>
            <p:nvPr/>
          </p:nvSpPr>
          <p:spPr>
            <a:xfrm>
              <a:off x="1972915" y="7068571"/>
              <a:ext cx="6102179" cy="646331"/>
            </a:xfrm>
            <a:prstGeom prst="rect">
              <a:avLst/>
            </a:prstGeom>
          </p:spPr>
          <p:txBody>
            <a:bodyPr wrap="square" lIns="0" tIns="0" rIns="0" bIns="0" rtlCol="0" anchor="t">
              <a:spAutoFit/>
            </a:bodyPr>
            <a:lstStyle/>
            <a:p>
              <a:pPr algn="ctr"/>
              <a:r>
                <a:rPr lang="en-US" sz="4200" spc="630" dirty="0">
                  <a:solidFill>
                    <a:srgbClr val="FFFFFF"/>
                  </a:solidFill>
                  <a:latin typeface="Rockwell Extra Bold" panose="02060903040505020403" pitchFamily="18" charset="0"/>
                </a:rPr>
                <a:t>TRUE  /  FALSE</a:t>
              </a:r>
            </a:p>
          </p:txBody>
        </p:sp>
      </p:grpSp>
      <p:sp>
        <p:nvSpPr>
          <p:cNvPr id="10" name="Freeform 10"/>
          <p:cNvSpPr/>
          <p:nvPr/>
        </p:nvSpPr>
        <p:spPr>
          <a:xfrm>
            <a:off x="704258" y="649102"/>
            <a:ext cx="1520576" cy="1236393"/>
          </a:xfrm>
          <a:custGeom>
            <a:avLst/>
            <a:gdLst/>
            <a:ahLst/>
            <a:cxnLst/>
            <a:rect l="l" t="t" r="r" b="b"/>
            <a:pathLst>
              <a:path w="1520576" h="1236393">
                <a:moveTo>
                  <a:pt x="0" y="0"/>
                </a:moveTo>
                <a:lnTo>
                  <a:pt x="1520576" y="0"/>
                </a:lnTo>
                <a:lnTo>
                  <a:pt x="1520576" y="1236393"/>
                </a:lnTo>
                <a:lnTo>
                  <a:pt x="0" y="1236393"/>
                </a:lnTo>
                <a:lnTo>
                  <a:pt x="0" y="0"/>
                </a:lnTo>
                <a:close/>
              </a:path>
            </a:pathLst>
          </a:custGeom>
          <a:blipFill>
            <a:blip r:embed="rId6">
              <a:extLst>
                <a:ext uri="{96DAC541-7B7A-43D3-8B79-37D633B846F1}">
                  <asvg:svgBlip xmlns:asvg="http://schemas.microsoft.com/office/drawing/2016/SVG/main" r:embed="rId7"/>
                </a:ext>
              </a:extLst>
            </a:blip>
            <a:stretch>
              <a:fillRect l="-758" t="-2063"/>
            </a:stretch>
          </a:blipFill>
        </p:spPr>
        <p:txBody>
          <a:bodyPr/>
          <a:lstStyle/>
          <a:p>
            <a:endParaRPr lang="en-US"/>
          </a:p>
        </p:txBody>
      </p:sp>
      <p:grpSp>
        <p:nvGrpSpPr>
          <p:cNvPr id="14" name="Group 13"/>
          <p:cNvGrpSpPr/>
          <p:nvPr/>
        </p:nvGrpSpPr>
        <p:grpSpPr>
          <a:xfrm>
            <a:off x="10076491" y="1805651"/>
            <a:ext cx="8211509" cy="6675699"/>
            <a:chOff x="15034585" y="8252946"/>
            <a:chExt cx="8211509" cy="6675699"/>
          </a:xfrm>
        </p:grpSpPr>
        <p:pic>
          <p:nvPicPr>
            <p:cNvPr id="15" name="Picture 14"/>
            <p:cNvPicPr>
              <a:picLocks noChangeAspect="1"/>
            </p:cNvPicPr>
            <p:nvPr/>
          </p:nvPicPr>
          <p:blipFill>
            <a:blip r:embed="rId8"/>
            <a:stretch>
              <a:fillRect/>
            </a:stretch>
          </p:blipFill>
          <p:spPr>
            <a:xfrm>
              <a:off x="20978185" y="8252946"/>
              <a:ext cx="2267909" cy="6675699"/>
            </a:xfrm>
            <a:prstGeom prst="rect">
              <a:avLst/>
            </a:prstGeom>
          </p:spPr>
        </p:pic>
        <p:sp>
          <p:nvSpPr>
            <p:cNvPr id="16" name="Freeform 2"/>
            <p:cNvSpPr/>
            <p:nvPr/>
          </p:nvSpPr>
          <p:spPr>
            <a:xfrm>
              <a:off x="15034585" y="8253235"/>
              <a:ext cx="5943600" cy="667512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9"/>
              <a:stretch>
                <a:fillRect/>
              </a:stretch>
            </a:blipFill>
          </p:spPr>
          <p:txBody>
            <a:bodyPr/>
            <a:lstStyle/>
            <a:p>
              <a:endParaRPr lang="en-US"/>
            </a:p>
          </p:txBody>
        </p:sp>
      </p:grpSp>
      <p:sp>
        <p:nvSpPr>
          <p:cNvPr id="11" name="Freeform 11"/>
          <p:cNvSpPr/>
          <p:nvPr/>
        </p:nvSpPr>
        <p:spPr>
          <a:xfrm>
            <a:off x="15059117" y="8209025"/>
            <a:ext cx="3671890" cy="2350010"/>
          </a:xfrm>
          <a:custGeom>
            <a:avLst/>
            <a:gdLst/>
            <a:ahLst/>
            <a:cxnLst/>
            <a:rect l="l" t="t" r="r" b="b"/>
            <a:pathLst>
              <a:path w="3671890" h="2350010">
                <a:moveTo>
                  <a:pt x="0" y="0"/>
                </a:moveTo>
                <a:lnTo>
                  <a:pt x="3671890" y="0"/>
                </a:lnTo>
                <a:lnTo>
                  <a:pt x="3671890" y="2350010"/>
                </a:lnTo>
                <a:lnTo>
                  <a:pt x="0" y="23500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flipH="1">
            <a:off x="15555416" y="-340000"/>
            <a:ext cx="2679292" cy="2744154"/>
          </a:xfrm>
          <a:custGeom>
            <a:avLst/>
            <a:gdLst/>
            <a:ahLst/>
            <a:cxnLst/>
            <a:rect l="l" t="t" r="r" b="b"/>
            <a:pathLst>
              <a:path w="2679292" h="2744154">
                <a:moveTo>
                  <a:pt x="2679292" y="0"/>
                </a:moveTo>
                <a:lnTo>
                  <a:pt x="0" y="0"/>
                </a:lnTo>
                <a:lnTo>
                  <a:pt x="0" y="2744154"/>
                </a:lnTo>
                <a:lnTo>
                  <a:pt x="2679292" y="2744154"/>
                </a:lnTo>
                <a:lnTo>
                  <a:pt x="2679292"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7" name="Oval 16"/>
          <p:cNvSpPr/>
          <p:nvPr/>
        </p:nvSpPr>
        <p:spPr>
          <a:xfrm>
            <a:off x="5136763" y="5729963"/>
            <a:ext cx="2682034" cy="11864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7410" y="83820"/>
            <a:ext cx="9413181" cy="1097280"/>
            <a:chOff x="-954163" y="4307817"/>
            <a:chExt cx="9413181" cy="1097280"/>
          </a:xfrm>
        </p:grpSpPr>
        <p:grpSp>
          <p:nvGrpSpPr>
            <p:cNvPr id="21" name="Group 11"/>
            <p:cNvGrpSpPr/>
            <p:nvPr/>
          </p:nvGrpSpPr>
          <p:grpSpPr>
            <a:xfrm>
              <a:off x="-954163" y="4307817"/>
              <a:ext cx="9413181" cy="1097280"/>
              <a:chOff x="-2696423" y="108580"/>
              <a:chExt cx="8337592" cy="971901"/>
            </a:xfrm>
          </p:grpSpPr>
          <p:sp>
            <p:nvSpPr>
              <p:cNvPr id="23" name="Freeform 12"/>
              <p:cNvSpPr/>
              <p:nvPr/>
            </p:nvSpPr>
            <p:spPr>
              <a:xfrm>
                <a:off x="-2696423" y="108580"/>
                <a:ext cx="8337592"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2" name="TextBox 13"/>
            <p:cNvSpPr txBox="1"/>
            <p:nvPr/>
          </p:nvSpPr>
          <p:spPr>
            <a:xfrm>
              <a:off x="-865782" y="4517903"/>
              <a:ext cx="9236419"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TRUE OR FALSE STATEMENT</a:t>
              </a:r>
            </a:p>
          </p:txBody>
        </p:sp>
      </p:grpSp>
    </p:spTree>
    <p:extLst>
      <p:ext uri="{BB962C8B-B14F-4D97-AF65-F5344CB8AC3E}">
        <p14:creationId xmlns:p14="http://schemas.microsoft.com/office/powerpoint/2010/main" val="371664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 y="0"/>
            <a:ext cx="18288000" cy="10287000"/>
          </a:xfrm>
          <a:prstGeom prst="rect">
            <a:avLst/>
          </a:prstGeom>
        </p:spPr>
      </p:pic>
      <p:sp>
        <p:nvSpPr>
          <p:cNvPr id="9" name="Freeform 9"/>
          <p:cNvSpPr/>
          <p:nvPr/>
        </p:nvSpPr>
        <p:spPr>
          <a:xfrm>
            <a:off x="-68154" y="5520200"/>
            <a:ext cx="5889523" cy="4847733"/>
          </a:xfrm>
          <a:custGeom>
            <a:avLst/>
            <a:gdLst/>
            <a:ahLst/>
            <a:cxnLst/>
            <a:rect l="l" t="t" r="r" b="b"/>
            <a:pathLst>
              <a:path w="5889523" h="4847733">
                <a:moveTo>
                  <a:pt x="0" y="0"/>
                </a:moveTo>
                <a:lnTo>
                  <a:pt x="5889523" y="0"/>
                </a:lnTo>
                <a:lnTo>
                  <a:pt x="5889523" y="4847733"/>
                </a:lnTo>
                <a:lnTo>
                  <a:pt x="0" y="4847733"/>
                </a:lnTo>
                <a:lnTo>
                  <a:pt x="0" y="0"/>
                </a:lnTo>
                <a:close/>
              </a:path>
            </a:pathLst>
          </a:custGeom>
          <a:blipFill>
            <a:blip r:embed="rId3">
              <a:extLst>
                <a:ext uri="{96DAC541-7B7A-43D3-8B79-37D633B846F1}">
                  <asvg:svgBlip xmlns:asvg="http://schemas.microsoft.com/office/drawing/2016/SVG/main" r:embed="rId4"/>
                </a:ext>
              </a:extLst>
            </a:blip>
            <a:stretch>
              <a:fillRect l="-62444" r="-10734" b="-31497"/>
            </a:stretch>
          </a:blipFill>
        </p:spPr>
        <p:txBody>
          <a:bodyPr/>
          <a:lstStyle/>
          <a:p>
            <a:endParaRPr lang="en-US"/>
          </a:p>
        </p:txBody>
      </p:sp>
      <p:sp>
        <p:nvSpPr>
          <p:cNvPr id="10" name="Freeform 10"/>
          <p:cNvSpPr/>
          <p:nvPr/>
        </p:nvSpPr>
        <p:spPr>
          <a:xfrm>
            <a:off x="2348140" y="8786424"/>
            <a:ext cx="4965364" cy="1931978"/>
          </a:xfrm>
          <a:custGeom>
            <a:avLst/>
            <a:gdLst/>
            <a:ahLst/>
            <a:cxnLst/>
            <a:rect l="l" t="t" r="r" b="b"/>
            <a:pathLst>
              <a:path w="4965364" h="1931978">
                <a:moveTo>
                  <a:pt x="0" y="0"/>
                </a:moveTo>
                <a:lnTo>
                  <a:pt x="4965364" y="0"/>
                </a:lnTo>
                <a:lnTo>
                  <a:pt x="4965364" y="1931978"/>
                </a:lnTo>
                <a:lnTo>
                  <a:pt x="0" y="1931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68154" y="7840981"/>
            <a:ext cx="2923920" cy="2526952"/>
          </a:xfrm>
          <a:custGeom>
            <a:avLst/>
            <a:gdLst/>
            <a:ahLst/>
            <a:cxnLst/>
            <a:rect l="l" t="t" r="r" b="b"/>
            <a:pathLst>
              <a:path w="2923920" h="2526952">
                <a:moveTo>
                  <a:pt x="0" y="0"/>
                </a:moveTo>
                <a:lnTo>
                  <a:pt x="2923920" y="0"/>
                </a:lnTo>
                <a:lnTo>
                  <a:pt x="2923920" y="2526952"/>
                </a:lnTo>
                <a:lnTo>
                  <a:pt x="0" y="2526952"/>
                </a:lnTo>
                <a:lnTo>
                  <a:pt x="0" y="0"/>
                </a:lnTo>
                <a:close/>
              </a:path>
            </a:pathLst>
          </a:custGeom>
          <a:blipFill>
            <a:blip r:embed="rId7">
              <a:extLst>
                <a:ext uri="{96DAC541-7B7A-43D3-8B79-37D633B846F1}">
                  <asvg:svgBlip xmlns:asvg="http://schemas.microsoft.com/office/drawing/2016/SVG/main" r:embed="rId8"/>
                </a:ext>
              </a:extLst>
            </a:blip>
            <a:stretch>
              <a:fillRect l="-12541" b="-7254"/>
            </a:stretch>
          </a:blipFill>
        </p:spPr>
        <p:txBody>
          <a:bodyPr/>
          <a:lstStyle/>
          <a:p>
            <a:endParaRPr lang="en-US"/>
          </a:p>
        </p:txBody>
      </p:sp>
      <p:sp>
        <p:nvSpPr>
          <p:cNvPr id="12" name="Freeform 12"/>
          <p:cNvSpPr/>
          <p:nvPr/>
        </p:nvSpPr>
        <p:spPr>
          <a:xfrm rot="1258872">
            <a:off x="4050821" y="6577482"/>
            <a:ext cx="2945778" cy="2384224"/>
          </a:xfrm>
          <a:custGeom>
            <a:avLst/>
            <a:gdLst/>
            <a:ahLst/>
            <a:cxnLst/>
            <a:rect l="l" t="t" r="r" b="b"/>
            <a:pathLst>
              <a:path w="2945778" h="2384224">
                <a:moveTo>
                  <a:pt x="0" y="0"/>
                </a:moveTo>
                <a:lnTo>
                  <a:pt x="2945778" y="0"/>
                </a:lnTo>
                <a:lnTo>
                  <a:pt x="2945778" y="2384225"/>
                </a:lnTo>
                <a:lnTo>
                  <a:pt x="0" y="2384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017556" y="0"/>
            <a:ext cx="2205333" cy="1825970"/>
          </a:xfrm>
          <a:custGeom>
            <a:avLst/>
            <a:gdLst/>
            <a:ahLst/>
            <a:cxnLst/>
            <a:rect l="l" t="t" r="r" b="b"/>
            <a:pathLst>
              <a:path w="2205333" h="1825970">
                <a:moveTo>
                  <a:pt x="0" y="0"/>
                </a:moveTo>
                <a:lnTo>
                  <a:pt x="2205333" y="0"/>
                </a:lnTo>
                <a:lnTo>
                  <a:pt x="2205333" y="1825970"/>
                </a:lnTo>
                <a:lnTo>
                  <a:pt x="0" y="1825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22"/>
          <p:cNvSpPr txBox="1"/>
          <p:nvPr/>
        </p:nvSpPr>
        <p:spPr>
          <a:xfrm>
            <a:off x="685800" y="3619500"/>
            <a:ext cx="9372600" cy="1661993"/>
          </a:xfrm>
          <a:prstGeom prst="rect">
            <a:avLst/>
          </a:prstGeom>
        </p:spPr>
        <p:txBody>
          <a:bodyPr wrap="square" lIns="0" tIns="0" rIns="0" bIns="0" rtlCol="0" anchor="t">
            <a:spAutoFit/>
          </a:bodyPr>
          <a:lstStyle/>
          <a:p>
            <a:pPr algn="ctr"/>
            <a:r>
              <a:rPr lang="en-US" sz="5400" b="1" dirty="0">
                <a:solidFill>
                  <a:srgbClr val="FFFF00"/>
                </a:solidFill>
                <a:latin typeface="Arial" panose="020B0604020202020204" pitchFamily="34" charset="0"/>
                <a:cs typeface="Arial" panose="020B0604020202020204" pitchFamily="34" charset="0"/>
              </a:rPr>
              <a:t>How often does your mother do yoga?</a:t>
            </a:r>
          </a:p>
        </p:txBody>
      </p:sp>
      <p:sp>
        <p:nvSpPr>
          <p:cNvPr id="22" name="Freeform 3"/>
          <p:cNvSpPr/>
          <p:nvPr/>
        </p:nvSpPr>
        <p:spPr>
          <a:xfrm>
            <a:off x="10820400" y="1805940"/>
            <a:ext cx="7467600" cy="667512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grpSp>
        <p:nvGrpSpPr>
          <p:cNvPr id="24" name="Group 23"/>
          <p:cNvGrpSpPr/>
          <p:nvPr/>
        </p:nvGrpSpPr>
        <p:grpSpPr>
          <a:xfrm>
            <a:off x="4882439" y="83820"/>
            <a:ext cx="8523123" cy="1097280"/>
            <a:chOff x="-49641" y="4307817"/>
            <a:chExt cx="8523123" cy="1097280"/>
          </a:xfrm>
        </p:grpSpPr>
        <p:grpSp>
          <p:nvGrpSpPr>
            <p:cNvPr id="25" name="Group 11"/>
            <p:cNvGrpSpPr/>
            <p:nvPr/>
          </p:nvGrpSpPr>
          <p:grpSpPr>
            <a:xfrm>
              <a:off x="-20712" y="4307817"/>
              <a:ext cx="8465265" cy="1097280"/>
              <a:chOff x="-1869632" y="108580"/>
              <a:chExt cx="7497989" cy="971901"/>
            </a:xfrm>
          </p:grpSpPr>
          <p:sp>
            <p:nvSpPr>
              <p:cNvPr id="27" name="Freeform 12"/>
              <p:cNvSpPr/>
              <p:nvPr/>
            </p:nvSpPr>
            <p:spPr>
              <a:xfrm>
                <a:off x="-1869632" y="108580"/>
                <a:ext cx="7497989" cy="971901"/>
              </a:xfrm>
              <a:custGeom>
                <a:avLst/>
                <a:gdLst/>
                <a:ahLst/>
                <a:cxnLst/>
                <a:rect l="l" t="t" r="r" b="b"/>
                <a:pathLst>
                  <a:path w="5932901" h="848775">
                    <a:moveTo>
                      <a:pt x="5808441" y="848774"/>
                    </a:moveTo>
                    <a:lnTo>
                      <a:pt x="124460" y="848774"/>
                    </a:lnTo>
                    <a:cubicBezTo>
                      <a:pt x="55880" y="848774"/>
                      <a:pt x="0" y="792894"/>
                      <a:pt x="0" y="724314"/>
                    </a:cubicBezTo>
                    <a:lnTo>
                      <a:pt x="0" y="124460"/>
                    </a:lnTo>
                    <a:cubicBezTo>
                      <a:pt x="0" y="55880"/>
                      <a:pt x="55880" y="0"/>
                      <a:pt x="124460" y="0"/>
                    </a:cubicBezTo>
                    <a:lnTo>
                      <a:pt x="5808442" y="0"/>
                    </a:lnTo>
                    <a:cubicBezTo>
                      <a:pt x="5877022" y="0"/>
                      <a:pt x="5932901" y="55880"/>
                      <a:pt x="5932901" y="124460"/>
                    </a:cubicBezTo>
                    <a:lnTo>
                      <a:pt x="5932901" y="724314"/>
                    </a:lnTo>
                    <a:cubicBezTo>
                      <a:pt x="5932901" y="792894"/>
                      <a:pt x="5877022" y="848775"/>
                      <a:pt x="5808442" y="848775"/>
                    </a:cubicBezTo>
                    <a:close/>
                  </a:path>
                </a:pathLst>
              </a:custGeom>
              <a:solidFill>
                <a:srgbClr val="FFAFE2"/>
              </a:solidFill>
            </p:spPr>
            <p:txBody>
              <a:bodyPr/>
              <a:lstStyle/>
              <a:p>
                <a:endParaRPr lang="en-US"/>
              </a:p>
            </p:txBody>
          </p:sp>
        </p:grpSp>
        <p:sp>
          <p:nvSpPr>
            <p:cNvPr id="26" name="TextBox 13"/>
            <p:cNvSpPr txBox="1"/>
            <p:nvPr/>
          </p:nvSpPr>
          <p:spPr>
            <a:xfrm>
              <a:off x="-49641" y="4517903"/>
              <a:ext cx="8523123" cy="677108"/>
            </a:xfrm>
            <a:prstGeom prst="rect">
              <a:avLst/>
            </a:prstGeom>
          </p:spPr>
          <p:txBody>
            <a:bodyPr wrap="square" lIns="0" tIns="0" rIns="0" bIns="0" rtlCol="0" anchor="t">
              <a:spAutoFit/>
            </a:bodyPr>
            <a:lstStyle/>
            <a:p>
              <a:pPr algn="ctr">
                <a:spcBef>
                  <a:spcPct val="0"/>
                </a:spcBef>
              </a:pPr>
              <a:r>
                <a:rPr lang="en-US" sz="4400" spc="179" dirty="0">
                  <a:latin typeface="Cooper Black" panose="0208090404030B020404" pitchFamily="18" charset="0"/>
                </a:rPr>
                <a:t>ANSWER THE QUESTION.</a:t>
              </a:r>
            </a:p>
          </p:txBody>
        </p:sp>
      </p:grpSp>
    </p:spTree>
    <p:extLst>
      <p:ext uri="{BB962C8B-B14F-4D97-AF65-F5344CB8AC3E}">
        <p14:creationId xmlns:p14="http://schemas.microsoft.com/office/powerpoint/2010/main" val="149781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4229</TotalTime>
  <Words>716</Words>
  <Application>Microsoft Office PowerPoint</Application>
  <PresentationFormat>Custom</PresentationFormat>
  <Paragraphs>102</Paragraphs>
  <Slides>29</Slides>
  <Notes>10</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Elephant</vt:lpstr>
      <vt:lpstr>Cooper Black</vt:lpstr>
      <vt:lpstr>Calibri</vt:lpstr>
      <vt:lpstr>Arial</vt:lpstr>
      <vt:lpstr>Broadway</vt:lpstr>
      <vt:lpstr>Stella</vt:lpstr>
      <vt:lpstr>Forte</vt:lpstr>
      <vt:lpstr>Goudy Stout</vt:lpstr>
      <vt:lpstr>Gill Sans Ultra Bold</vt:lpstr>
      <vt:lpstr>Segoe UI Black</vt:lpstr>
      <vt:lpstr>Comic Sans MS</vt:lpstr>
      <vt:lpstr>Britannic Bold</vt:lpstr>
      <vt:lpstr>Showcard Gothic</vt:lpstr>
      <vt:lpstr>Rockwell</vt:lpstr>
      <vt:lpstr>Rockwell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465</cp:revision>
  <dcterms:created xsi:type="dcterms:W3CDTF">2006-08-16T00:00:00Z</dcterms:created>
  <dcterms:modified xsi:type="dcterms:W3CDTF">2024-08-28T03:13:18Z</dcterms:modified>
  <dc:identifier>DAF4pmA5fIc</dc:identifier>
</cp:coreProperties>
</file>