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3"/>
  </p:sldMasterIdLst>
  <p:notesMasterIdLst>
    <p:notesMasterId r:id="rId5"/>
  </p:notesMasterIdLst>
  <p:sldIdLst>
    <p:sldId id="264" r:id="rId4"/>
    <p:sldId id="297" r:id="rId6"/>
    <p:sldId id="310" r:id="rId7"/>
    <p:sldId id="279" r:id="rId8"/>
    <p:sldId id="311" r:id="rId9"/>
    <p:sldId id="265" r:id="rId10"/>
    <p:sldId id="31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FBB6E-075A-405D-B751-A85F87BB83D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01C5F-09FF-4713-A6C6-6BC10273A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49F42C-2DAE-424C-A4B8-3140182C3E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49F42C-2DAE-424C-A4B8-3140182C3E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49F42C-2DAE-424C-A4B8-3140182C3E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4" Type="http://schemas.openxmlformats.org/officeDocument/2006/relationships/theme" Target="../theme/theme1.xml"/><Relationship Id="rId33" Type="http://schemas.openxmlformats.org/officeDocument/2006/relationships/tags" Target="../tags/tag134.xml"/><Relationship Id="rId32" Type="http://schemas.openxmlformats.org/officeDocument/2006/relationships/tags" Target="../tags/tag133.xml"/><Relationship Id="rId31" Type="http://schemas.openxmlformats.org/officeDocument/2006/relationships/tags" Target="../tags/tag132.xml"/><Relationship Id="rId30" Type="http://schemas.openxmlformats.org/officeDocument/2006/relationships/tags" Target="../tags/tag131.xml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130.xml"/><Relationship Id="rId28" Type="http://schemas.openxmlformats.org/officeDocument/2006/relationships/tags" Target="../tags/tag129.xml"/><Relationship Id="rId27" Type="http://schemas.openxmlformats.org/officeDocument/2006/relationships/image" Target="../media/image1.jpeg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1" Type="http://schemas.openxmlformats.org/officeDocument/2006/relationships/theme" Target="../theme/theme2.xml"/><Relationship Id="rId20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0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>
                  <a:alpha val="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0"/>
          <a:srcRect l="6989" t="5304" r="10334" b="5304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1" y="1"/>
            <a:ext cx="12192001" cy="6858000"/>
          </a:xfrm>
          <a:prstGeom prst="rect">
            <a:avLst/>
          </a:prstGeom>
          <a:gradFill>
            <a:gsLst>
              <a:gs pos="41700">
                <a:srgbClr val="FFFFFF">
                  <a:alpha val="8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8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8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21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svg"/><Relationship Id="rId7" Type="http://schemas.openxmlformats.org/officeDocument/2006/relationships/image" Target="../media/image26.png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5"/>
          <a:stretch>
            <a:fillRect/>
          </a:stretch>
        </p:blipFill>
        <p:spPr>
          <a:xfrm>
            <a:off x="0" y="2057400"/>
            <a:ext cx="12192000" cy="59245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45"/>
          <a:stretch>
            <a:fillRect/>
          </a:stretch>
        </p:blipFill>
        <p:spPr>
          <a:xfrm>
            <a:off x="2609850" y="3443751"/>
            <a:ext cx="6286500" cy="38246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0"/>
          <a:stretch>
            <a:fillRect/>
          </a:stretch>
        </p:blipFill>
        <p:spPr>
          <a:xfrm>
            <a:off x="0" y="3981450"/>
            <a:ext cx="12192000" cy="299585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>
            <a:fillRect/>
          </a:stretch>
        </p:blipFill>
        <p:spPr>
          <a:xfrm>
            <a:off x="10107605" y="1730580"/>
            <a:ext cx="1523316" cy="16984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9722" r="19580" b="81359"/>
          <a:stretch>
            <a:fillRect/>
          </a:stretch>
        </p:blipFill>
        <p:spPr>
          <a:xfrm>
            <a:off x="9262719" y="344009"/>
            <a:ext cx="844886" cy="8226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t="15351" r="79586" b="75833"/>
          <a:stretch>
            <a:fillRect/>
          </a:stretch>
        </p:blipFill>
        <p:spPr>
          <a:xfrm>
            <a:off x="1162050" y="427850"/>
            <a:ext cx="914400" cy="9673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t="43255" r="64459" b="41870"/>
          <a:stretch>
            <a:fillRect/>
          </a:stretch>
        </p:blipFill>
        <p:spPr>
          <a:xfrm>
            <a:off x="-15801" y="2349272"/>
            <a:ext cx="2537384" cy="163217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>
            <a:fillRect/>
          </a:stretch>
        </p:blipFill>
        <p:spPr>
          <a:xfrm>
            <a:off x="11586827" y="2349272"/>
            <a:ext cx="649268" cy="723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flipV="1">
            <a:off x="6118852" y="615480"/>
            <a:ext cx="614597" cy="550537"/>
          </a:xfrm>
          <a:prstGeom prst="line">
            <a:avLst/>
          </a:prstGeom>
          <a:ln>
            <a:solidFill>
              <a:srgbClr val="2B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3102406" y="2146883"/>
            <a:ext cx="614597" cy="550537"/>
          </a:xfrm>
          <a:prstGeom prst="line">
            <a:avLst/>
          </a:prstGeom>
          <a:ln>
            <a:solidFill>
              <a:srgbClr val="2B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2950201" y="2640093"/>
            <a:ext cx="614597" cy="550537"/>
          </a:xfrm>
          <a:prstGeom prst="line">
            <a:avLst/>
          </a:prstGeom>
          <a:ln>
            <a:solidFill>
              <a:srgbClr val="2B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6765763" y="545496"/>
            <a:ext cx="414180" cy="350283"/>
          </a:xfrm>
          <a:prstGeom prst="line">
            <a:avLst/>
          </a:prstGeom>
          <a:ln>
            <a:solidFill>
              <a:srgbClr val="2B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8517489" y="2464813"/>
            <a:ext cx="291300" cy="260939"/>
          </a:xfrm>
          <a:prstGeom prst="line">
            <a:avLst/>
          </a:prstGeom>
          <a:ln>
            <a:solidFill>
              <a:srgbClr val="2B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8848539" y="2268018"/>
            <a:ext cx="414180" cy="350283"/>
          </a:xfrm>
          <a:prstGeom prst="line">
            <a:avLst/>
          </a:prstGeom>
          <a:ln>
            <a:solidFill>
              <a:srgbClr val="2B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vector graphics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36" y="2056776"/>
            <a:ext cx="3376983" cy="1941918"/>
          </a:xfrm>
          <a:prstGeom prst="rect">
            <a:avLst/>
          </a:prstGeom>
        </p:spPr>
      </p:pic>
      <p:pic>
        <p:nvPicPr>
          <p:cNvPr id="6" name="Picture 5" descr="A black and white sign&#10;&#10;Description automatically generated with low confidenc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61" y="493287"/>
            <a:ext cx="8271244" cy="2333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5"/>
          <a:stretch>
            <a:fillRect/>
          </a:stretch>
        </p:blipFill>
        <p:spPr>
          <a:xfrm>
            <a:off x="0" y="2057400"/>
            <a:ext cx="12192000" cy="59245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9722" r="19580" b="81359"/>
          <a:stretch>
            <a:fillRect/>
          </a:stretch>
        </p:blipFill>
        <p:spPr>
          <a:xfrm>
            <a:off x="9715703" y="525429"/>
            <a:ext cx="844886" cy="8226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t="15351" r="79586" b="75833"/>
          <a:stretch>
            <a:fillRect/>
          </a:stretch>
        </p:blipFill>
        <p:spPr>
          <a:xfrm>
            <a:off x="1162050" y="427850"/>
            <a:ext cx="914400" cy="967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t="43255" r="64459" b="41870"/>
          <a:stretch>
            <a:fillRect/>
          </a:stretch>
        </p:blipFill>
        <p:spPr>
          <a:xfrm>
            <a:off x="-15801" y="2349272"/>
            <a:ext cx="2537384" cy="163217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>
            <a:fillRect/>
          </a:stretch>
        </p:blipFill>
        <p:spPr>
          <a:xfrm>
            <a:off x="10107605" y="1730580"/>
            <a:ext cx="1523316" cy="16984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37384" y="1730580"/>
            <a:ext cx="7435672" cy="22322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45"/>
          <a:stretch>
            <a:fillRect/>
          </a:stretch>
        </p:blipFill>
        <p:spPr>
          <a:xfrm>
            <a:off x="3872457" y="3834534"/>
            <a:ext cx="4447084" cy="270556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0"/>
          <a:stretch>
            <a:fillRect/>
          </a:stretch>
        </p:blipFill>
        <p:spPr>
          <a:xfrm>
            <a:off x="0" y="3981450"/>
            <a:ext cx="12192000" cy="2995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3274" y="2181731"/>
            <a:ext cx="5505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B0F0"/>
                </a:solidFill>
                <a:latin typeface="iCiel Cadena" panose="02000503000000020004" pitchFamily="50" charset="0"/>
              </a:rPr>
              <a:t>7. Nghe – </a:t>
            </a:r>
            <a:r>
              <a:rPr lang="en-US" sz="6000" dirty="0" err="1">
                <a:solidFill>
                  <a:srgbClr val="00B0F0"/>
                </a:solidFill>
                <a:latin typeface="iCiel Cadena" panose="02000503000000020004" pitchFamily="50" charset="0"/>
              </a:rPr>
              <a:t>Viết</a:t>
            </a:r>
            <a:endParaRPr lang="en-US" sz="6000" dirty="0">
              <a:solidFill>
                <a:srgbClr val="00B0F0"/>
              </a:solidFill>
              <a:latin typeface="iCiel Cadena" panose="02000503000000020004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900" y="223893"/>
            <a:ext cx="34541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7, Nghe –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Viết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4284" y="1179554"/>
            <a:ext cx="7537679" cy="4373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447891" y="1635993"/>
            <a:ext cx="604972" cy="555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237" y="1749296"/>
            <a:ext cx="640135" cy="29873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53068" y="1606274"/>
            <a:ext cx="2432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Lùi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2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61226" y="1753768"/>
            <a:ext cx="6550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cùng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thỏ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theo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hướng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052863" y="1635993"/>
            <a:ext cx="548591" cy="5550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85529" y="2247931"/>
            <a:ext cx="7117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000000"/>
                </a:solidFill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tiếng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gọi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.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Cả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nhóm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nhà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640"/>
            <a:ext cx="1461848" cy="1461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2595" y="336307"/>
            <a:ext cx="612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Lưu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ý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về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tư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thế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ngồi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viết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678" y="1696937"/>
            <a:ext cx="4218798" cy="2475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67026"/>
          <a:stretch>
            <a:fillRect/>
          </a:stretch>
        </p:blipFill>
        <p:spPr>
          <a:xfrm>
            <a:off x="83151" y="1886887"/>
            <a:ext cx="5995668" cy="16522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925" y="2337334"/>
            <a:ext cx="4892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Khoảng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mắt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vở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25 – 30cm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53238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985" y="3958961"/>
            <a:ext cx="5998984" cy="16582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73330" y="4558372"/>
            <a:ext cx="5614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,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778" y="134669"/>
            <a:ext cx="5812222" cy="16582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18641" y="760409"/>
            <a:ext cx="5494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lưng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trí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7849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001975" y="0"/>
            <a:ext cx="3032760" cy="1768145"/>
          </a:xfrm>
          <a:prstGeom prst="cloudCallout">
            <a:avLst>
              <a:gd name="adj1" fmla="val -76166"/>
              <a:gd name="adj2" fmla="val 788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chí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giá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5960" y="1188872"/>
            <a:ext cx="6065519" cy="3688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91129" y="1488475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1. Sai không quá 5 lỗi </a:t>
            </a: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srgbClr val="E53238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91129" y="2890485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1129" y="4104652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323" y="1872655"/>
            <a:ext cx="2361322" cy="3205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04" y="1189995"/>
            <a:ext cx="2712584" cy="4219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38" flipH="1">
            <a:off x="4876587" y="679870"/>
            <a:ext cx="4745695" cy="47980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62637" y="2171376"/>
            <a:ext cx="3189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đánh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bạn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777"/>
            <a:ext cx="62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Microsoft YaHei" panose="020B0503020204020204" pitchFamily="34" charset="-122"/>
                <a:cs typeface="Baloo" panose="03080902040302020200" pitchFamily="66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Microsoft YaHei" panose="020B0503020204020204" pitchFamily="34" charset="-122"/>
                <a:cs typeface="Baloo" panose="03080902040302020200" pitchFamily="66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Microsoft YaHei" panose="020B0503020204020204" pitchFamily="34" charset="-122"/>
                <a:cs typeface="Baloo" panose="03080902040302020200" pitchFamily="66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Microsoft YaHei" panose="020B0503020204020204" pitchFamily="34" charset="-122"/>
                <a:cs typeface="Baloo" panose="03080902040302020200" pitchFamily="66" charset="0"/>
              </a:rPr>
              <a:t>Đôi</a:t>
            </a:r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Microsoft YaHei" panose="020B0503020204020204" pitchFamily="34" charset="-122"/>
                <a:cs typeface="Baloo" panose="03080902040302020200" pitchFamily="66" charset="0"/>
              </a:rPr>
              <a:t> tai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Microsoft YaHei" panose="020B0503020204020204" pitchFamily="34" charset="-122"/>
                <a:cs typeface="Baloo" panose="03080902040302020200" pitchFamily="66" charset="0"/>
              </a:rPr>
              <a:t>xấu</a:t>
            </a:r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Microsoft YaHei" panose="020B0503020204020204" pitchFamily="34" charset="-122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Microsoft YaHei" panose="020B0503020204020204" pitchFamily="34" charset="-122"/>
                <a:cs typeface="Baloo" panose="03080902040302020200" pitchFamily="66" charset="0"/>
              </a:rPr>
              <a:t>xí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oo" panose="03080902040302020200" pitchFamily="66" charset="0"/>
              <a:ea typeface="Microsoft YaHei" panose="020B0503020204020204" pitchFamily="34" charset="-122"/>
              <a:cs typeface="Baloo" panose="03080902040302020200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5"/>
          <a:stretch>
            <a:fillRect/>
          </a:stretch>
        </p:blipFill>
        <p:spPr>
          <a:xfrm>
            <a:off x="0" y="2096773"/>
            <a:ext cx="12192000" cy="5924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57" y="4926670"/>
            <a:ext cx="2327880" cy="23278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9722" r="19580" b="81359"/>
          <a:stretch>
            <a:fillRect/>
          </a:stretch>
        </p:blipFill>
        <p:spPr>
          <a:xfrm>
            <a:off x="9715703" y="525429"/>
            <a:ext cx="844886" cy="8226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t="15351" r="79586" b="75833"/>
          <a:stretch>
            <a:fillRect/>
          </a:stretch>
        </p:blipFill>
        <p:spPr>
          <a:xfrm>
            <a:off x="850039" y="525429"/>
            <a:ext cx="914400" cy="967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>
            <a:fillRect/>
          </a:stretch>
        </p:blipFill>
        <p:spPr>
          <a:xfrm>
            <a:off x="10560589" y="1520718"/>
            <a:ext cx="1265204" cy="14106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>
            <a:fillRect/>
          </a:stretch>
        </p:blipFill>
        <p:spPr>
          <a:xfrm>
            <a:off x="11542732" y="1869586"/>
            <a:ext cx="649268" cy="723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9722" r="19580" b="81359"/>
          <a:stretch>
            <a:fillRect/>
          </a:stretch>
        </p:blipFill>
        <p:spPr>
          <a:xfrm flipH="1">
            <a:off x="-24153" y="2290857"/>
            <a:ext cx="844886" cy="8226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t="15351" r="79586" b="75833"/>
          <a:stretch>
            <a:fillRect/>
          </a:stretch>
        </p:blipFill>
        <p:spPr>
          <a:xfrm>
            <a:off x="4723816" y="355106"/>
            <a:ext cx="914400" cy="9673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t="15351" r="79586" b="75833"/>
          <a:stretch>
            <a:fillRect/>
          </a:stretch>
        </p:blipFill>
        <p:spPr>
          <a:xfrm>
            <a:off x="2164871" y="3620226"/>
            <a:ext cx="914400" cy="96735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5943600" y="6299009"/>
            <a:ext cx="4559808" cy="1117982"/>
            <a:chOff x="0" y="268858"/>
            <a:chExt cx="4559808" cy="1117982"/>
          </a:xfrm>
        </p:grpSpPr>
        <p:pic>
          <p:nvPicPr>
            <p:cNvPr id="17" name="Graphic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23077"/>
            <a:stretch>
              <a:fillRect/>
            </a:stretch>
          </p:blipFill>
          <p:spPr>
            <a:xfrm>
              <a:off x="0" y="268858"/>
              <a:ext cx="4559808" cy="11179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175280" y="337654"/>
              <a:ext cx="40639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Tìm từ ngữ:</a:t>
              </a: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8290" y="316006"/>
            <a:ext cx="11349761" cy="1410638"/>
            <a:chOff x="2873170" y="343910"/>
            <a:chExt cx="5054048" cy="1280575"/>
          </a:xfrm>
        </p:grpSpPr>
        <p:sp>
          <p:nvSpPr>
            <p:cNvPr id="27" name="îṥḷíďê"/>
            <p:cNvSpPr/>
            <p:nvPr/>
          </p:nvSpPr>
          <p:spPr bwMode="auto">
            <a:xfrm>
              <a:off x="2873170" y="343910"/>
              <a:ext cx="5054048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3AC5B9"/>
              </a:solidFill>
              <a:prstDash val="sysDash"/>
              <a:rou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Google Shape;5317;p41"/>
            <p:cNvSpPr txBox="1"/>
            <p:nvPr/>
          </p:nvSpPr>
          <p:spPr>
            <a:xfrm>
              <a:off x="2962102" y="402754"/>
              <a:ext cx="4690711" cy="1004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8.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trong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ngoài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Đôi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 tai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xấu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xí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chửa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vần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uyt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 , it 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uyêt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 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iêt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2A9A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Gloria Hallelujah"/>
                </a:rPr>
                <a:t>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2A9A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endParaRPr>
            </a:p>
          </p:txBody>
        </p:sp>
      </p:grpSp>
      <p:pic>
        <p:nvPicPr>
          <p:cNvPr id="24" name="图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5" y="1953831"/>
            <a:ext cx="10084820" cy="47472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17643" y="482047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Google Shape;573;p21"/>
          <p:cNvSpPr/>
          <p:nvPr/>
        </p:nvSpPr>
        <p:spPr>
          <a:xfrm>
            <a:off x="1973465" y="3681245"/>
            <a:ext cx="1697486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uyt</a:t>
            </a:r>
            <a:endParaRPr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33" name="Google Shape;574;p21"/>
          <p:cNvSpPr/>
          <p:nvPr/>
        </p:nvSpPr>
        <p:spPr>
          <a:xfrm>
            <a:off x="6177707" y="3693630"/>
            <a:ext cx="1871831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it</a:t>
            </a:r>
            <a:endParaRPr sz="4000" b="1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34" name="Google Shape;575;p21"/>
          <p:cNvSpPr/>
          <p:nvPr/>
        </p:nvSpPr>
        <p:spPr>
          <a:xfrm>
            <a:off x="8300667" y="3681245"/>
            <a:ext cx="1871831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uyêt</a:t>
            </a:r>
            <a:endParaRPr sz="4000" b="1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35" name="Google Shape;577;p21"/>
          <p:cNvSpPr/>
          <p:nvPr/>
        </p:nvSpPr>
        <p:spPr>
          <a:xfrm>
            <a:off x="3845295" y="3693630"/>
            <a:ext cx="1990165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iêt</a:t>
            </a:r>
            <a:endParaRPr sz="4000" b="1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37" name="Google Shape;575;p21"/>
          <p:cNvSpPr/>
          <p:nvPr/>
        </p:nvSpPr>
        <p:spPr>
          <a:xfrm>
            <a:off x="5266661" y="5265393"/>
            <a:ext cx="804795" cy="589217"/>
          </a:xfrm>
          <a:prstGeom prst="roundRect">
            <a:avLst>
              <a:gd name="adj" fmla="val 16667"/>
            </a:avLst>
          </a:prstGeom>
          <a:ln>
            <a:solidFill>
              <a:srgbClr val="CC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</a:t>
            </a:r>
            <a:endParaRPr sz="4000" b="1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86937" y="4315946"/>
            <a:ext cx="2062716" cy="933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752173" y="4236285"/>
            <a:ext cx="1490076" cy="1013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17532" y="4222105"/>
            <a:ext cx="563518" cy="1013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071456" y="4264065"/>
            <a:ext cx="3626914" cy="1270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WPS Presentation</Application>
  <PresentationFormat>Widescreen</PresentationFormat>
  <Paragraphs>44</Paragraphs>
  <Slides>7</Slides>
  <Notes>18</Notes>
  <HiddenSlides>0</HiddenSlides>
  <MMClips>2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31" baseType="lpstr">
      <vt:lpstr>Arial</vt:lpstr>
      <vt:lpstr>SimSun</vt:lpstr>
      <vt:lpstr>Wingdings</vt:lpstr>
      <vt:lpstr>Microsoft YaHei</vt:lpstr>
      <vt:lpstr>iCiel Cadena</vt:lpstr>
      <vt:lpstr>Shruti</vt:lpstr>
      <vt:lpstr>MTD Anydore</vt:lpstr>
      <vt:lpstr>Sitka Text</vt:lpstr>
      <vt:lpstr>Arial</vt:lpstr>
      <vt:lpstr>Gloria Hallelujah</vt:lpstr>
      <vt:lpstr>Calibri</vt:lpstr>
      <vt:lpstr>Arial-Rounded</vt:lpstr>
      <vt:lpstr>Latha</vt:lpstr>
      <vt:lpstr>Baloo</vt:lpstr>
      <vt:lpstr>Calibri</vt:lpstr>
      <vt:lpstr>等线</vt:lpstr>
      <vt:lpstr>Estrangelo Edessa</vt:lpstr>
      <vt:lpstr>字魂59号-创粗黑</vt:lpstr>
      <vt:lpstr>等线</vt:lpstr>
      <vt:lpstr>Arial Unicode MS</vt:lpstr>
      <vt:lpstr>HP001 4 hàng</vt:lpstr>
      <vt:lpstr>Arial Rounded</vt:lpstr>
      <vt:lpstr>Office 主题​​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17</cp:revision>
  <dcterms:created xsi:type="dcterms:W3CDTF">2021-12-05T08:45:00Z</dcterms:created>
  <dcterms:modified xsi:type="dcterms:W3CDTF">2025-01-15T14:29:13Z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C96BA217D8EB4C44ACE919D9869020F8_13</vt:lpwstr>
  </property>
  <property fmtid="{D5CDD505-2E9C-101B-9397-08002B2CF9AE}" pid="3" name="KSOProductBuildVer">
    <vt:lpwstr>1033-12.2.0.19805</vt:lpwstr>
  </property>
</Properties>
</file>