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3"/>
  </p:sldMasterIdLst>
  <p:notesMasterIdLst>
    <p:notesMasterId r:id="rId5"/>
  </p:notesMasterIdLst>
  <p:sldIdLst>
    <p:sldId id="266" r:id="rId4"/>
    <p:sldId id="284" r:id="rId6"/>
    <p:sldId id="291" r:id="rId7"/>
    <p:sldId id="292" r:id="rId8"/>
    <p:sldId id="306" r:id="rId9"/>
    <p:sldId id="307" r:id="rId10"/>
    <p:sldId id="308" r:id="rId11"/>
    <p:sldId id="309" r:id="rId12"/>
    <p:sldId id="305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FBB6E-075A-405D-B751-A85F87BB83D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01C5F-09FF-4713-A6C6-6BC10273A26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/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>
              <a:fillRect/>
            </a:stretch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push dir="u"/>
      </p:transition>
    </mc:Choice>
    <mc:Fallback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4" Type="http://schemas.openxmlformats.org/officeDocument/2006/relationships/theme" Target="../theme/theme1.xml"/><Relationship Id="rId33" Type="http://schemas.openxmlformats.org/officeDocument/2006/relationships/tags" Target="../tags/tag134.xml"/><Relationship Id="rId32" Type="http://schemas.openxmlformats.org/officeDocument/2006/relationships/tags" Target="../tags/tag133.xml"/><Relationship Id="rId31" Type="http://schemas.openxmlformats.org/officeDocument/2006/relationships/tags" Target="../tags/tag132.xml"/><Relationship Id="rId30" Type="http://schemas.openxmlformats.org/officeDocument/2006/relationships/tags" Target="../tags/tag131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30.xml"/><Relationship Id="rId28" Type="http://schemas.openxmlformats.org/officeDocument/2006/relationships/tags" Target="../tags/tag129.xml"/><Relationship Id="rId27" Type="http://schemas.openxmlformats.org/officeDocument/2006/relationships/image" Target="../media/image1.jpeg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push dir="u"/>
      </p:transition>
    </mc:Choice>
    <mc:Fallback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emf"/><Relationship Id="rId7" Type="http://schemas.openxmlformats.org/officeDocument/2006/relationships/image" Target="../media/image12.emf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1.png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7.xml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7.xml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7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7.xml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>
            <a:fillRect/>
          </a:stretch>
        </p:blipFill>
        <p:spPr>
          <a:xfrm>
            <a:off x="7012" y="2226037"/>
            <a:ext cx="12192000" cy="5924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>
            <a:fillRect/>
          </a:stretch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>
            <a:fillRect/>
          </a:stretch>
        </p:blipFill>
        <p:spPr>
          <a:xfrm>
            <a:off x="1044079" y="74247"/>
            <a:ext cx="914400" cy="967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>
            <a:fillRect/>
          </a:stretch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>
            <a:fillRect/>
          </a:stretch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>
            <a:fillRect/>
          </a:stretch>
        </p:blipFill>
        <p:spPr>
          <a:xfrm flipH="1">
            <a:off x="369320" y="1657542"/>
            <a:ext cx="844886" cy="8226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78" y="3070485"/>
            <a:ext cx="6121933" cy="432330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94758" y="2068858"/>
            <a:ext cx="6309529" cy="2824851"/>
            <a:chOff x="2704143" y="1922893"/>
            <a:chExt cx="6194545" cy="28248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4143" y="2370577"/>
              <a:ext cx="6194545" cy="23771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03267" y="1922893"/>
              <a:ext cx="3596294" cy="8532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61362" y="2018229"/>
              <a:ext cx="25022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Microsoft YaHei" panose="020B0503020204020204" pitchFamily="34" charset="-122"/>
                  <a:cs typeface="+mn-cs"/>
                </a:rPr>
                <a:t>TIẾNG VIỆT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3758" y="2939970"/>
            <a:ext cx="5596613" cy="204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>
            <a:fillRect/>
          </a:stretch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>
            <a:fillRect/>
          </a:stretch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>
            <a:fillRect/>
          </a:stretch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>
            <a:fillRect/>
          </a:stretch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>
            <a:fillRect/>
          </a:stretch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>
            <a:fillRect/>
          </a:stretch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pic>
        <p:nvPicPr>
          <p:cNvPr id="21" name="图片 21" descr="图片包含 屏幕截图&#10;&#10;自动生成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1330463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5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28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30" name="图片 15" descr="图片包含 运输, 航空器&#10;&#10;自动生成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43157" y="1996559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Ý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nghĩa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câu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chuyện</a:t>
            </a:r>
            <a:endParaRPr lang="en-US" sz="3200" b="1" dirty="0">
              <a:solidFill>
                <a:srgbClr val="C0504D">
                  <a:lumMod val="75000"/>
                </a:srgb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85999" y="3101101"/>
            <a:ext cx="8046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kern="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vi-VN" sz="3200" b="1" i="1" kern="0" dirty="0">
                <a:solidFill>
                  <a:prstClr val="black"/>
                </a:solidFill>
                <a:latin typeface="Calibri" panose="020F0502020204030204"/>
              </a:rPr>
              <a:t>ác bộ phận trên cơ thể mình đều có ích, phải biết trân trọng bảo vệ chúng. Đối người khác thì không được kì thị chê bai làm người khác..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>
            <a:fillRect/>
          </a:stretch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31" y="3636444"/>
            <a:ext cx="3618106" cy="36181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>
            <a:fillRect/>
          </a:stretch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>
            <a:fillRect/>
          </a:stretch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>
            <a:fillRect/>
          </a:stretch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>
            <a:fillRect/>
          </a:stretch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>
            <a:fillRect/>
          </a:stretch>
        </p:blipFill>
        <p:spPr>
          <a:xfrm flipH="1">
            <a:off x="-24153" y="2290857"/>
            <a:ext cx="844886" cy="8226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>
            <a:fillRect/>
          </a:stretch>
        </p:blipFill>
        <p:spPr>
          <a:xfrm>
            <a:off x="4723816" y="355106"/>
            <a:ext cx="914400" cy="967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>
            <a:fillRect/>
          </a:stretch>
        </p:blipFill>
        <p:spPr>
          <a:xfrm>
            <a:off x="2164871" y="3620226"/>
            <a:ext cx="914400" cy="96735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5943600" y="6299009"/>
            <a:ext cx="4559808" cy="1117982"/>
            <a:chOff x="0" y="268858"/>
            <a:chExt cx="4559808" cy="1117982"/>
          </a:xfrm>
        </p:grpSpPr>
        <p:pic>
          <p:nvPicPr>
            <p:cNvPr id="17" name="Graphic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>
              <a:fillRect/>
            </a:stretch>
          </p:blipFill>
          <p:spPr>
            <a:xfrm>
              <a:off x="0" y="268858"/>
              <a:ext cx="4559808" cy="1117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75280" y="337654"/>
              <a:ext cx="34644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TD Anydore" panose="02000500000000000000" pitchFamily="50" charset="0"/>
                  <a:ea typeface="Microsoft YaHei" panose="020B0503020204020204" pitchFamily="34" charset="-122"/>
                  <a:cs typeface="+mn-cs"/>
                </a:rPr>
                <a:t>3. Tìm từ ngữ: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nydore" panose="020005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8290" y="316006"/>
            <a:ext cx="8678426" cy="1410638"/>
            <a:chOff x="2873170" y="343910"/>
            <a:chExt cx="4310498" cy="1280575"/>
          </a:xfrm>
        </p:grpSpPr>
        <p:sp>
          <p:nvSpPr>
            <p:cNvPr id="27" name="îṥḷíďê"/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8" name="Google Shape;5317;p41"/>
            <p:cNvSpPr txBox="1"/>
            <p:nvPr/>
          </p:nvSpPr>
          <p:spPr>
            <a:xfrm>
              <a:off x="2962102" y="402754"/>
              <a:ext cx="4221566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defRPr/>
              </a:pP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4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5" y="1953831"/>
            <a:ext cx="8470518" cy="4747259"/>
          </a:xfrm>
          <a:prstGeom prst="rect">
            <a:avLst/>
          </a:prstGeom>
        </p:spPr>
      </p:pic>
      <p:pic>
        <p:nvPicPr>
          <p:cNvPr id="36" name="Picture 35" descr="A picture containing text, toy, doll, vector graphics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19" y="72634"/>
            <a:ext cx="3247537" cy="359390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764439" y="3159624"/>
            <a:ext cx="7240413" cy="10920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26701" y="3396464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3816" y="3396464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0840" y="3396464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7643" y="48204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64871" y="4820478"/>
            <a:ext cx="6168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(……………..)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96296E-6 L -0.04011 0.19121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95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1" grpId="0"/>
          <p:bldP spid="31" grpId="1"/>
          <p:bldP spid="3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96296E-6 L -0.04011 0.19121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95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1" grpId="0"/>
          <p:bldP spid="31" grpId="1"/>
          <p:bldP spid="32" grpId="0"/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>
            <a:fillRect/>
          </a:stretch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76199"/>
            <a:ext cx="11705593" cy="7165044"/>
          </a:xfrm>
          <a:prstGeom prst="rect">
            <a:avLst/>
          </a:prstGeom>
        </p:spPr>
      </p:pic>
      <p:pic>
        <p:nvPicPr>
          <p:cNvPr id="37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96" y="2096773"/>
            <a:ext cx="8622604" cy="43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532499" y="401023"/>
            <a:ext cx="8353687" cy="1410638"/>
            <a:chOff x="2428458" y="431108"/>
            <a:chExt cx="4149203" cy="1280575"/>
          </a:xfrm>
        </p:grpSpPr>
        <p:sp>
          <p:nvSpPr>
            <p:cNvPr id="39" name="îṥḷíďê"/>
            <p:cNvSpPr/>
            <p:nvPr/>
          </p:nvSpPr>
          <p:spPr bwMode="auto">
            <a:xfrm>
              <a:off x="2428458" y="431108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0" name="Google Shape;5317;p41"/>
            <p:cNvSpPr txBox="1"/>
            <p:nvPr/>
          </p:nvSpPr>
          <p:spPr>
            <a:xfrm>
              <a:off x="2670310" y="538965"/>
              <a:ext cx="3855752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defRPr/>
              </a:pP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 Quan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6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defRPr/>
              </a:pP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tai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xấu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xí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endParaRPr lang="en-US" sz="36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>
            <a:fillRect/>
          </a:stretch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20" name="图片 21" descr="图片包含 屏幕截图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1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23" name="图片 7" descr="图片包含 玩具, 玩偶&#10;&#10;自动生成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25" name="矩形: 圆角 34"/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latin typeface="iCiel Cadena" panose="02000503000000020004" pitchFamily="50" charset="0"/>
                <a:cs typeface="Baloo" panose="03080902040302020200" pitchFamily="66" charset="0"/>
              </a:rPr>
              <a:t>KỂ TRƯỚC LỚP</a:t>
            </a:r>
            <a:endParaRPr lang="zh-CN" altLang="en-US" sz="4400" b="1" dirty="0">
              <a:solidFill>
                <a:schemeClr val="tx1"/>
              </a:solidFill>
              <a:latin typeface="iCiel Cadena" panose="02000503000000020004" pitchFamily="50" charset="0"/>
              <a:cs typeface="Baloo" panose="03080902040302020200" pitchFamily="66" charset="0"/>
            </a:endParaRPr>
          </a:p>
        </p:txBody>
      </p:sp>
      <p:pic>
        <p:nvPicPr>
          <p:cNvPr id="29" name="图片 15" descr="图片包含 运输, 航空器&#10;&#10;自动生成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30" name="图片 8" descr="图片包含 时钟, 物体&#10;&#10;自动生成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/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>
              <a:fillRect/>
            </a:stretch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/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5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521463"/>
            <a:ext cx="5946334" cy="45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/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>
              <a:fillRect/>
            </a:stretch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/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521462"/>
            <a:ext cx="6096000" cy="43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/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>
              <a:fillRect/>
            </a:stretch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6" y="103728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/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6" y="1521463"/>
            <a:ext cx="5012266" cy="43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/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>
              <a:fillRect/>
            </a:stretch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/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62" y="1488572"/>
            <a:ext cx="6502399" cy="45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/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>
              <a:fillRect/>
            </a:stretch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/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83358" y="761149"/>
            <a:ext cx="2571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3" name="图片 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8760" y="1592431"/>
            <a:ext cx="4472015" cy="447675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002" y="3257316"/>
            <a:ext cx="2947306" cy="132802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WPS Presentation</Application>
  <PresentationFormat>Widescreen</PresentationFormat>
  <Paragraphs>37</Paragraphs>
  <Slides>10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4" baseType="lpstr">
      <vt:lpstr>Arial</vt:lpstr>
      <vt:lpstr>SimSun</vt:lpstr>
      <vt:lpstr>Wingdings</vt:lpstr>
      <vt:lpstr>Microsoft YaHei</vt:lpstr>
      <vt:lpstr>iCiel Cadena</vt:lpstr>
      <vt:lpstr>Shruti</vt:lpstr>
      <vt:lpstr>MTD Anydore</vt:lpstr>
      <vt:lpstr>Sitka Text</vt:lpstr>
      <vt:lpstr>Arial</vt:lpstr>
      <vt:lpstr>Gloria Hallelujah</vt:lpstr>
      <vt:lpstr>Calibri</vt:lpstr>
      <vt:lpstr>Arial-Rounded</vt:lpstr>
      <vt:lpstr>Latha</vt:lpstr>
      <vt:lpstr>Baloo</vt:lpstr>
      <vt:lpstr>Calibri</vt:lpstr>
      <vt:lpstr>等线</vt:lpstr>
      <vt:lpstr>Estrangelo Edessa</vt:lpstr>
      <vt:lpstr>字魂59号-创粗黑</vt:lpstr>
      <vt:lpstr>等线</vt:lpstr>
      <vt:lpstr>Arial Unicode MS</vt:lpstr>
      <vt:lpstr>HP001 4 hàng</vt:lpstr>
      <vt:lpstr>Arial Rounded</vt:lpstr>
      <vt:lpstr>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17</cp:revision>
  <dcterms:created xsi:type="dcterms:W3CDTF">2021-12-05T08:45:00Z</dcterms:created>
  <dcterms:modified xsi:type="dcterms:W3CDTF">2025-01-15T14:23:25Z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509D929023C84128A44DCF96D114A092_13</vt:lpwstr>
  </property>
  <property fmtid="{D5CDD505-2E9C-101B-9397-08002B2CF9AE}" pid="3" name="KSOProductBuildVer">
    <vt:lpwstr>1033-12.2.0.19805</vt:lpwstr>
  </property>
</Properties>
</file>