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1" r:id="rId4"/>
    <p:sldMasterId id="2147483680" r:id="rId5"/>
    <p:sldMasterId id="2147483688" r:id="rId6"/>
  </p:sldMasterIdLst>
  <p:notesMasterIdLst>
    <p:notesMasterId r:id="rId8"/>
  </p:notesMasterIdLst>
  <p:sldIdLst>
    <p:sldId id="257" r:id="rId7"/>
    <p:sldId id="303" r:id="rId9"/>
    <p:sldId id="304" r:id="rId10"/>
    <p:sldId id="305" r:id="rId11"/>
    <p:sldId id="306" r:id="rId12"/>
    <p:sldId id="307" r:id="rId13"/>
    <p:sldId id="262" r:id="rId14"/>
    <p:sldId id="260" r:id="rId15"/>
    <p:sldId id="308" r:id="rId16"/>
    <p:sldId id="309" r:id="rId17"/>
    <p:sldId id="261" r:id="rId18"/>
    <p:sldId id="336" r:id="rId19"/>
    <p:sldId id="310" r:id="rId20"/>
    <p:sldId id="11088415" r:id="rId21"/>
    <p:sldId id="11088416" r:id="rId22"/>
    <p:sldId id="11088417" r:id="rId23"/>
    <p:sldId id="295" r:id="rId24"/>
    <p:sldId id="11088418" r:id="rId25"/>
    <p:sldId id="342" r:id="rId26"/>
    <p:sldId id="11088420" r:id="rId27"/>
    <p:sldId id="11088422" r:id="rId28"/>
    <p:sldId id="346" r:id="rId29"/>
    <p:sldId id="351" r:id="rId30"/>
    <p:sldId id="1108842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DDADC-00A5-40E8-8BA2-89D0F284FED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F0F06-721E-4294-8874-470C2527312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  <a:endParaRPr lang="zh-CN" altLang="en-US" sz="2000" b="1" dirty="0">
              <a:latin typeface="汉仪帅线体简" panose="00020600040101010101" pitchFamily="18" charset="-122"/>
              <a:ea typeface="汉仪帅线体简" panose="00020600040101010101" pitchFamily="18" charset="-122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  <a:endParaRPr lang="zh-CN" altLang="en-US" sz="2000" b="1" dirty="0">
              <a:latin typeface="汉仪帅线体简" panose="00020600040101010101" pitchFamily="18" charset="-122"/>
              <a:ea typeface="汉仪帅线体简" panose="00020600040101010101" pitchFamily="18" charset="-122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  <a:endParaRPr lang="zh-CN" altLang="en-US" sz="2000" b="1" dirty="0">
              <a:latin typeface="汉仪帅线体简" panose="00020600040101010101" pitchFamily="18" charset="-122"/>
              <a:ea typeface="汉仪帅线体简" panose="00020600040101010101" pitchFamily="18" charset="-122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ransition spd="slow">
    <p:comb/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17.wdp"/><Relationship Id="rId8" Type="http://schemas.openxmlformats.org/officeDocument/2006/relationships/image" Target="../media/image16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3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emf"/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tags" Target="../tags/tag1.xml"/><Relationship Id="rId6" Type="http://schemas.microsoft.com/office/2007/relationships/hdphoto" Target="../media/image54.wdp"/><Relationship Id="rId5" Type="http://schemas.openxmlformats.org/officeDocument/2006/relationships/image" Target="../media/image53.png"/><Relationship Id="rId4" Type="http://schemas.openxmlformats.org/officeDocument/2006/relationships/image" Target="../media/image50.emf"/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38.xml"/><Relationship Id="rId1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57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38.xml"/><Relationship Id="rId6" Type="http://schemas.microsoft.com/office/2007/relationships/hdphoto" Target="../media/image69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slide" Target="slide8.xml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38.xml"/><Relationship Id="rId6" Type="http://schemas.openxmlformats.org/officeDocument/2006/relationships/image" Target="../media/image71.png"/><Relationship Id="rId5" Type="http://schemas.openxmlformats.org/officeDocument/2006/relationships/image" Target="../media/image50.emf"/><Relationship Id="rId4" Type="http://schemas.openxmlformats.org/officeDocument/2006/relationships/image" Target="../media/image45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47.jpeg"/><Relationship Id="rId2" Type="http://schemas.openxmlformats.org/officeDocument/2006/relationships/tags" Target="../tags/tag2.xml"/><Relationship Id="rId1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43.xml"/><Relationship Id="rId3" Type="http://schemas.openxmlformats.org/officeDocument/2006/relationships/tags" Target="../tags/tag4.xml"/><Relationship Id="rId2" Type="http://schemas.openxmlformats.org/officeDocument/2006/relationships/image" Target="../media/image72.jpeg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microsoft.com/office/2007/relationships/hdphoto" Target="../media/image20.wdp"/><Relationship Id="rId7" Type="http://schemas.openxmlformats.org/officeDocument/2006/relationships/image" Target="../media/image19.png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4.xml"/><Relationship Id="rId3" Type="http://schemas.microsoft.com/office/2007/relationships/hdphoto" Target="../media/image13.wdp"/><Relationship Id="rId23" Type="http://schemas.openxmlformats.org/officeDocument/2006/relationships/notesSlide" Target="../notesSlides/notesSlide3.xml"/><Relationship Id="rId22" Type="http://schemas.openxmlformats.org/officeDocument/2006/relationships/slideLayout" Target="../slideLayouts/slideLayout2.xml"/><Relationship Id="rId21" Type="http://schemas.openxmlformats.org/officeDocument/2006/relationships/image" Target="../media/image32.GIF"/><Relationship Id="rId20" Type="http://schemas.microsoft.com/office/2007/relationships/hdphoto" Target="../media/image31.wdp"/><Relationship Id="rId2" Type="http://schemas.openxmlformats.org/officeDocument/2006/relationships/image" Target="../media/image12.png"/><Relationship Id="rId19" Type="http://schemas.openxmlformats.org/officeDocument/2006/relationships/image" Target="../media/image30.png"/><Relationship Id="rId18" Type="http://schemas.microsoft.com/office/2007/relationships/hdphoto" Target="../media/image29.wdp"/><Relationship Id="rId17" Type="http://schemas.openxmlformats.org/officeDocument/2006/relationships/image" Target="../media/image28.png"/><Relationship Id="rId16" Type="http://schemas.microsoft.com/office/2007/relationships/hdphoto" Target="../media/image27.wdp"/><Relationship Id="rId15" Type="http://schemas.openxmlformats.org/officeDocument/2006/relationships/image" Target="../media/image26.png"/><Relationship Id="rId14" Type="http://schemas.microsoft.com/office/2007/relationships/hdphoto" Target="../media/image25.wdp"/><Relationship Id="rId13" Type="http://schemas.openxmlformats.org/officeDocument/2006/relationships/image" Target="../media/image24.png"/><Relationship Id="rId12" Type="http://schemas.microsoft.com/office/2007/relationships/hdphoto" Target="../media/image23.wdp"/><Relationship Id="rId11" Type="http://schemas.openxmlformats.org/officeDocument/2006/relationships/image" Target="../media/image22.png"/><Relationship Id="rId10" Type="http://schemas.microsoft.com/office/2007/relationships/hdphoto" Target="../media/image17.wdp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microsoft.com/office/2007/relationships/hdphoto" Target="../media/image36.wdp"/><Relationship Id="rId7" Type="http://schemas.openxmlformats.org/officeDocument/2006/relationships/image" Target="../media/image35.png"/><Relationship Id="rId6" Type="http://schemas.microsoft.com/office/2007/relationships/hdphoto" Target="../media/image34.wdp"/><Relationship Id="rId5" Type="http://schemas.openxmlformats.org/officeDocument/2006/relationships/image" Target="../media/image33.png"/><Relationship Id="rId4" Type="http://schemas.openxmlformats.org/officeDocument/2006/relationships/slide" Target="slide3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microsoft.com/office/2007/relationships/hdphoto" Target="../media/image38.wdp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microsoft.com/office/2007/relationships/hdphoto" Target="../media/image36.wdp"/><Relationship Id="rId7" Type="http://schemas.openxmlformats.org/officeDocument/2006/relationships/image" Target="../media/image35.png"/><Relationship Id="rId6" Type="http://schemas.microsoft.com/office/2007/relationships/hdphoto" Target="../media/image34.wdp"/><Relationship Id="rId5" Type="http://schemas.openxmlformats.org/officeDocument/2006/relationships/image" Target="../media/image33.png"/><Relationship Id="rId4" Type="http://schemas.openxmlformats.org/officeDocument/2006/relationships/slide" Target="slide3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microsoft.com/office/2007/relationships/hdphoto" Target="../media/image38.wdp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microsoft.com/office/2007/relationships/hdphoto" Target="../media/image36.wdp"/><Relationship Id="rId7" Type="http://schemas.openxmlformats.org/officeDocument/2006/relationships/image" Target="../media/image35.png"/><Relationship Id="rId6" Type="http://schemas.microsoft.com/office/2007/relationships/hdphoto" Target="../media/image34.wdp"/><Relationship Id="rId5" Type="http://schemas.openxmlformats.org/officeDocument/2006/relationships/image" Target="../media/image33.png"/><Relationship Id="rId4" Type="http://schemas.openxmlformats.org/officeDocument/2006/relationships/slide" Target="slide3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microsoft.com/office/2007/relationships/hdphoto" Target="../media/image38.wdp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microsoft.com/office/2007/relationships/hdphoto" Target="../media/image36.wdp"/><Relationship Id="rId7" Type="http://schemas.openxmlformats.org/officeDocument/2006/relationships/image" Target="../media/image35.png"/><Relationship Id="rId6" Type="http://schemas.microsoft.com/office/2007/relationships/hdphoto" Target="../media/image34.wdp"/><Relationship Id="rId5" Type="http://schemas.openxmlformats.org/officeDocument/2006/relationships/image" Target="../media/image33.png"/><Relationship Id="rId4" Type="http://schemas.openxmlformats.org/officeDocument/2006/relationships/slide" Target="slide3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microsoft.com/office/2007/relationships/hdphoto" Target="../media/image38.wdp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38.xml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3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601" y="5612272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9" y="5612272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8" y="5603438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8" y="5603438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1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sz="3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1. </a:t>
            </a:r>
            <a:r>
              <a:rPr lang="en-US" sz="34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Cùng nhau </a:t>
            </a:r>
            <a:r>
              <a:rPr lang="en-US" sz="3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khởi động cho bài học mới nhé, hãy giúp mẹ con sóc trả lời các câu hỏi để có thể nhặt hạt dẻ cho mùa đông nhé.</a:t>
            </a:r>
            <a:endParaRPr lang="en-US" sz="3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9" y="3529162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74" y="928741"/>
            <a:ext cx="9306489" cy="5000518"/>
          </a:xfrm>
          <a:prstGeom prst="rect">
            <a:avLst/>
          </a:prstGeom>
        </p:spPr>
      </p:pic>
      <p:sp>
        <p:nvSpPr>
          <p:cNvPr id="7" name="Right Arrow 7"/>
          <p:cNvSpPr/>
          <p:nvPr/>
        </p:nvSpPr>
        <p:spPr>
          <a:xfrm rot="3042559">
            <a:off x="5624156" y="1258047"/>
            <a:ext cx="943687" cy="5513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FFFF"/>
              </a:solidFill>
              <a:latin typeface="Arial" panose="020B0604020202020204"/>
              <a:ea typeface="Microsoft YaHei" panose="020B0503020204020204" charset="-122"/>
              <a:sym typeface="Arial" panose="020B060402020202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>
              <a:fillRect/>
            </a:stretch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>
              <a:fillRect/>
            </a:stretch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>
              <a:fillRect/>
            </a:stretch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>
              <a:fillRect/>
            </a:stretch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29" name="PA_库_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7615" y="185794"/>
            <a:ext cx="6435852" cy="501107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64408" y="1533912"/>
            <a:ext cx="43231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vi-VN" sz="3600">
                <a:solidFill>
                  <a:prstClr val="black"/>
                </a:solidFill>
                <a:latin typeface="Calibri" panose="020F0502020204030204"/>
              </a:rPr>
              <a:t>Chú ý đọc đúng lời người kể và lời nhân vật, ngắt giọng, nhấn giọng đúng chỗ</a:t>
            </a:r>
            <a:endParaRPr lang="vi-VN" sz="3600" dirty="0" err="1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1" name="图片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45" y="3407377"/>
            <a:ext cx="1836990" cy="183699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5865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lang="en-US" sz="5865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lang="en-US" sz="5865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lang="en-US" sz="5865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5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lang="en-US" sz="5865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vi-VN" sz="373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  <a:endParaRPr lang="vi-VN" sz="3735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just" defTabSz="1219200">
              <a:buClr>
                <a:srgbClr val="000000"/>
              </a:buClr>
            </a:pPr>
            <a:r>
              <a:rPr lang="vi-VN" sz="373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  <a:endParaRPr lang="vi-VN" sz="3735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defTabSz="1219200">
              <a:buClr>
                <a:srgbClr val="000000"/>
              </a:buClr>
            </a:pPr>
            <a:r>
              <a:rPr lang="vi-VN" sz="373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lang="en-US" sz="3735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r" defTabSz="1219200">
              <a:buClr>
                <a:srgbClr val="000000"/>
              </a:buClr>
            </a:pPr>
            <a:r>
              <a:rPr lang="en-US" sz="3735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lang="en-US" sz="3735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sz="3735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lang="en-US" sz="3735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3735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lang="en-US" sz="3735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lang="en-US" sz="3735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lang="en-US" sz="3735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lang="en-US" sz="3735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lang="vi-VN" sz="3735" i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4832" y="0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defRPr/>
            </a:pPr>
            <a:r>
              <a:rPr lang="en-US" sz="1335" i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+mn-ea"/>
              </a:rPr>
              <a:t>Hương</a:t>
            </a:r>
            <a:r>
              <a:rPr lang="en-US" sz="1335" i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lang="en-US" sz="1335" i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+mn-ea"/>
              </a:rPr>
              <a:t>Thảo</a:t>
            </a:r>
            <a:r>
              <a:rPr lang="en-US" sz="1335" i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+mn-ea"/>
              </a:rPr>
              <a:t> - tranthao121006@gmail.com</a:t>
            </a:r>
            <a:endParaRPr lang="en-US" sz="1335" i="1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083325" y="34283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6702" y="444505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5865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lang="en-US" sz="5865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lang="en-US" sz="5865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lang="en-US" sz="5865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5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lang="en-US" sz="5865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825" y="1369040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vi-VN" sz="373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  <a:endParaRPr lang="vi-VN" sz="3735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just" defTabSz="1219200">
              <a:buClr>
                <a:srgbClr val="000000"/>
              </a:buClr>
            </a:pPr>
            <a:r>
              <a:rPr lang="vi-VN" sz="373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  <a:endParaRPr lang="vi-VN" sz="3735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defTabSz="1219200">
              <a:buClr>
                <a:srgbClr val="000000"/>
              </a:buClr>
            </a:pPr>
            <a:r>
              <a:rPr lang="vi-VN" sz="373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lang="en-US" sz="3735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r" defTabSz="1219200">
              <a:buClr>
                <a:srgbClr val="000000"/>
              </a:buClr>
            </a:pPr>
            <a:r>
              <a:rPr lang="en-US" sz="3735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lang="en-US" sz="3735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sz="3735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lang="en-US" sz="3735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3735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lang="en-US" sz="3735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5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lang="en-US" sz="3735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lang="en-US" sz="3735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lang="en-US" sz="3735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lang="vi-VN" sz="3735" i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4832" y="0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defRPr/>
            </a:pPr>
            <a:r>
              <a:rPr lang="en-US" sz="1335" i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+mn-ea"/>
              </a:rPr>
              <a:t>Hương</a:t>
            </a:r>
            <a:r>
              <a:rPr lang="en-US" sz="1335" i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lang="en-US" sz="1335" i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+mn-ea"/>
              </a:rPr>
              <a:t>Thảo</a:t>
            </a:r>
            <a:r>
              <a:rPr lang="en-US" sz="1335" i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+mn-ea"/>
              </a:rPr>
              <a:t> - tranthao121006@gmail.com</a:t>
            </a:r>
            <a:endParaRPr lang="en-US" sz="1335" i="1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805" y="6003126"/>
            <a:ext cx="10910284" cy="656525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695"/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uây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oang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uyt</a:t>
            </a:r>
            <a:endParaRPr lang="en-US" altLang="en-US" sz="32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7490" y="309583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81330" y="253841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khuấy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15400" y="309583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Suỵt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4121141" y="1445865"/>
            <a:ext cx="2960090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7" y="1605589"/>
            <a:ext cx="2571768" cy="1434879"/>
          </a:xfrm>
          <a:prstGeom prst="wedgeRoundRectCallout">
            <a:avLst>
              <a:gd name="adj1" fmla="val -1644"/>
              <a:gd name="adj2" fmla="val 7687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06845" y="1445865"/>
            <a:ext cx="2805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 defTabSz="1219200">
              <a:defRPr/>
            </a:pPr>
            <a:r>
              <a:rPr lang="en-US" altLang="zh-CN" sz="5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khuấy</a:t>
            </a: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5807" y="1520527"/>
            <a:ext cx="2805424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dỏng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865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5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5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5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5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5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  <a:endParaRPr kumimoji="0" lang="vi-VN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gọi.”Cả nhóm đi theo hướng có tiếng gọi. Tất cả về được nhà. Các bạn tấm tắc khen tai thỏ thật tuyệt.</a:t>
            </a:r>
            <a:endParaRPr kumimoji="0" lang="vi-VN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5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4832" y="0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/>
                <a:sym typeface="+mn-ea"/>
              </a:rPr>
              <a:t>Hương</a:t>
            </a:r>
            <a:r>
              <a:rPr kumimoji="0" lang="en-US" sz="13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/>
                <a:sym typeface="+mn-ea"/>
              </a:rPr>
              <a:t> </a:t>
            </a:r>
            <a:r>
              <a:rPr kumimoji="0" lang="en-US" sz="13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/>
                <a:sym typeface="+mn-ea"/>
              </a:rPr>
              <a:t>Thảo</a:t>
            </a:r>
            <a:r>
              <a:rPr kumimoji="0" lang="en-US" sz="13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/>
                <a:sym typeface="+mn-ea"/>
              </a:rPr>
              <a:t> - tranthao121006@gmail.com</a:t>
            </a:r>
            <a:endParaRPr kumimoji="0" lang="en-US" sz="1335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8724" y="6119464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695"/>
            <a:r>
              <a:rPr lang="en-US" altLang="en-US" sz="3735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5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5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5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5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5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5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5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927946" y="138341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0677236" y="127523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739976" y="1919989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07456" y="3061270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877146" y="298073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271106" y="3588318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865360" y="3547474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344420" y="411421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148275" y="411421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 bwMode="auto">
          <a:xfrm rot="320318">
            <a:off x="8665008" y="4680952"/>
            <a:ext cx="142875" cy="571500"/>
            <a:chOff x="5029200" y="3423349"/>
            <a:chExt cx="107372" cy="429295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5029200" y="3423349"/>
              <a:ext cx="38177" cy="4257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5098395" y="3426927"/>
              <a:ext cx="38177" cy="4257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26654" y="585733"/>
            <a:ext cx="537443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6079" y="2752945"/>
            <a:ext cx="9221151" cy="1415724"/>
          </a:xfrm>
          <a:prstGeom prst="rect">
            <a:avLst/>
          </a:prstGeom>
          <a:noFill/>
        </p:spPr>
        <p:txBody>
          <a:bodyPr wrap="square" lIns="121871" tIns="60936" rIns="121871" bIns="60936">
            <a:spAutoFit/>
          </a:bodyPr>
          <a:lstStyle>
            <a:lvl1pPr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defTabSz="1217295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Một lần, thỏ và các bạn đi chơi xa, quên khuấy đường về. </a:t>
            </a:r>
            <a:endParaRPr kumimoji="0" lang="vi-VN" alt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695167" y="2819956"/>
            <a:ext cx="50800" cy="566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 bwMode="auto">
          <a:xfrm>
            <a:off x="5471247" y="3413632"/>
            <a:ext cx="108716" cy="581025"/>
            <a:chOff x="2590800" y="2272159"/>
            <a:chExt cx="98712" cy="435617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2590800" y="2272159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2651454" y="2282871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 flipH="1">
            <a:off x="7076014" y="2823669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9453104" y="2819958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865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5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5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5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5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5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  <a:endParaRPr kumimoji="0" lang="vi-VN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  <a:endParaRPr kumimoji="0" lang="vi-VN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5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4832" y="0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/>
                <a:sym typeface="+mn-ea"/>
              </a:rPr>
              <a:t>Hương</a:t>
            </a:r>
            <a:r>
              <a:rPr kumimoji="0" lang="en-US" sz="13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/>
                <a:sym typeface="+mn-ea"/>
              </a:rPr>
              <a:t> </a:t>
            </a:r>
            <a:r>
              <a:rPr kumimoji="0" lang="en-US" sz="13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/>
                <a:sym typeface="+mn-ea"/>
              </a:rPr>
              <a:t>Thảo</a:t>
            </a:r>
            <a:r>
              <a:rPr kumimoji="0" lang="en-US" sz="13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/>
                <a:sym typeface="+mn-ea"/>
              </a:rPr>
              <a:t> - tranthao121006@gmail.com</a:t>
            </a:r>
            <a:endParaRPr kumimoji="0" lang="en-US" sz="1335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433" y="5963186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695"/>
            <a:r>
              <a:rPr lang="en-US" altLang="en-US" sz="4265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265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5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4265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5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4265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5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4265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5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altLang="en-US" sz="4265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4265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291314" y="1451339"/>
            <a:ext cx="11390146" cy="995210"/>
          </a:xfrm>
          <a:prstGeom prst="roundRect">
            <a:avLst/>
          </a:prstGeom>
          <a:noFill/>
          <a:ln w="3810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28136" y="2622653"/>
            <a:ext cx="11390146" cy="2146082"/>
          </a:xfrm>
          <a:prstGeom prst="roundRect">
            <a:avLst/>
          </a:prstGeom>
          <a:noFill/>
          <a:ln w="3810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545707" y="4883411"/>
            <a:ext cx="8312543" cy="451420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-64736" y="476873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-81866" y="2559849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-165177" y="928267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1314" y="6001156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695"/>
            <a:r>
              <a:rPr lang="en-US" altLang="en-US" sz="4265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65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5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4265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5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4265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5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4265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>
            <a:fillRect/>
          </a:stretch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8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4822265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Trời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bắt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đầu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lạnh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nghĩ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nên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vào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rừng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nhặt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ít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hạt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dẻ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trữ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mùa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!</a:t>
            </a:r>
            <a:endParaRPr lang="en-US" sz="2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7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Vâng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ạ!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Bây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giờ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hãy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ngay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thôi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!</a:t>
            </a:r>
            <a:endParaRPr lang="en-US" sz="2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Rectangle: Rounded Corners 1">
            <a:hlinkClick r:id="rId8" action="ppaction://hlinksldjump"/>
          </p:cNvPr>
          <p:cNvSpPr/>
          <p:nvPr/>
        </p:nvSpPr>
        <p:spPr>
          <a:xfrm>
            <a:off x="9669930" y="165474"/>
            <a:ext cx="2115671" cy="5756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1865" kern="0" dirty="0" err="1">
                <a:solidFill>
                  <a:prstClr val="white"/>
                </a:solidFill>
                <a:latin typeface="Calibri" panose="020F0502020204030204"/>
                <a:sym typeface="Arial" panose="020B0604020202020204"/>
              </a:rPr>
              <a:t>Đến</a:t>
            </a:r>
            <a:r>
              <a:rPr lang="en-US" sz="1865" kern="0" dirty="0">
                <a:solidFill>
                  <a:prstClr val="white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1865" kern="0" dirty="0" err="1">
                <a:solidFill>
                  <a:prstClr val="white"/>
                </a:solidFill>
                <a:latin typeface="Calibri" panose="020F0502020204030204"/>
                <a:sym typeface="Arial" panose="020B0604020202020204"/>
              </a:rPr>
              <a:t>bài</a:t>
            </a:r>
            <a:r>
              <a:rPr lang="en-US" sz="1865" kern="0" dirty="0">
                <a:solidFill>
                  <a:prstClr val="white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1865" kern="0" dirty="0" err="1">
                <a:solidFill>
                  <a:prstClr val="white"/>
                </a:solidFill>
                <a:latin typeface="Calibri" panose="020F0502020204030204"/>
                <a:sym typeface="Arial" panose="020B0604020202020204"/>
              </a:rPr>
              <a:t>mới</a:t>
            </a:r>
            <a:endParaRPr lang="en-US" sz="1865" kern="0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865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5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5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5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5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5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  <a:endParaRPr kumimoji="0" lang="vi-VN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  <a:endParaRPr kumimoji="0" lang="vi-VN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5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4832" y="0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/>
                <a:sym typeface="+mn-ea"/>
              </a:rPr>
              <a:t>Hương</a:t>
            </a:r>
            <a:r>
              <a:rPr kumimoji="0" lang="en-US" sz="13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/>
                <a:sym typeface="+mn-ea"/>
              </a:rPr>
              <a:t> </a:t>
            </a:r>
            <a:r>
              <a:rPr kumimoji="0" lang="en-US" sz="13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/>
                <a:sym typeface="+mn-ea"/>
              </a:rPr>
              <a:t>Thảo</a:t>
            </a:r>
            <a:r>
              <a:rPr kumimoji="0" lang="en-US" sz="13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/>
                <a:sym typeface="+mn-ea"/>
              </a:rPr>
              <a:t> - tranthao121006@gmail.com</a:t>
            </a:r>
            <a:endParaRPr kumimoji="0" lang="en-US" sz="1335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40044" y="481445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7674" y="247214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-165177" y="1338039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865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5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5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5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5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5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  <a:endParaRPr kumimoji="0" lang="vi-VN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  <a:endParaRPr kumimoji="0" lang="vi-VN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5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4832" y="0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/>
                <a:sym typeface="+mn-ea"/>
              </a:rPr>
              <a:t>Hương</a:t>
            </a:r>
            <a:r>
              <a:rPr kumimoji="0" lang="en-US" sz="13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/>
                <a:sym typeface="+mn-ea"/>
              </a:rPr>
              <a:t> </a:t>
            </a:r>
            <a:r>
              <a:rPr kumimoji="0" lang="en-US" sz="133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/>
                <a:sym typeface="+mn-ea"/>
              </a:rPr>
              <a:t>Thảo</a:t>
            </a:r>
            <a:r>
              <a:rPr kumimoji="0" lang="en-US" sz="133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/>
                <a:sym typeface="+mn-ea"/>
              </a:rPr>
              <a:t> - tranthao121006@gmail.com</a:t>
            </a:r>
            <a:endParaRPr kumimoji="0" lang="en-US" sz="1335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>
              <a:fillRect/>
            </a:stretch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>
              <a:fillRect/>
            </a:stretch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6127" t="11921" r="14764" b="20863"/>
          <a:stretch>
            <a:fillRect/>
          </a:stretch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2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527023" y="684452"/>
            <a:ext cx="9762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305855" y="1542396"/>
            <a:ext cx="11543245" cy="1557643"/>
            <a:chOff x="286608" y="1352136"/>
            <a:chExt cx="11593441" cy="3976626"/>
          </a:xfrm>
        </p:grpSpPr>
        <p:sp>
          <p:nvSpPr>
            <p:cNvPr id="82" name="Rounded Rectangle 81"/>
            <p:cNvSpPr/>
            <p:nvPr/>
          </p:nvSpPr>
          <p:spPr>
            <a:xfrm>
              <a:off x="950527" y="1352136"/>
              <a:ext cx="10929522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3" name="Teardrop 82"/>
            <p:cNvSpPr/>
            <p:nvPr/>
          </p:nvSpPr>
          <p:spPr>
            <a:xfrm>
              <a:off x="286608" y="1352136"/>
              <a:ext cx="469229" cy="1095474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1102812" y="1788487"/>
            <a:ext cx="10563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30" y="3250097"/>
            <a:ext cx="6742217" cy="2723241"/>
          </a:xfrm>
          <a:prstGeom prst="rect">
            <a:avLst/>
          </a:prstGeom>
        </p:spPr>
      </p:pic>
      <p:sp>
        <p:nvSpPr>
          <p:cNvPr id="20" name="Google Shape;304;p9"/>
          <p:cNvSpPr/>
          <p:nvPr/>
        </p:nvSpPr>
        <p:spPr>
          <a:xfrm>
            <a:off x="817174" y="6032810"/>
            <a:ext cx="11340861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426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Thỏ</a:t>
            </a:r>
            <a:r>
              <a:rPr lang="en-US" sz="426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buồn</a:t>
            </a:r>
            <a:r>
              <a:rPr lang="en-US" sz="426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vì</a:t>
            </a:r>
            <a:r>
              <a:rPr lang="en-US" sz="426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bị</a:t>
            </a:r>
            <a:r>
              <a:rPr lang="en-US" sz="426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bạn</a:t>
            </a:r>
            <a:r>
              <a:rPr lang="en-US" sz="426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bè</a:t>
            </a:r>
            <a:r>
              <a:rPr lang="en-US" sz="426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chê</a:t>
            </a:r>
            <a:r>
              <a:rPr lang="en-US" sz="426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đôi</a:t>
            </a:r>
            <a:r>
              <a:rPr lang="en-US" sz="426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tai </a:t>
            </a:r>
            <a:r>
              <a:rPr lang="en-US" sz="426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vừa</a:t>
            </a:r>
            <a:r>
              <a:rPr lang="en-US" sz="426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dài</a:t>
            </a:r>
            <a:r>
              <a:rPr lang="en-US" sz="426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5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vừa</a:t>
            </a:r>
            <a:r>
              <a:rPr lang="en-US" sz="426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to </a:t>
            </a:r>
            <a:endParaRPr sz="4265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233398" y="50563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324626" y="0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056819" y="5056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gì xảy ra trong lần thỏ và các bạn đi chơi xa?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94413" y="851342"/>
            <a:ext cx="11354637" cy="2154748"/>
            <a:chOff x="525412" y="1352136"/>
            <a:chExt cx="11354637" cy="3976626"/>
          </a:xfrm>
        </p:grpSpPr>
        <p:sp>
          <p:nvSpPr>
            <p:cNvPr id="82" name="Rounded Rectangle 81"/>
            <p:cNvSpPr/>
            <p:nvPr/>
          </p:nvSpPr>
          <p:spPr>
            <a:xfrm>
              <a:off x="950527" y="1352136"/>
              <a:ext cx="10929522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3" name="Teardrop 82"/>
            <p:cNvSpPr/>
            <p:nvPr/>
          </p:nvSpPr>
          <p:spPr>
            <a:xfrm>
              <a:off x="525412" y="1352136"/>
              <a:ext cx="469229" cy="445491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695496" y="851342"/>
            <a:ext cx="105630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Google Shape;304;p9"/>
          <p:cNvSpPr/>
          <p:nvPr/>
        </p:nvSpPr>
        <p:spPr>
          <a:xfrm>
            <a:off x="6096000" y="3719022"/>
            <a:ext cx="5597648" cy="209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lvl="0" algn="just" defTabSz="1219200">
              <a:buClr>
                <a:srgbClr val="000000"/>
              </a:buClr>
            </a:pPr>
            <a:r>
              <a:rPr lang="vi-VN" sz="426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Trong lần đi chơi xa , thỏ và các bạn đã quên khuấy đường về </a:t>
            </a:r>
            <a:endParaRPr kumimoji="0" sz="4265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2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8" y="3310184"/>
            <a:ext cx="5244244" cy="291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994463" y="5056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Ngờ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Google Shape;304;p9"/>
          <p:cNvSpPr/>
          <p:nvPr/>
        </p:nvSpPr>
        <p:spPr>
          <a:xfrm>
            <a:off x="6159656" y="3714224"/>
            <a:ext cx="5244244" cy="209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lvl="0" algn="just" defTabSz="1219200">
              <a:buClr>
                <a:srgbClr val="000000"/>
              </a:buClr>
            </a:pPr>
            <a:r>
              <a:rPr lang="vi-VN" sz="426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Cả nhóm tìm được đường về nhà nhờ</a:t>
            </a:r>
            <a:r>
              <a:rPr lang="en-US" sz="426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vi-VN" sz="4265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đôi tai thỉnh của thỏ </a:t>
            </a:r>
            <a:endParaRPr kumimoji="0" sz="4265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23" name="PA_库_组合 5"/>
          <p:cNvGrpSpPr/>
          <p:nvPr>
            <p:custDataLst>
              <p:tags r:id="rId3"/>
            </p:custDataLst>
          </p:nvPr>
        </p:nvGrpSpPr>
        <p:grpSpPr>
          <a:xfrm>
            <a:off x="1319793" y="-1"/>
            <a:ext cx="587835" cy="733599"/>
            <a:chOff x="1836100" y="2332000"/>
            <a:chExt cx="1572829" cy="895643"/>
          </a:xfrm>
        </p:grpSpPr>
        <p:sp>
          <p:nvSpPr>
            <p:cNvPr id="24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0" grpId="1"/>
      <p:bldP spid="84" grpId="0"/>
      <p:bldP spid="19" grpId="0"/>
      <p:bldP spid="19" grpId="1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7"/>
            <a:ext cx="1862847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4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0" name="Flowchart: Connector 29">
            <a:hlinkClick r:id="rId5" action="ppaction://hlinksldjump"/>
          </p:cNvPr>
          <p:cNvSpPr/>
          <p:nvPr/>
        </p:nvSpPr>
        <p:spPr>
          <a:xfrm>
            <a:off x="4528645" y="620368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1" name="Flowchart: Connector 30">
            <a:hlinkClick r:id="rId6" action="ppaction://hlinksldjump"/>
          </p:cNvPr>
          <p:cNvSpPr/>
          <p:nvPr/>
        </p:nvSpPr>
        <p:spPr>
          <a:xfrm>
            <a:off x="7155841" y="617955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2" name="Flowchart: Connector 31">
            <a:hlinkClick r:id="rId6" action="ppaction://hlinksldjump"/>
          </p:cNvPr>
          <p:cNvSpPr/>
          <p:nvPr/>
        </p:nvSpPr>
        <p:spPr>
          <a:xfrm>
            <a:off x="8443259" y="646793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4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2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3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2" y="594835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7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9" y="4099758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1" y="6388883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1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60"/>
            <a:ext cx="167027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1"/>
            <a:ext cx="283275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8" y="6413005"/>
            <a:ext cx="308465" cy="2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3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0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4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4" y="9906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1"/>
            <a:ext cx="688403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3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7" y="5561805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5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7" y="4470501"/>
            <a:ext cx="6459683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1"/>
            <a:ext cx="5884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Bài trước chúng ta học bài gì?</a:t>
            </a:r>
            <a:endParaRPr lang="en-US" sz="4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61558" y="4985244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: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Tôi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sinh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lớp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1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5" y="566822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5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1" y="3505200"/>
            <a:ext cx="5694831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859" y="647867"/>
            <a:ext cx="5884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nhỏ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Tôi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sinh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lớp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1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tên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  <a:endParaRPr lang="en-US" sz="40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02322" y="4670813"/>
            <a:ext cx="5307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: Nam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7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6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1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1059399"/>
            <a:ext cx="6909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Nam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trường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tiểu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nào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97411" y="4693533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Trường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tiểu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ctr" defTabSz="914400">
              <a:defRPr/>
            </a:pP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Lê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Quý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Đôn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830951" y="3852197"/>
            <a:ext cx="531305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0" y="919485"/>
            <a:ext cx="6645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Hồi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đầu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bạn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Nam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71651" y="4569589"/>
            <a:ext cx="31775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: 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ctr" defTabSz="914400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chữ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cái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>
            <a:fillRect/>
          </a:stretch>
        </p:blipFill>
        <p:spPr>
          <a:xfrm>
            <a:off x="2874850" y="2945571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>
            <a:fillRect/>
          </a:stretch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>
            <a:fillRect/>
          </a:stretch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>
              <a:fillRect/>
            </a:stretch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>
              <a:fillRect/>
            </a:stretch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>
            <a:fillRect/>
          </a:stretch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20" name="矩形 33"/>
          <p:cNvSpPr/>
          <p:nvPr/>
        </p:nvSpPr>
        <p:spPr>
          <a:xfrm>
            <a:off x="3850254" y="736959"/>
            <a:ext cx="4074664" cy="1419860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algn="ctr" defTabSz="914400"/>
            <a:r>
              <a:rPr lang="en-US" altLang="zh-CN" sz="8800" spc="284" dirty="0" err="1">
                <a:solidFill>
                  <a:srgbClr val="27AF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Bài</a:t>
            </a:r>
            <a:r>
              <a:rPr lang="en-US" altLang="zh-CN" sz="8800" spc="284" dirty="0">
                <a:solidFill>
                  <a:srgbClr val="27AF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2</a:t>
            </a:r>
            <a:endParaRPr lang="en-US" altLang="zh-CN" sz="8800" spc="284" dirty="0">
              <a:solidFill>
                <a:srgbClr val="27AFA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2" name="文本框 16"/>
          <p:cNvSpPr txBox="1"/>
          <p:nvPr/>
        </p:nvSpPr>
        <p:spPr>
          <a:xfrm>
            <a:off x="1456204" y="2297260"/>
            <a:ext cx="9056980" cy="990419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algn="ctr" defTabSz="914400"/>
            <a:r>
              <a:rPr lang="en-US" altLang="zh-CN" sz="5865" b="1" cap="all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lang="en-US" altLang="zh-CN" sz="5865" b="1" cap="all" dirty="0">
                <a:solidFill>
                  <a:srgbClr val="000000">
                    <a:lumMod val="65000"/>
                    <a:lumOff val="3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lang="en-US" altLang="zh-CN" sz="5865" b="1" cap="all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lang="en-US" altLang="zh-CN" sz="5865" b="1" cap="all" dirty="0">
                <a:solidFill>
                  <a:srgbClr val="000000">
                    <a:lumMod val="65000"/>
                    <a:lumOff val="3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altLang="zh-CN" sz="5865" b="1" cap="all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lang="zh-CN" altLang="en-US" sz="5865" b="1" cap="all" dirty="0">
              <a:solidFill>
                <a:srgbClr val="000000">
                  <a:lumMod val="65000"/>
                  <a:lumOff val="3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815" y="2478322"/>
            <a:ext cx="10746629" cy="3230026"/>
          </a:xfrm>
          <a:prstGeom prst="rect">
            <a:avLst/>
          </a:prstGeom>
        </p:spPr>
      </p:pic>
      <p:sp>
        <p:nvSpPr>
          <p:cNvPr id="11" name="Google Shape;487;p33"/>
          <p:cNvSpPr txBox="1"/>
          <p:nvPr/>
        </p:nvSpPr>
        <p:spPr>
          <a:xfrm>
            <a:off x="852054" y="701967"/>
            <a:ext cx="1061726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vi-VN" sz="3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ight Arrow 2"/>
          <p:cNvSpPr/>
          <p:nvPr/>
        </p:nvSpPr>
        <p:spPr>
          <a:xfrm rot="3042559">
            <a:off x="1948219" y="2448271"/>
            <a:ext cx="611163" cy="1763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3" name="Right Arrow 5"/>
          <p:cNvSpPr/>
          <p:nvPr/>
        </p:nvSpPr>
        <p:spPr>
          <a:xfrm rot="7355549">
            <a:off x="4846008" y="3206996"/>
            <a:ext cx="648431" cy="1921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4" name="Right Arrow 6"/>
          <p:cNvSpPr/>
          <p:nvPr/>
        </p:nvSpPr>
        <p:spPr>
          <a:xfrm rot="19470814">
            <a:off x="8735267" y="4577466"/>
            <a:ext cx="611163" cy="1763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4428</Words>
  <Application>WPS Presentation</Application>
  <PresentationFormat>Widescreen</PresentationFormat>
  <Paragraphs>169</Paragraphs>
  <Slides>24</Slides>
  <Notes>24</Notes>
  <HiddenSlides>0</HiddenSlides>
  <MMClips>3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24</vt:i4>
      </vt:variant>
    </vt:vector>
  </HeadingPairs>
  <TitlesOfParts>
    <vt:vector size="51" baseType="lpstr">
      <vt:lpstr>Arial</vt:lpstr>
      <vt:lpstr>SimSun</vt:lpstr>
      <vt:lpstr>Wingdings</vt:lpstr>
      <vt:lpstr>Times New Roman</vt:lpstr>
      <vt:lpstr>汉仪帅线体简</vt:lpstr>
      <vt:lpstr>Arial</vt:lpstr>
      <vt:lpstr>Arial-Rounded</vt:lpstr>
      <vt:lpstr>Sitka Text</vt:lpstr>
      <vt:lpstr>Calibri</vt:lpstr>
      <vt:lpstr>Bubblegum Sans</vt:lpstr>
      <vt:lpstr>Latha</vt:lpstr>
      <vt:lpstr>等线</vt:lpstr>
      <vt:lpstr>等线</vt:lpstr>
      <vt:lpstr>Microsoft YaHei</vt:lpstr>
      <vt:lpstr>Arial Unicode MS</vt:lpstr>
      <vt:lpstr>Calibri</vt:lpstr>
      <vt:lpstr>inpin heiti</vt:lpstr>
      <vt:lpstr>华康少女文字W5(P)</vt:lpstr>
      <vt:lpstr>Arial Rounded</vt:lpstr>
      <vt:lpstr>Calibri Light</vt:lpstr>
      <vt:lpstr>方正静蕾简体</vt:lpstr>
      <vt:lpstr>等线 Light</vt:lpstr>
      <vt:lpstr>1_Office Theme</vt:lpstr>
      <vt:lpstr>1_Office 主题</vt:lpstr>
      <vt:lpstr>2_Office 主题</vt:lpstr>
      <vt:lpstr>3_Office 主题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26</cp:revision>
  <dcterms:created xsi:type="dcterms:W3CDTF">2021-10-28T14:14:00Z</dcterms:created>
  <dcterms:modified xsi:type="dcterms:W3CDTF">2025-01-15T14:07:18Z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F29C8E6BE9D14CB9AF509BE56A4B7133_13</vt:lpwstr>
  </property>
  <property fmtid="{D5CDD505-2E9C-101B-9397-08002B2CF9AE}" pid="3" name="KSOProductBuildVer">
    <vt:lpwstr>1033-12.2.0.19805</vt:lpwstr>
  </property>
</Properties>
</file>